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1" r:id="rId5"/>
    <p:sldId id="258" r:id="rId6"/>
    <p:sldId id="260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7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mở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rộng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thêm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: 9 + 8 = ……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3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16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YÊU CẦU CẦN ĐẠT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Nhận biết được phép cộng qua 10 trong phạm vi 20, tính được phép cộng qua 10 bằng cách nhẩm hoặc tách số.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Hình thành được bảng cộng qua 10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Vận dụng vào giải bài tập, các bài toán thực tế liên quan đến phép cộng qua 10.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Thông qua hoạt động khám phá, lựa chọn để tự tìm ra các cách tính thích hợp, HS phát triển năng lực giải quyết vấn đề toán học.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Thông qua hệ thống giải các bài tập vận dụng bổ sung nâng cao ( cộng bằng cách đếm tiếp, tách số…)  HS phát triển năng lực tư duy, lập luận toán học, năng lực giao tiếp toán học,…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1">
            <a:extLst>
              <a:ext uri="{FF2B5EF4-FFF2-40B4-BE49-F238E27FC236}">
                <a16:creationId xmlns:a16="http://schemas.microsoft.com/office/drawing/2014/main" xmlns="" id="{CD7B91DA-FD07-4001-9841-79725A24B1ED}"/>
              </a:ext>
            </a:extLst>
          </p:cNvPr>
          <p:cNvGrpSpPr/>
          <p:nvPr/>
        </p:nvGrpSpPr>
        <p:grpSpPr>
          <a:xfrm>
            <a:off x="772993" y="518394"/>
            <a:ext cx="10829664" cy="6034520"/>
            <a:chOff x="616017" y="411741"/>
            <a:chExt cx="10829664" cy="6034520"/>
          </a:xfrm>
        </p:grpSpPr>
        <p:sp>
          <p:nvSpPr>
            <p:cNvPr id="57" name="矩形: 圆角 2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24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34" name="图片 15">
            <a:extLst>
              <a:ext uri="{FF2B5EF4-FFF2-40B4-BE49-F238E27FC236}">
                <a16:creationId xmlns:a16="http://schemas.microsoft.com/office/drawing/2014/main" xmlns="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154" y="4325383"/>
            <a:ext cx="857250" cy="838200"/>
          </a:xfrm>
          <a:prstGeom prst="rect">
            <a:avLst/>
          </a:prstGeom>
        </p:spPr>
      </p:pic>
      <p:pic>
        <p:nvPicPr>
          <p:cNvPr id="35" name="图片 21">
            <a:extLst>
              <a:ext uri="{FF2B5EF4-FFF2-40B4-BE49-F238E27FC236}">
                <a16:creationId xmlns:a16="http://schemas.microsoft.com/office/drawing/2014/main" xmlns="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40383">
            <a:off x="10999825" y="5268513"/>
            <a:ext cx="762000" cy="1352550"/>
          </a:xfrm>
          <a:prstGeom prst="rect">
            <a:avLst/>
          </a:prstGeom>
        </p:spPr>
      </p:pic>
      <p:pic>
        <p:nvPicPr>
          <p:cNvPr id="38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39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04006" y="1758387"/>
            <a:ext cx="723398" cy="811813"/>
          </a:xfrm>
          <a:prstGeom prst="rect">
            <a:avLst/>
          </a:prstGeom>
        </p:spPr>
      </p:pic>
      <p:pic>
        <p:nvPicPr>
          <p:cNvPr id="40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42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44" name="图片 38">
            <a:extLst>
              <a:ext uri="{FF2B5EF4-FFF2-40B4-BE49-F238E27FC236}">
                <a16:creationId xmlns:a16="http://schemas.microsoft.com/office/drawing/2014/main" xmlns="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xmlns="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5" t="27731" r="23190"/>
          <a:stretch/>
        </p:blipFill>
        <p:spPr>
          <a:xfrm>
            <a:off x="2448390" y="1963541"/>
            <a:ext cx="7781823" cy="3452215"/>
          </a:xfrm>
          <a:prstGeom prst="rect">
            <a:avLst/>
          </a:prstGeom>
        </p:spPr>
      </p:pic>
      <p:sp>
        <p:nvSpPr>
          <p:cNvPr id="59" name="Cloud Callout 58"/>
          <p:cNvSpPr/>
          <p:nvPr/>
        </p:nvSpPr>
        <p:spPr>
          <a:xfrm>
            <a:off x="2997640" y="765076"/>
            <a:ext cx="3335640" cy="1249699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loud Callout 59"/>
          <p:cNvSpPr/>
          <p:nvPr/>
        </p:nvSpPr>
        <p:spPr>
          <a:xfrm>
            <a:off x="7593106" y="1039943"/>
            <a:ext cx="3390031" cy="859367"/>
          </a:xfrm>
          <a:prstGeom prst="cloudCallout">
            <a:avLst>
              <a:gd name="adj1" fmla="val -16021"/>
              <a:gd name="adj2" fmla="val 81451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59167" y="5346215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 + 5 =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963" b="53333" l="11458" r="21771">
                        <a14:foregroundMark x1="17135" y1="41667" x2="17135" y2="41667"/>
                        <a14:foregroundMark x1="17344" y1="41667" x2="17344" y2="41667"/>
                        <a14:foregroundMark x1="17188" y1="41481" x2="17188" y2="41481"/>
                        <a14:foregroundMark x1="17500" y1="41389" x2="17500" y2="41389"/>
                      </a14:backgroundRemoval>
                    </a14:imgEffect>
                  </a14:imgLayer>
                </a14:imgProps>
              </a:ext>
            </a:extLst>
          </a:blip>
          <a:srcRect l="11765" t="32876" r="78039" b="46296"/>
          <a:stretch/>
        </p:blipFill>
        <p:spPr>
          <a:xfrm flipH="1">
            <a:off x="10509255" y="0"/>
            <a:ext cx="1531299" cy="170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0463" b="91481" l="10833" r="18646"/>
                    </a14:imgEffect>
                  </a14:imgLayer>
                </a14:imgProps>
              </a:ext>
            </a:extLst>
          </a:blip>
          <a:srcRect l="11079" t="70175" r="78725" b="8997"/>
          <a:stretch/>
        </p:blipFill>
        <p:spPr>
          <a:xfrm>
            <a:off x="0" y="4984595"/>
            <a:ext cx="1527084" cy="17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6697"/>
            <a:ext cx="2360182" cy="95382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3762" y="1482119"/>
            <a:ext cx="4713910" cy="634150"/>
            <a:chOff x="353762" y="1482119"/>
            <a:chExt cx="4713910" cy="634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762" y="1482123"/>
              <a:ext cx="466382" cy="6218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6370" y="1494426"/>
              <a:ext cx="466382" cy="621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5265" y="1494425"/>
              <a:ext cx="466382" cy="6218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7475" y="1482122"/>
              <a:ext cx="466382" cy="621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76277" y="1494425"/>
              <a:ext cx="466382" cy="6218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07382" y="1482121"/>
              <a:ext cx="466382" cy="6218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8487" y="1482120"/>
              <a:ext cx="466382" cy="6218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69592" y="1482119"/>
              <a:ext cx="466382" cy="621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01290" y="1494425"/>
              <a:ext cx="466382" cy="62184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349713" y="1526965"/>
            <a:ext cx="3091248" cy="544455"/>
            <a:chOff x="6349713" y="1526965"/>
            <a:chExt cx="3091248" cy="544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9713" y="1539271"/>
              <a:ext cx="532149" cy="5321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8242" y="1539271"/>
              <a:ext cx="532149" cy="5321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31754" y="1526965"/>
              <a:ext cx="532149" cy="5321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0283" y="1539271"/>
              <a:ext cx="532149" cy="53214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08812" y="1526967"/>
              <a:ext cx="532149" cy="532149"/>
            </a:xfrm>
            <a:prstGeom prst="rect">
              <a:avLst/>
            </a:prstGeom>
          </p:spPr>
        </p:pic>
      </p:grpSp>
      <p:sp>
        <p:nvSpPr>
          <p:cNvPr id="36" name="Circular Arrow 35"/>
          <p:cNvSpPr/>
          <p:nvPr/>
        </p:nvSpPr>
        <p:spPr>
          <a:xfrm flipV="1">
            <a:off x="2391156" y="599844"/>
            <a:ext cx="4711997" cy="2629671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2516922" y="-113239"/>
            <a:ext cx="430290" cy="4671210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49713" y="211626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3296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54" y="234160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01942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50484" y="209165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76718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ircular Arrow 46"/>
          <p:cNvSpPr/>
          <p:nvPr/>
        </p:nvSpPr>
        <p:spPr>
          <a:xfrm flipV="1">
            <a:off x="6589138" y="2114200"/>
            <a:ext cx="751401" cy="764953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81723" y="176221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ircular Arrow 50"/>
          <p:cNvSpPr/>
          <p:nvPr/>
        </p:nvSpPr>
        <p:spPr>
          <a:xfrm flipV="1">
            <a:off x="7226241" y="2150921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ular Arrow 51"/>
          <p:cNvSpPr/>
          <p:nvPr/>
        </p:nvSpPr>
        <p:spPr>
          <a:xfrm flipV="1">
            <a:off x="7894582" y="2185575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8540715" y="2209077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2976" y="3401458"/>
            <a:ext cx="8040586" cy="336505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69560" y="3947532"/>
            <a:ext cx="2866413" cy="1226634"/>
            <a:chOff x="1669560" y="3947532"/>
            <a:chExt cx="2866413" cy="1226634"/>
          </a:xfrm>
        </p:grpSpPr>
        <p:sp>
          <p:nvSpPr>
            <p:cNvPr id="59" name="Rectangle 58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113269" y="3910747"/>
            <a:ext cx="3532713" cy="726145"/>
            <a:chOff x="5113269" y="3910747"/>
            <a:chExt cx="3532713" cy="726145"/>
          </a:xfrm>
        </p:grpSpPr>
        <p:sp>
          <p:nvSpPr>
            <p:cNvPr id="70" name="Rectangle 69"/>
            <p:cNvSpPr/>
            <p:nvPr/>
          </p:nvSpPr>
          <p:spPr>
            <a:xfrm>
              <a:off x="5113269" y="3910747"/>
              <a:ext cx="3532713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4852" y="3992378"/>
              <a:ext cx="532149" cy="53214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77385" y="3967998"/>
              <a:ext cx="532149" cy="5321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2098" y="3957369"/>
              <a:ext cx="532149" cy="5321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12548" y="3967958"/>
              <a:ext cx="532149" cy="5321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12714" y="3973458"/>
              <a:ext cx="532149" cy="532149"/>
            </a:xfrm>
            <a:prstGeom prst="rect">
              <a:avLst/>
            </a:prstGeom>
          </p:spPr>
        </p:pic>
      </p:grpSp>
      <p:cxnSp>
        <p:nvCxnSpPr>
          <p:cNvPr id="86" name="Straight Connector 85"/>
          <p:cNvCxnSpPr/>
          <p:nvPr/>
        </p:nvCxnSpPr>
        <p:spPr>
          <a:xfrm>
            <a:off x="5832781" y="3910747"/>
            <a:ext cx="0" cy="72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95324" y="348964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87520" y="3454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669560" y="5319688"/>
            <a:ext cx="2866413" cy="1226634"/>
            <a:chOff x="1669560" y="3947532"/>
            <a:chExt cx="2866413" cy="1226634"/>
          </a:xfrm>
        </p:grpSpPr>
        <p:sp>
          <p:nvSpPr>
            <p:cNvPr id="92" name="Rectangle 91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685" y="5411975"/>
            <a:ext cx="532149" cy="5321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894934" y="5364306"/>
            <a:ext cx="2688497" cy="726145"/>
            <a:chOff x="5836870" y="3910747"/>
            <a:chExt cx="2809111" cy="726145"/>
          </a:xfrm>
        </p:grpSpPr>
        <p:sp>
          <p:nvSpPr>
            <p:cNvPr id="104" name="Rectangle 103"/>
            <p:cNvSpPr/>
            <p:nvPr/>
          </p:nvSpPr>
          <p:spPr>
            <a:xfrm>
              <a:off x="5836870" y="3910747"/>
              <a:ext cx="2809111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9705" y="3998299"/>
              <a:ext cx="532149" cy="53214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8735" y="3998884"/>
              <a:ext cx="532149" cy="532149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1238" y="3986136"/>
              <a:ext cx="532149" cy="53214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94415" y="3964587"/>
              <a:ext cx="532149" cy="532149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>
            <a:off x="4535973" y="4636892"/>
            <a:ext cx="914953" cy="1068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191743" y="4625741"/>
            <a:ext cx="1" cy="71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3992" y="6463836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Circular Arrow 114"/>
          <p:cNvSpPr/>
          <p:nvPr/>
        </p:nvSpPr>
        <p:spPr>
          <a:xfrm rot="5400000" flipV="1">
            <a:off x="1100754" y="4749871"/>
            <a:ext cx="1304879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3811" y="6315789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336705" y="3679914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336705" y="4223443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292116" y="467199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9607514" y="519395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4" grpId="0"/>
      <p:bldP spid="45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88" grpId="0"/>
      <p:bldP spid="89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32" y="11938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86" y="1293658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+ 6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5115440" y="2791494"/>
            <a:ext cx="72814" cy="1762125"/>
          </a:xfrm>
          <a:prstGeom prst="ca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007101" y="4068648"/>
            <a:ext cx="478224" cy="1537098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030364" y="3224352"/>
            <a:ext cx="478224" cy="3185773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60439" y="5029479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9379" y="1825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5364" y="5094959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8738" y="1843001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50455" y="242295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6 = 1 + 5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7566" y="507084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177441" y="2900419"/>
            <a:ext cx="478224" cy="534970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8853" y="5770954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+ 5 = 15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0424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14648" y="312234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0464" y="3727961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33748" y="3668140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71890" y="4268236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0" y="6138087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20847" y="2316214"/>
            <a:ext cx="5393915" cy="2279140"/>
            <a:chOff x="1629856" y="2486738"/>
            <a:chExt cx="5393915" cy="2279140"/>
          </a:xfrm>
        </p:grpSpPr>
        <p:sp>
          <p:nvSpPr>
            <p:cNvPr id="19" name="Can 18"/>
            <p:cNvSpPr/>
            <p:nvPr/>
          </p:nvSpPr>
          <p:spPr>
            <a:xfrm>
              <a:off x="5486673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865867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6241835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6617803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50957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/>
            <p:cNvSpPr/>
            <p:nvPr/>
          </p:nvSpPr>
          <p:spPr>
            <a:xfrm rot="16200000">
              <a:off x="5832021" y="1773211"/>
              <a:ext cx="478224" cy="1905277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1698187" y="3003747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2059638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2407309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2730640" y="3003749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3025935" y="3003750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3361436" y="3003751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3696937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an 58"/>
            <p:cNvSpPr/>
            <p:nvPr/>
          </p:nvSpPr>
          <p:spPr>
            <a:xfrm>
              <a:off x="3997469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4295126" y="3003753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/>
            <p:cNvSpPr/>
            <p:nvPr/>
          </p:nvSpPr>
          <p:spPr>
            <a:xfrm rot="16200000">
              <a:off x="2793988" y="1361388"/>
              <a:ext cx="478224" cy="2806488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2760" y="5160744"/>
            <a:ext cx="1865116" cy="1697256"/>
          </a:xfrm>
          <a:prstGeom prst="rect">
            <a:avLst/>
          </a:prstGeom>
        </p:spPr>
      </p:pic>
      <p:sp>
        <p:nvSpPr>
          <p:cNvPr id="67" name="Text Box 1"/>
          <p:cNvSpPr txBox="1"/>
          <p:nvPr/>
        </p:nvSpPr>
        <p:spPr>
          <a:xfrm>
            <a:off x="4134303" y="666841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99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2813 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67" grpId="0"/>
      <p:bldP spid="6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572" y="549135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+ 6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6175941" y="3196833"/>
            <a:ext cx="258097" cy="1106206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263098" y="2565053"/>
            <a:ext cx="478224" cy="2543842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95324" y="4068715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9864" y="1545643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5208" y="3975694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1372" y="1565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641379" y="2456060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6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8458" y="3991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434441" y="2091617"/>
            <a:ext cx="478224" cy="488652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15632" y="4780400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5308" y="31644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48966" y="3159251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7035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51730" y="3702186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80801" y="4286243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" t="966" r="47503" b="-966"/>
          <a:stretch/>
        </p:blipFill>
        <p:spPr>
          <a:xfrm>
            <a:off x="5208216" y="2298246"/>
            <a:ext cx="639869" cy="789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2093088" y="2243751"/>
            <a:ext cx="616522" cy="760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" t="966" r="47503" b="-966"/>
          <a:stretch/>
        </p:blipFill>
        <p:spPr>
          <a:xfrm>
            <a:off x="5751888" y="2287662"/>
            <a:ext cx="639869" cy="7892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" t="966" r="47503" b="-966"/>
          <a:stretch/>
        </p:blipFill>
        <p:spPr>
          <a:xfrm>
            <a:off x="6350067" y="2287662"/>
            <a:ext cx="639869" cy="78923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" t="966" r="47503" b="-966"/>
          <a:stretch/>
        </p:blipFill>
        <p:spPr>
          <a:xfrm>
            <a:off x="5208216" y="2941888"/>
            <a:ext cx="639869" cy="7892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" t="966" r="47503" b="-966"/>
          <a:stretch/>
        </p:blipFill>
        <p:spPr>
          <a:xfrm>
            <a:off x="5751888" y="2931304"/>
            <a:ext cx="639869" cy="7892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" t="966" r="47503" b="-966"/>
          <a:stretch/>
        </p:blipFill>
        <p:spPr>
          <a:xfrm>
            <a:off x="6350067" y="2931304"/>
            <a:ext cx="639869" cy="7892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2634168" y="2263278"/>
            <a:ext cx="616522" cy="760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3163714" y="2272333"/>
            <a:ext cx="616522" cy="760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3687555" y="2263277"/>
            <a:ext cx="616522" cy="760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2053230" y="2958671"/>
            <a:ext cx="616522" cy="760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2594310" y="2978198"/>
            <a:ext cx="616522" cy="760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3123856" y="2987253"/>
            <a:ext cx="616522" cy="760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9"/>
          <a:stretch/>
        </p:blipFill>
        <p:spPr>
          <a:xfrm>
            <a:off x="3647697" y="2978197"/>
            <a:ext cx="616522" cy="760433"/>
          </a:xfrm>
          <a:prstGeom prst="rect">
            <a:avLst/>
          </a:prstGeom>
        </p:spPr>
      </p:pic>
      <p:sp>
        <p:nvSpPr>
          <p:cNvPr id="82" name="Right Brace 81"/>
          <p:cNvSpPr/>
          <p:nvPr/>
        </p:nvSpPr>
        <p:spPr>
          <a:xfrm rot="16200000">
            <a:off x="3035351" y="1090537"/>
            <a:ext cx="357908" cy="2250846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e 82"/>
          <p:cNvSpPr/>
          <p:nvPr/>
        </p:nvSpPr>
        <p:spPr>
          <a:xfrm rot="16200000">
            <a:off x="5942201" y="1398860"/>
            <a:ext cx="360451" cy="1609503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10667383" y="2562281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811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67 -0.00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784 0.001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84" grpId="0" animBg="1"/>
      <p:bldP spid="85" grpId="0"/>
      <p:bldP spid="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72" y="576909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+ 2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582" y="1623622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81304" y="1719445"/>
            <a:ext cx="612666" cy="587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2123" y="1592980"/>
            <a:ext cx="5671863" cy="779646"/>
            <a:chOff x="1085072" y="1376413"/>
            <a:chExt cx="5777741" cy="779646"/>
          </a:xfrm>
        </p:grpSpPr>
        <p:sp>
          <p:nvSpPr>
            <p:cNvPr id="9" name="Rounded Rectangle 8"/>
            <p:cNvSpPr/>
            <p:nvPr/>
          </p:nvSpPr>
          <p:spPr>
            <a:xfrm>
              <a:off x="1085072" y="1376413"/>
              <a:ext cx="5777741" cy="779646"/>
            </a:xfrm>
            <a:prstGeom prst="roundRect">
              <a:avLst/>
            </a:prstGeom>
            <a:no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9, 10,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3104" y="1515980"/>
              <a:ext cx="568384" cy="5442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2609441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>
            <a:off x="3167706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6436" y="1720816"/>
            <a:ext cx="612666" cy="5879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561" y="2465191"/>
            <a:ext cx="8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12203"/>
              </p:ext>
            </p:extLst>
          </p:nvPr>
        </p:nvGraphicFramePr>
        <p:xfrm>
          <a:off x="1569988" y="2525045"/>
          <a:ext cx="9306558" cy="33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xmlns="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xmlns="" val="81308283"/>
                    </a:ext>
                  </a:extLst>
                </a:gridCol>
              </a:tblGrid>
              <a:tr h="333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77792" y="2588735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+ 3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9979" y="3300152"/>
            <a:ext cx="2887203" cy="2231058"/>
            <a:chOff x="2282369" y="3301930"/>
            <a:chExt cx="2887203" cy="2231058"/>
          </a:xfrm>
        </p:grpSpPr>
        <p:sp>
          <p:nvSpPr>
            <p:cNvPr id="38" name="TextBox 37"/>
            <p:cNvSpPr txBox="1"/>
            <p:nvPr/>
          </p:nvSpPr>
          <p:spPr>
            <a:xfrm>
              <a:off x="2282369" y="3301930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3 = 1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03337" y="3925521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64214" y="3936478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83686" y="445870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8476" y="44804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+ 3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311092" y="3932126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13976" y="390070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69403" y="4399027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013976" y="4405675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700058" y="5059969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38785" y="3403652"/>
            <a:ext cx="2887203" cy="2123658"/>
            <a:chOff x="2295521" y="3454113"/>
            <a:chExt cx="2887203" cy="212365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7 =         +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78043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30358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8515" y="4529117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48851" y="45189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+ 7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07544" y="2652707"/>
            <a:ext cx="22260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+ 7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653369" y="34748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422230" y="346993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29636" y="397441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673622" y="392374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900090" y="4484392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653830" y="4462254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8238" y="5012075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662635" y="34650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377730" y="3465045"/>
            <a:ext cx="4445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331789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2280" y="6501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300" y="4607752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2" grpId="0" animBg="1"/>
      <p:bldP spid="33" grpId="0" animBg="1"/>
      <p:bldP spid="7" grpId="0" animBg="1"/>
      <p:bldP spid="34" grpId="0"/>
      <p:bldP spid="37" grpId="0" animBg="1"/>
      <p:bldP spid="39" grpId="0" animBg="1"/>
      <p:bldP spid="40" grpId="0" animBg="1"/>
      <p:bldP spid="43" grpId="0" animBg="1"/>
      <p:bldP spid="49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>
            <a:extLst>
              <a:ext uri="{FF2B5EF4-FFF2-40B4-BE49-F238E27FC236}">
                <a16:creationId xmlns:a16="http://schemas.microsoft.com/office/drawing/2014/main" xmlns="" id="{12552B51-7BE4-4DFD-9A28-F08D8DEFA9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6461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810207" y="1274968"/>
            <a:ext cx="4091197" cy="2360663"/>
            <a:chOff x="1810207" y="1274968"/>
            <a:chExt cx="4091197" cy="2360663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207" y="1274968"/>
              <a:ext cx="4091197" cy="2360663"/>
              <a:chOff x="1886239" y="1246761"/>
              <a:chExt cx="4091197" cy="2360663"/>
            </a:xfrm>
          </p:grpSpPr>
          <p:grpSp>
            <p:nvGrpSpPr>
              <p:cNvPr id="4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886239" y="1535899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PA_组合 10">
                <a:extLst>
                  <a:ext uri="{FF2B5EF4-FFF2-40B4-BE49-F238E27FC236}">
                    <a16:creationId xmlns:a16="http://schemas.microsoft.com/office/drawing/2014/main" xmlns="" id="{5B34DD02-71EC-4BF1-8902-BABA2C8B4E4D}"/>
                  </a:ext>
                </a:extLst>
              </p:cNvPr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902668" y="1246761"/>
                <a:ext cx="4074768" cy="1498600"/>
                <a:chOff x="1902668" y="1246761"/>
                <a:chExt cx="4074768" cy="1498600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xmlns="" id="{A9069336-D689-4F5A-B75B-0550441B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498" t="5227" r="66872" b="47674"/>
                <a:stretch/>
              </p:blipFill>
              <p:spPr>
                <a:xfrm>
                  <a:off x="1902668" y="1246761"/>
                  <a:ext cx="1211832" cy="1498600"/>
                </a:xfrm>
                <a:prstGeom prst="rect">
                  <a:avLst/>
                </a:prstGeom>
              </p:spPr>
            </p:pic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xmlns="" id="{0E354FE5-B468-4365-BE68-82C9D431F505}"/>
                    </a:ext>
                  </a:extLst>
                </p:cNvPr>
                <p:cNvSpPr txBox="1"/>
                <p:nvPr/>
              </p:nvSpPr>
              <p:spPr>
                <a:xfrm>
                  <a:off x="2951321" y="1814439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728351" y="2331585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8176" y="1299908"/>
            <a:ext cx="4447522" cy="2071525"/>
            <a:chOff x="5988176" y="1299908"/>
            <a:chExt cx="4447522" cy="2071525"/>
          </a:xfrm>
        </p:grpSpPr>
        <p:grpSp>
          <p:nvGrpSpPr>
            <p:cNvPr id="28" name="Group 27"/>
            <p:cNvGrpSpPr/>
            <p:nvPr/>
          </p:nvGrpSpPr>
          <p:grpSpPr>
            <a:xfrm>
              <a:off x="5988176" y="1299908"/>
              <a:ext cx="4447522" cy="2071525"/>
              <a:chOff x="6118114" y="1285614"/>
              <a:chExt cx="4447522" cy="2071525"/>
            </a:xfrm>
          </p:grpSpPr>
          <p:grpSp>
            <p:nvGrpSpPr>
              <p:cNvPr id="12" name="PA_组合 11">
                <a:extLst>
                  <a:ext uri="{FF2B5EF4-FFF2-40B4-BE49-F238E27FC236}">
                    <a16:creationId xmlns:a16="http://schemas.microsoft.com/office/drawing/2014/main" xmlns="" id="{36A1FA41-4630-4869-8617-2A31C9776620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6118114" y="1782422"/>
                <a:ext cx="4447522" cy="1386617"/>
                <a:chOff x="5918822" y="2052052"/>
                <a:chExt cx="4447522" cy="138661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xmlns="" id="{97A73AA0-F506-4D61-BA8E-3AAC1F1D5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481" t="50582" r="62197" b="4354"/>
                <a:stretch/>
              </p:blipFill>
              <p:spPr>
                <a:xfrm>
                  <a:off x="5918822" y="2052052"/>
                  <a:ext cx="1422401" cy="1386617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9DBA908A-5ADC-4724-8B81-4159278D0598}"/>
                    </a:ext>
                  </a:extLst>
                </p:cNvPr>
                <p:cNvSpPr txBox="1"/>
                <p:nvPr/>
              </p:nvSpPr>
              <p:spPr>
                <a:xfrm>
                  <a:off x="7340229" y="246077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829314" y="1285614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19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0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683388" y="2130929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0389" y="3233842"/>
            <a:ext cx="4325611" cy="2335806"/>
            <a:chOff x="1770389" y="3233842"/>
            <a:chExt cx="4325611" cy="2335806"/>
          </a:xfrm>
        </p:grpSpPr>
        <p:grpSp>
          <p:nvGrpSpPr>
            <p:cNvPr id="29" name="Group 28"/>
            <p:cNvGrpSpPr/>
            <p:nvPr/>
          </p:nvGrpSpPr>
          <p:grpSpPr>
            <a:xfrm>
              <a:off x="1770389" y="3233842"/>
              <a:ext cx="4325611" cy="2335806"/>
              <a:chOff x="2028354" y="3164719"/>
              <a:chExt cx="4325611" cy="2335806"/>
            </a:xfrm>
          </p:grpSpPr>
          <p:grpSp>
            <p:nvGrpSpPr>
              <p:cNvPr id="13" name="PA_组合 12">
                <a:extLst>
                  <a:ext uri="{FF2B5EF4-FFF2-40B4-BE49-F238E27FC236}">
                    <a16:creationId xmlns:a16="http://schemas.microsoft.com/office/drawing/2014/main" xmlns="" id="{A92FC106-E89C-4B39-9958-9AF448185787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028354" y="3164719"/>
                <a:ext cx="4325611" cy="1266804"/>
                <a:chOff x="2028354" y="3164719"/>
                <a:chExt cx="4325611" cy="12668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xmlns="" id="{C2156627-9547-4ED6-B78C-DF08682F1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4636" t="4355" r="3042" b="50581"/>
                <a:stretch/>
              </p:blipFill>
              <p:spPr>
                <a:xfrm>
                  <a:off x="2028354" y="3164719"/>
                  <a:ext cx="1299496" cy="1266804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xmlns="" id="{F93C2114-E23F-4A32-8F22-A6BE750FDD84}"/>
                    </a:ext>
                  </a:extLst>
                </p:cNvPr>
                <p:cNvSpPr txBox="1"/>
                <p:nvPr/>
              </p:nvSpPr>
              <p:spPr>
                <a:xfrm>
                  <a:off x="3327850" y="3696308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2460722" y="3429000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2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3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971811" y="4215021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0276" y="3391120"/>
            <a:ext cx="4222808" cy="2110898"/>
            <a:chOff x="6350276" y="3391120"/>
            <a:chExt cx="4222808" cy="2110898"/>
          </a:xfrm>
        </p:grpSpPr>
        <p:grpSp>
          <p:nvGrpSpPr>
            <p:cNvPr id="30" name="Group 29"/>
            <p:cNvGrpSpPr/>
            <p:nvPr/>
          </p:nvGrpSpPr>
          <p:grpSpPr>
            <a:xfrm>
              <a:off x="6350276" y="3391120"/>
              <a:ext cx="4222808" cy="2110898"/>
              <a:chOff x="6143536" y="3626474"/>
              <a:chExt cx="4222808" cy="2110898"/>
            </a:xfrm>
          </p:grpSpPr>
          <p:grpSp>
            <p:nvGrpSpPr>
              <p:cNvPr id="17" name="PA_组合 16">
                <a:extLst>
                  <a:ext uri="{FF2B5EF4-FFF2-40B4-BE49-F238E27FC236}">
                    <a16:creationId xmlns:a16="http://schemas.microsoft.com/office/drawing/2014/main" xmlns="" id="{55401E78-B334-429A-9EE8-7ADAE213A1AF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6143536" y="3626474"/>
                <a:ext cx="4222808" cy="1299953"/>
                <a:chOff x="6143536" y="3626474"/>
                <a:chExt cx="4222808" cy="1299953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xmlns="" id="{68B7B782-9599-482C-B5DD-5BAAA5066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3331" t="3192" r="34347" b="51744"/>
                <a:stretch/>
              </p:blipFill>
              <p:spPr>
                <a:xfrm>
                  <a:off x="6143536" y="3626474"/>
                  <a:ext cx="1333501" cy="1299953"/>
                </a:xfrm>
                <a:prstGeom prst="rect">
                  <a:avLst/>
                </a:prstGeom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xmlns="" id="{2C57A5F6-6D9F-4396-9A57-0CE7826646AC}"/>
                    </a:ext>
                  </a:extLst>
                </p:cNvPr>
                <p:cNvSpPr txBox="1"/>
                <p:nvPr/>
              </p:nvSpPr>
              <p:spPr>
                <a:xfrm>
                  <a:off x="7340229" y="407858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6648178" y="3665847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5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6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7640895" y="4261858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886391" y="233623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96768" y="4183980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90775" y="205904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835567" y="4231329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 rot="16200000">
            <a:off x="8047125" y="280910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98623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2" grpId="0" animBg="1"/>
      <p:bldP spid="43" grpId="0" animBg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17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646</Words>
  <Application>Microsoft Office PowerPoint</Application>
  <PresentationFormat>Custom</PresentationFormat>
  <Paragraphs>150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37</cp:revision>
  <dcterms:created xsi:type="dcterms:W3CDTF">2021-05-28T09:26:39Z</dcterms:created>
  <dcterms:modified xsi:type="dcterms:W3CDTF">2022-09-25T16:27:03Z</dcterms:modified>
</cp:coreProperties>
</file>