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08" r:id="rId3"/>
    <p:sldId id="298" r:id="rId4"/>
    <p:sldId id="258" r:id="rId5"/>
    <p:sldId id="302" r:id="rId6"/>
    <p:sldId id="303" r:id="rId7"/>
    <p:sldId id="259" r:id="rId8"/>
    <p:sldId id="300" r:id="rId9"/>
    <p:sldId id="291" r:id="rId10"/>
    <p:sldId id="261" r:id="rId11"/>
    <p:sldId id="290" r:id="rId12"/>
    <p:sldId id="304" r:id="rId13"/>
    <p:sldId id="288" r:id="rId14"/>
    <p:sldId id="307" r:id="rId15"/>
    <p:sldId id="299" r:id="rId16"/>
    <p:sldId id="305" r:id="rId17"/>
    <p:sldId id="306" r:id="rId18"/>
    <p:sldId id="256" r:id="rId19"/>
    <p:sldId id="268" r:id="rId20"/>
    <p:sldId id="284" r:id="rId21"/>
    <p:sldId id="301"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AD2"/>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63" autoAdjust="0"/>
    <p:restoredTop sz="93717" autoAdjust="0"/>
  </p:normalViewPr>
  <p:slideViewPr>
    <p:cSldViewPr snapToGrid="0">
      <p:cViewPr varScale="1">
        <p:scale>
          <a:sx n="52" d="100"/>
          <a:sy n="52" d="100"/>
        </p:scale>
        <p:origin x="-782" y="-7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pPr/>
              <a:t>9/25/2022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pPr/>
              <a:t>‹#›</a:t>
            </a:fld>
            <a:endParaRPr lang="en-US"/>
          </a:p>
        </p:txBody>
      </p:sp>
    </p:spTree>
    <p:extLst>
      <p:ext uri="{BB962C8B-B14F-4D97-AF65-F5344CB8AC3E}">
        <p14:creationId xmlns:p14="http://schemas.microsoft.com/office/powerpoint/2010/main" xmlns=""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pPr/>
              <a:t>19</a:t>
            </a:fld>
            <a:endParaRPr lang="zh-CN" altLang="en-US"/>
          </a:p>
        </p:txBody>
      </p:sp>
    </p:spTree>
    <p:extLst>
      <p:ext uri="{BB962C8B-B14F-4D97-AF65-F5344CB8AC3E}">
        <p14:creationId xmlns:p14="http://schemas.microsoft.com/office/powerpoint/2010/main" xmlns="" val="381520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312878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48158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229827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xmlns="" val="27363811"/>
      </p:ext>
    </p:extLst>
  </p:cSld>
  <p:clrMapOvr>
    <a:masterClrMapping/>
  </p:clrMapOvr>
  <mc:AlternateContent xmlns:mc="http://schemas.openxmlformats.org/markup-compatibility/2006">
    <mc:Choice xmlns:p14="http://schemas.microsoft.com/office/powerpoint/2010/main" xmlns="" Requires="p14">
      <p:transition p14:dur="10" advTm="3000"/>
    </mc:Choice>
    <mc:Fallback>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21929547"/>
      </p:ext>
    </p:extLst>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365880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pPr/>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44784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pPr/>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24544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pPr/>
              <a:t>9/25/2022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74496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pPr/>
              <a:t>9/25/2022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12604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pPr/>
              <a:t>9/25/2022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30013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pPr/>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26641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pPr/>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60242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pPr/>
              <a:t>9/25/2022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12"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png"/><Relationship Id="rId4" Type="http://schemas.microsoft.com/office/2007/relationships/hdphoto" Target="../media/hdphoto1.wdp"/><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p>
        </p:txBody>
      </p:sp>
      <p:grpSp>
        <p:nvGrpSpPr>
          <p:cNvPr id="2" name="Group 1"/>
          <p:cNvGrpSpPr/>
          <p:nvPr/>
        </p:nvGrpSpPr>
        <p:grpSpPr>
          <a:xfrm>
            <a:off x="3718128" y="2927060"/>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grpSp>
      <p:grpSp>
        <p:nvGrpSpPr>
          <p:cNvPr id="10" name="Group 9"/>
          <p:cNvGrpSpPr/>
          <p:nvPr/>
        </p:nvGrpSpPr>
        <p:grpSpPr>
          <a:xfrm>
            <a:off x="2421486"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Times New Roman" pitchFamily="18" charset="0"/>
                <a:ea typeface="Arial-Rounded" panose="020B0500000000000000" pitchFamily="34" charset="0"/>
                <a:cs typeface="Times New Roman" pitchFamily="18" charset="0"/>
              </a:rPr>
              <a:t>Tuần</a:t>
            </a:r>
            <a:r>
              <a:rPr lang="en-US" sz="4000" b="1" dirty="0">
                <a:solidFill>
                  <a:srgbClr val="00B0F0"/>
                </a:solidFill>
                <a:latin typeface="Times New Roman" pitchFamily="18" charset="0"/>
                <a:ea typeface="Arial-Rounded" panose="020B0500000000000000" pitchFamily="34" charset="0"/>
                <a:cs typeface="Times New Roman" pitchFamily="18" charset="0"/>
              </a:rPr>
              <a:t> </a:t>
            </a:r>
            <a:r>
              <a:rPr lang="en-US" sz="4000" b="1" dirty="0" smtClean="0">
                <a:solidFill>
                  <a:srgbClr val="00B0F0"/>
                </a:solidFill>
                <a:latin typeface="Times New Roman" pitchFamily="18" charset="0"/>
                <a:ea typeface="Arial-Rounded" panose="020B0500000000000000" pitchFamily="34" charset="0"/>
                <a:cs typeface="Times New Roman" pitchFamily="18" charset="0"/>
              </a:rPr>
              <a:t>4</a:t>
            </a:r>
            <a:endParaRPr lang="en-US" sz="4000" b="1" dirty="0">
              <a:solidFill>
                <a:srgbClr val="00B0F0"/>
              </a:solidFill>
              <a:latin typeface="Times New Roman" pitchFamily="18" charset="0"/>
              <a:ea typeface="Arial-Rounded" panose="020B0500000000000000" pitchFamily="34" charset="0"/>
              <a:cs typeface="Times New Roman" pitchFamily="18" charset="0"/>
            </a:endParaRPr>
          </a:p>
        </p:txBody>
      </p:sp>
      <p:sp>
        <p:nvSpPr>
          <p:cNvPr id="29" name="TextBox 28"/>
          <p:cNvSpPr txBox="1"/>
          <p:nvPr/>
        </p:nvSpPr>
        <p:spPr>
          <a:xfrm>
            <a:off x="1865203" y="296191"/>
            <a:ext cx="9550400" cy="1354152"/>
          </a:xfrm>
          <a:prstGeom prst="rect">
            <a:avLst/>
          </a:prstGeom>
          <a:noFill/>
        </p:spPr>
        <p:txBody>
          <a:bodyPr wrap="square" lIns="121855" tIns="60928" rIns="121855" bIns="60928" rtlCol="0">
            <a:spAutoFit/>
          </a:bodyPr>
          <a:lstStyle/>
          <a:p>
            <a:pPr algn="ctr"/>
            <a:r>
              <a:rPr lang="en-US" sz="8000" b="1" dirty="0" err="1">
                <a:ln w="3175">
                  <a:solidFill>
                    <a:schemeClr val="bg1"/>
                  </a:solidFill>
                </a:ln>
                <a:solidFill>
                  <a:schemeClr val="bg1"/>
                </a:solidFill>
                <a:latin typeface="Times New Roman" pitchFamily="18" charset="0"/>
                <a:ea typeface="Arial-Rounded" pitchFamily="34" charset="0"/>
                <a:cs typeface="Times New Roman" pitchFamily="18" charset="0"/>
              </a:rPr>
              <a:t>Chủ</a:t>
            </a:r>
            <a:r>
              <a:rPr lang="en-US" sz="8000" b="1" dirty="0">
                <a:ln w="3175">
                  <a:solidFill>
                    <a:schemeClr val="bg1"/>
                  </a:solidFill>
                </a:ln>
                <a:solidFill>
                  <a:schemeClr val="bg1"/>
                </a:solidFill>
                <a:latin typeface="Times New Roman" pitchFamily="18" charset="0"/>
                <a:ea typeface="Arial-Rounded" pitchFamily="34" charset="0"/>
                <a:cs typeface="Times New Roman" pitchFamily="18" charset="0"/>
              </a:rPr>
              <a:t> </a:t>
            </a:r>
            <a:r>
              <a:rPr lang="en-US" sz="8000" b="1" dirty="0" err="1">
                <a:ln w="3175">
                  <a:solidFill>
                    <a:schemeClr val="bg1"/>
                  </a:solidFill>
                </a:ln>
                <a:solidFill>
                  <a:schemeClr val="bg1"/>
                </a:solidFill>
                <a:latin typeface="Times New Roman" pitchFamily="18" charset="0"/>
                <a:ea typeface="Arial-Rounded" pitchFamily="34" charset="0"/>
                <a:cs typeface="Times New Roman" pitchFamily="18" charset="0"/>
              </a:rPr>
              <a:t>đề</a:t>
            </a:r>
            <a:r>
              <a:rPr lang="en-US" sz="8000" b="1" dirty="0">
                <a:ln w="3175">
                  <a:solidFill>
                    <a:schemeClr val="bg1"/>
                  </a:solidFill>
                </a:ln>
                <a:solidFill>
                  <a:schemeClr val="bg1"/>
                </a:solidFill>
                <a:latin typeface="Times New Roman" pitchFamily="18" charset="0"/>
                <a:ea typeface="Arial-Rounded" pitchFamily="34" charset="0"/>
                <a:cs typeface="Times New Roman" pitchFamily="18" charset="0"/>
              </a:rPr>
              <a:t> 1</a:t>
            </a:r>
          </a:p>
        </p:txBody>
      </p:sp>
      <p:sp>
        <p:nvSpPr>
          <p:cNvPr id="33" name="TextBox 32"/>
          <p:cNvSpPr txBox="1"/>
          <p:nvPr/>
        </p:nvSpPr>
        <p:spPr>
          <a:xfrm>
            <a:off x="1666568" y="2890245"/>
            <a:ext cx="2802193"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Times New Roman" pitchFamily="18" charset="0"/>
                <a:ea typeface="Arial-Rounded" pitchFamily="34" charset="0"/>
                <a:cs typeface="Times New Roman" pitchFamily="18" charset="0"/>
              </a:rPr>
              <a:t>Bài</a:t>
            </a:r>
            <a:endParaRPr lang="en-US" sz="3200" b="1" dirty="0">
              <a:solidFill>
                <a:schemeClr val="bg1"/>
              </a:solidFill>
              <a:latin typeface="Times New Roman" pitchFamily="18" charset="0"/>
              <a:ea typeface="Arial-Rounded" pitchFamily="34" charset="0"/>
              <a:cs typeface="Times New Roman" pitchFamily="18" charset="0"/>
            </a:endParaRPr>
          </a:p>
          <a:p>
            <a:pPr algn="ctr"/>
            <a:r>
              <a:rPr lang="en-US" sz="4267" b="1" dirty="0" smtClean="0">
                <a:solidFill>
                  <a:schemeClr val="bg1"/>
                </a:solidFill>
                <a:latin typeface="Times New Roman" pitchFamily="18" charset="0"/>
                <a:ea typeface="Arial-Rounded" pitchFamily="34" charset="0"/>
                <a:cs typeface="Times New Roman" pitchFamily="18" charset="0"/>
              </a:rPr>
              <a:t>7</a:t>
            </a:r>
            <a:endParaRPr lang="en-US" sz="4267" b="1" dirty="0">
              <a:solidFill>
                <a:schemeClr val="bg1"/>
              </a:solidFill>
              <a:latin typeface="Times New Roman" pitchFamily="18" charset="0"/>
              <a:ea typeface="Arial-Rounded" pitchFamily="34" charset="0"/>
              <a:cs typeface="Times New Roman" pitchFamily="18" charset="0"/>
            </a:endParaRPr>
          </a:p>
        </p:txBody>
      </p:sp>
      <p:sp>
        <p:nvSpPr>
          <p:cNvPr id="24" name="TextBox 23"/>
          <p:cNvSpPr txBox="1"/>
          <p:nvPr/>
        </p:nvSpPr>
        <p:spPr>
          <a:xfrm>
            <a:off x="3694950" y="3151429"/>
            <a:ext cx="6741935" cy="800154"/>
          </a:xfrm>
          <a:prstGeom prst="rect">
            <a:avLst/>
          </a:prstGeom>
          <a:noFill/>
        </p:spPr>
        <p:txBody>
          <a:bodyPr wrap="square" lIns="121855" tIns="60928" rIns="121855" bIns="60928" rtlCol="0">
            <a:spAutoFit/>
          </a:bodyPr>
          <a:lstStyle/>
          <a:p>
            <a:pPr algn="ctr"/>
            <a:r>
              <a:rPr lang="en-US" sz="4400" b="1" dirty="0" smtClean="0">
                <a:solidFill>
                  <a:srgbClr val="0070C0"/>
                </a:solidFill>
                <a:latin typeface="Times New Roman" pitchFamily="18" charset="0"/>
                <a:ea typeface="Arial-Rounded" pitchFamily="34" charset="0"/>
                <a:cs typeface="Times New Roman" pitchFamily="18" charset="0"/>
              </a:rPr>
              <a:t>CÂY XẤU HỔ</a:t>
            </a:r>
            <a:endParaRPr lang="en-US" sz="4400" b="1" dirty="0">
              <a:solidFill>
                <a:srgbClr val="0070C0"/>
              </a:solidFill>
              <a:latin typeface="Times New Roman" pitchFamily="18" charset="0"/>
              <a:ea typeface="Arial-Rounded" pitchFamily="34" charset="0"/>
              <a:cs typeface="Times New Roman" pitchFamily="18" charset="0"/>
            </a:endParaRPr>
          </a:p>
        </p:txBody>
      </p:sp>
      <p:pic>
        <p:nvPicPr>
          <p:cNvPr id="2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sp>
        <p:nvSpPr>
          <p:cNvPr id="27" name="Text Box 1"/>
          <p:cNvSpPr txBox="1"/>
          <p:nvPr/>
        </p:nvSpPr>
        <p:spPr>
          <a:xfrm>
            <a:off x="2045368" y="6467577"/>
            <a:ext cx="10586696" cy="464614"/>
          </a:xfrm>
          <a:prstGeom prst="rect">
            <a:avLst/>
          </a:prstGeom>
          <a:noFill/>
        </p:spPr>
        <p:txBody>
          <a:bodyPr wrap="square" rtlCol="0">
            <a:spAutoFit/>
          </a:bodyPr>
          <a:lstStyle/>
          <a:p>
            <a:r>
              <a:rPr lang="en-US" sz="2419" dirty="0" err="1">
                <a:ln w="9525" cmpd="sng">
                  <a:noFill/>
                  <a:prstDash val="solid"/>
                </a:ln>
                <a:solidFill>
                  <a:schemeClr val="bg1"/>
                </a:solidFill>
                <a:effectLst>
                  <a:glow rad="38100">
                    <a:schemeClr val="accent1">
                      <a:alpha val="40000"/>
                    </a:schemeClr>
                  </a:glow>
                </a:effectLst>
              </a:rPr>
              <a:t>Bản</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quyền</a:t>
            </a:r>
            <a:r>
              <a:rPr lang="en-US" sz="2419" dirty="0">
                <a:ln w="9525" cmpd="sng">
                  <a:noFill/>
                  <a:prstDash val="solid"/>
                </a:ln>
                <a:solidFill>
                  <a:schemeClr val="bg1"/>
                </a:solidFill>
                <a:effectLst>
                  <a:glow rad="38100">
                    <a:schemeClr val="accent1">
                      <a:alpha val="40000"/>
                    </a:schemeClr>
                  </a:glow>
                </a:effectLst>
              </a:rPr>
              <a:t> : FB </a:t>
            </a:r>
            <a:r>
              <a:rPr lang="en-US" sz="2419" dirty="0" err="1">
                <a:ln w="9525" cmpd="sng">
                  <a:noFill/>
                  <a:prstDash val="solid"/>
                </a:ln>
                <a:solidFill>
                  <a:schemeClr val="bg1"/>
                </a:solidFill>
                <a:effectLst>
                  <a:glow rad="38100">
                    <a:schemeClr val="accent1">
                      <a:alpha val="40000"/>
                    </a:schemeClr>
                  </a:glow>
                </a:effectLst>
              </a:rPr>
              <a:t>Đặng</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Nhật</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Linh</a:t>
            </a:r>
            <a:r>
              <a:rPr lang="en-US" sz="2419"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xmlns="" val="436007951"/>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par>
    </p:tnLst>
    <p:bldLst>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98246" y="568863"/>
            <a:ext cx="7592292"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err="1" smtClean="0">
                <a:solidFill>
                  <a:schemeClr val="bg1"/>
                </a:solidFill>
                <a:latin typeface="Times New Roman" pitchFamily="18" charset="0"/>
                <a:ea typeface="Arial-Rounded" panose="020B0500000000000000" pitchFamily="34" charset="0"/>
                <a:cs typeface="Times New Roman" pitchFamily="18" charset="0"/>
              </a:rPr>
              <a:t>Em</a:t>
            </a:r>
            <a:r>
              <a:rPr lang="en-US" sz="3300" b="1" dirty="0" smtClean="0">
                <a:solidFill>
                  <a:schemeClr val="bg1"/>
                </a:solidFill>
                <a:latin typeface="Times New Roman" pitchFamily="18" charset="0"/>
                <a:ea typeface="Arial-Rounded" panose="020B0500000000000000" pitchFamily="34" charset="0"/>
                <a:cs typeface="Times New Roman" pitchFamily="18" charset="0"/>
              </a:rPr>
              <a:t> </a:t>
            </a:r>
            <a:r>
              <a:rPr lang="en-US" sz="3300" b="1" dirty="0" err="1" smtClean="0">
                <a:solidFill>
                  <a:schemeClr val="bg1"/>
                </a:solidFill>
                <a:latin typeface="Times New Roman" pitchFamily="18" charset="0"/>
                <a:ea typeface="Arial-Rounded" panose="020B0500000000000000" pitchFamily="34" charset="0"/>
                <a:cs typeface="Times New Roman" pitchFamily="18" charset="0"/>
              </a:rPr>
              <a:t>hãy</a:t>
            </a:r>
            <a:r>
              <a:rPr lang="en-US" sz="3300" b="1" dirty="0" smtClean="0">
                <a:solidFill>
                  <a:schemeClr val="bg1"/>
                </a:solidFill>
                <a:latin typeface="Times New Roman" pitchFamily="18" charset="0"/>
                <a:ea typeface="Arial-Rounded" panose="020B0500000000000000" pitchFamily="34" charset="0"/>
                <a:cs typeface="Times New Roman" pitchFamily="18" charset="0"/>
              </a:rPr>
              <a:t> </a:t>
            </a:r>
            <a:r>
              <a:rPr lang="en-US" sz="3300" b="1" dirty="0" err="1" smtClean="0">
                <a:solidFill>
                  <a:schemeClr val="bg1"/>
                </a:solidFill>
                <a:latin typeface="Times New Roman" pitchFamily="18" charset="0"/>
                <a:ea typeface="Arial-Rounded" panose="020B0500000000000000" pitchFamily="34" charset="0"/>
                <a:cs typeface="Times New Roman" pitchFamily="18" charset="0"/>
              </a:rPr>
              <a:t>chỉ</a:t>
            </a:r>
            <a:r>
              <a:rPr lang="en-US" sz="3300" b="1" dirty="0" smtClean="0">
                <a:solidFill>
                  <a:schemeClr val="bg1"/>
                </a:solidFill>
                <a:latin typeface="Times New Roman" pitchFamily="18" charset="0"/>
                <a:ea typeface="Arial-Rounded" panose="020B0500000000000000" pitchFamily="34" charset="0"/>
                <a:cs typeface="Times New Roman" pitchFamily="18" charset="0"/>
              </a:rPr>
              <a:t> </a:t>
            </a:r>
            <a:r>
              <a:rPr lang="en-US" sz="3300" b="1" dirty="0" err="1" smtClean="0">
                <a:solidFill>
                  <a:schemeClr val="bg1"/>
                </a:solidFill>
                <a:latin typeface="Times New Roman" pitchFamily="18" charset="0"/>
                <a:ea typeface="Arial-Rounded" panose="020B0500000000000000" pitchFamily="34" charset="0"/>
                <a:cs typeface="Times New Roman" pitchFamily="18" charset="0"/>
              </a:rPr>
              <a:t>ra</a:t>
            </a:r>
            <a:r>
              <a:rPr lang="en-US" sz="3300" b="1" dirty="0" smtClean="0">
                <a:solidFill>
                  <a:schemeClr val="bg1"/>
                </a:solidFill>
                <a:latin typeface="Times New Roman" pitchFamily="18" charset="0"/>
                <a:ea typeface="Arial-Rounded" panose="020B0500000000000000" pitchFamily="34" charset="0"/>
                <a:cs typeface="Times New Roman" pitchFamily="18" charset="0"/>
              </a:rPr>
              <a:t> </a:t>
            </a:r>
            <a:r>
              <a:rPr lang="en-US" sz="3300" b="1" dirty="0" err="1" smtClean="0">
                <a:solidFill>
                  <a:schemeClr val="bg1"/>
                </a:solidFill>
                <a:latin typeface="Times New Roman" pitchFamily="18" charset="0"/>
                <a:ea typeface="Arial-Rounded" panose="020B0500000000000000" pitchFamily="34" charset="0"/>
                <a:cs typeface="Times New Roman" pitchFamily="18" charset="0"/>
              </a:rPr>
              <a:t>đâu</a:t>
            </a:r>
            <a:r>
              <a:rPr lang="en-US" sz="3300" b="1" dirty="0" smtClean="0">
                <a:solidFill>
                  <a:schemeClr val="bg1"/>
                </a:solidFill>
                <a:latin typeface="Times New Roman" pitchFamily="18" charset="0"/>
                <a:ea typeface="Arial-Rounded" panose="020B0500000000000000" pitchFamily="34" charset="0"/>
                <a:cs typeface="Times New Roman" pitchFamily="18" charset="0"/>
              </a:rPr>
              <a:t> </a:t>
            </a:r>
            <a:r>
              <a:rPr lang="en-US" sz="3300" b="1" dirty="0" err="1" smtClean="0">
                <a:solidFill>
                  <a:schemeClr val="bg1"/>
                </a:solidFill>
                <a:latin typeface="Times New Roman" pitchFamily="18" charset="0"/>
                <a:ea typeface="Arial-Rounded" panose="020B0500000000000000" pitchFamily="34" charset="0"/>
                <a:cs typeface="Times New Roman" pitchFamily="18" charset="0"/>
              </a:rPr>
              <a:t>là</a:t>
            </a:r>
            <a:r>
              <a:rPr lang="en-US" sz="3300" b="1" dirty="0" smtClean="0">
                <a:solidFill>
                  <a:schemeClr val="bg1"/>
                </a:solidFill>
                <a:latin typeface="Times New Roman" pitchFamily="18" charset="0"/>
                <a:ea typeface="Arial-Rounded" panose="020B0500000000000000" pitchFamily="34" charset="0"/>
                <a:cs typeface="Times New Roman" pitchFamily="18" charset="0"/>
              </a:rPr>
              <a:t> </a:t>
            </a:r>
            <a:r>
              <a:rPr lang="en-US" sz="3300" b="1" dirty="0" err="1" smtClean="0">
                <a:solidFill>
                  <a:schemeClr val="bg1"/>
                </a:solidFill>
                <a:latin typeface="Times New Roman" pitchFamily="18" charset="0"/>
                <a:ea typeface="Arial-Rounded" panose="020B0500000000000000" pitchFamily="34" charset="0"/>
                <a:cs typeface="Times New Roman" pitchFamily="18" charset="0"/>
              </a:rPr>
              <a:t>cây</a:t>
            </a:r>
            <a:r>
              <a:rPr lang="en-US" sz="3300" b="1" dirty="0" smtClean="0">
                <a:solidFill>
                  <a:schemeClr val="bg1"/>
                </a:solidFill>
                <a:latin typeface="Times New Roman" pitchFamily="18" charset="0"/>
                <a:ea typeface="Arial-Rounded" panose="020B0500000000000000" pitchFamily="34" charset="0"/>
                <a:cs typeface="Times New Roman" pitchFamily="18" charset="0"/>
              </a:rPr>
              <a:t> </a:t>
            </a:r>
            <a:r>
              <a:rPr lang="en-US" sz="3300" b="1" dirty="0" err="1" smtClean="0">
                <a:solidFill>
                  <a:schemeClr val="bg1"/>
                </a:solidFill>
                <a:latin typeface="Times New Roman" pitchFamily="18" charset="0"/>
                <a:ea typeface="Arial-Rounded" panose="020B0500000000000000" pitchFamily="34" charset="0"/>
                <a:cs typeface="Times New Roman" pitchFamily="18" charset="0"/>
              </a:rPr>
              <a:t>thanh</a:t>
            </a:r>
            <a:r>
              <a:rPr lang="en-US" sz="3300" b="1" dirty="0" smtClean="0">
                <a:solidFill>
                  <a:schemeClr val="bg1"/>
                </a:solidFill>
                <a:latin typeface="Times New Roman" pitchFamily="18" charset="0"/>
                <a:ea typeface="Arial-Rounded" panose="020B0500000000000000" pitchFamily="34" charset="0"/>
                <a:cs typeface="Times New Roman" pitchFamily="18" charset="0"/>
              </a:rPr>
              <a:t> </a:t>
            </a:r>
            <a:r>
              <a:rPr lang="en-US" sz="3300" b="1" dirty="0" err="1" smtClean="0">
                <a:solidFill>
                  <a:schemeClr val="bg1"/>
                </a:solidFill>
                <a:latin typeface="Times New Roman" pitchFamily="18" charset="0"/>
                <a:ea typeface="Arial-Rounded" panose="020B0500000000000000" pitchFamily="34" charset="0"/>
                <a:cs typeface="Times New Roman" pitchFamily="18" charset="0"/>
              </a:rPr>
              <a:t>mai</a:t>
            </a:r>
            <a:r>
              <a:rPr lang="en-US" sz="3300" b="1" dirty="0" smtClean="0">
                <a:solidFill>
                  <a:schemeClr val="bg1"/>
                </a:solidFill>
                <a:latin typeface="Times New Roman" pitchFamily="18" charset="0"/>
                <a:ea typeface="Arial-Rounded" panose="020B0500000000000000" pitchFamily="34" charset="0"/>
                <a:cs typeface="Times New Roman" pitchFamily="18" charset="0"/>
              </a:rPr>
              <a:t> ?</a:t>
            </a:r>
            <a:endParaRPr lang="en-US" sz="3300" b="1" dirty="0">
              <a:solidFill>
                <a:schemeClr val="bg1"/>
              </a:solidFill>
              <a:latin typeface="Times New Roman" pitchFamily="18" charset="0"/>
              <a:ea typeface="Arial-Rounded" panose="020B0500000000000000" pitchFamily="34" charset="0"/>
              <a:cs typeface="Times New Roman" pitchFamily="18" charset="0"/>
            </a:endParaRPr>
          </a:p>
        </p:txBody>
      </p:sp>
      <p:pic>
        <p:nvPicPr>
          <p:cNvPr id="12"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3" name="Group 12">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Cây dược liệu cây Dâu rượu, Thanh mai - Myrica esculenta Buch | YDHVN.CO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81198" y="1780667"/>
            <a:ext cx="4751902" cy="3271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Tìm hiểu ý nghĩa giấc mơ thấy quả vải - Kết quả xổ số miền Bắc"/>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2090" y="2514860"/>
            <a:ext cx="2881696" cy="1803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30" name="Picture 6" descr="Cách Chăm Sóc Dâu Tây hiệu quả &amp;quot;như một chuyên gia&amp;quot;"/>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523889" y="2513087"/>
            <a:ext cx="3176361" cy="2117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7" name="Rounded Rectangle 16"/>
          <p:cNvSpPr/>
          <p:nvPr/>
        </p:nvSpPr>
        <p:spPr>
          <a:xfrm>
            <a:off x="468528" y="4651492"/>
            <a:ext cx="2338611" cy="61929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Times New Roman" pitchFamily="18" charset="0"/>
                <a:ea typeface="Arial-Rounded" panose="020B0500000000000000" pitchFamily="34" charset="0"/>
                <a:cs typeface="Times New Roman" pitchFamily="18" charset="0"/>
              </a:rPr>
              <a:t>Cây</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vải</a:t>
            </a:r>
            <a:endParaRPr lang="en-US" sz="3000" b="1" dirty="0">
              <a:solidFill>
                <a:schemeClr val="bg1"/>
              </a:solidFill>
              <a:latin typeface="Times New Roman" pitchFamily="18" charset="0"/>
              <a:ea typeface="Arial-Rounded" panose="020B0500000000000000" pitchFamily="34" charset="0"/>
              <a:cs typeface="Times New Roman" pitchFamily="18" charset="0"/>
            </a:endParaRPr>
          </a:p>
        </p:txBody>
      </p:sp>
      <p:sp>
        <p:nvSpPr>
          <p:cNvPr id="18" name="Rounded Rectangle 17"/>
          <p:cNvSpPr/>
          <p:nvPr/>
        </p:nvSpPr>
        <p:spPr>
          <a:xfrm>
            <a:off x="4483787" y="5278125"/>
            <a:ext cx="2873893" cy="61929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Times New Roman" pitchFamily="18" charset="0"/>
                <a:ea typeface="Arial-Rounded" panose="020B0500000000000000" pitchFamily="34" charset="0"/>
                <a:cs typeface="Times New Roman" pitchFamily="18" charset="0"/>
              </a:rPr>
              <a:t>Cây</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thanh</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mai</a:t>
            </a:r>
            <a:endParaRPr lang="en-US" sz="3000" b="1" dirty="0">
              <a:solidFill>
                <a:schemeClr val="bg1"/>
              </a:solidFill>
              <a:latin typeface="Times New Roman" pitchFamily="18" charset="0"/>
              <a:ea typeface="Arial-Rounded" panose="020B0500000000000000" pitchFamily="34" charset="0"/>
              <a:cs typeface="Times New Roman" pitchFamily="18" charset="0"/>
            </a:endParaRPr>
          </a:p>
        </p:txBody>
      </p:sp>
      <p:sp>
        <p:nvSpPr>
          <p:cNvPr id="21" name="Rounded Rectangle 20"/>
          <p:cNvSpPr/>
          <p:nvPr/>
        </p:nvSpPr>
        <p:spPr>
          <a:xfrm>
            <a:off x="9079398" y="4807947"/>
            <a:ext cx="2338611" cy="61929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Times New Roman" pitchFamily="18" charset="0"/>
                <a:ea typeface="Arial-Rounded" panose="020B0500000000000000" pitchFamily="34" charset="0"/>
                <a:cs typeface="Times New Roman" pitchFamily="18" charset="0"/>
              </a:rPr>
              <a:t>Cây</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dâu</a:t>
            </a:r>
            <a:endParaRPr lang="en-US" sz="3000" b="1" dirty="0">
              <a:solidFill>
                <a:schemeClr val="bg1"/>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404915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anim calcmode="lin" valueType="num">
                                      <p:cBhvr>
                                        <p:cTn id="23" dur="1000" fill="hold"/>
                                        <p:tgtEl>
                                          <p:spTgt spid="1030"/>
                                        </p:tgtEl>
                                        <p:attrNameLst>
                                          <p:attrName>ppt_x</p:attrName>
                                        </p:attrNameLst>
                                      </p:cBhvr>
                                      <p:tavLst>
                                        <p:tav tm="0">
                                          <p:val>
                                            <p:strVal val="#ppt_x"/>
                                          </p:val>
                                        </p:tav>
                                        <p:tav tm="100000">
                                          <p:val>
                                            <p:strVal val="#ppt_x"/>
                                          </p:val>
                                        </p:tav>
                                      </p:tavLst>
                                    </p:anim>
                                    <p:anim calcmode="lin" valueType="num">
                                      <p:cBhvr>
                                        <p:cTn id="2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4"/>
          <p:cNvPicPr>
            <a:picLocks noChangeAspect="1"/>
          </p:cNvPicPr>
          <p:nvPr/>
        </p:nvPicPr>
        <p:blipFill rotWithShape="1">
          <a:blip r:embed="rId2" cstate="print">
            <a:extLst>
              <a:ext uri="{28A0092B-C50C-407E-A947-70E740481C1C}">
                <a14:useLocalDpi xmlns:a14="http://schemas.microsoft.com/office/drawing/2010/main" xmlns="" val="0"/>
              </a:ext>
            </a:extLst>
          </a:blip>
          <a:srcRect b="11218"/>
          <a:stretch/>
        </p:blipFill>
        <p:spPr>
          <a:xfrm>
            <a:off x="8551354" y="5054326"/>
            <a:ext cx="3704853" cy="1803674"/>
          </a:xfrm>
          <a:prstGeom prst="rect">
            <a:avLst/>
          </a:prstGeom>
        </p:spPr>
      </p:pic>
      <p:pic>
        <p:nvPicPr>
          <p:cNvPr id="4"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30272" y="6244330"/>
            <a:ext cx="12192000" cy="744715"/>
          </a:xfrm>
          <a:prstGeom prst="rect">
            <a:avLst/>
          </a:prstGeom>
        </p:spPr>
      </p:pic>
      <p:grpSp>
        <p:nvGrpSpPr>
          <p:cNvPr id="5" name="Group 4">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4515159" y="576059"/>
            <a:ext cx="3507964" cy="110525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Times New Roman" pitchFamily="18" charset="0"/>
                <a:ea typeface="Arial-Rounded" panose="020B0500000000000000" pitchFamily="34" charset="0"/>
                <a:cs typeface="Times New Roman" pitchFamily="18" charset="0"/>
              </a:rPr>
              <a:t>Luyện</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đọc</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câu</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dài</a:t>
            </a:r>
            <a:endParaRPr lang="en-US" sz="3000" b="1" dirty="0">
              <a:solidFill>
                <a:schemeClr val="bg1"/>
              </a:solidFill>
              <a:latin typeface="Times New Roman" pitchFamily="18" charset="0"/>
              <a:ea typeface="Arial-Rounded" panose="020B0500000000000000" pitchFamily="34" charset="0"/>
              <a:cs typeface="Times New Roman" pitchFamily="18" charset="0"/>
            </a:endParaRPr>
          </a:p>
        </p:txBody>
      </p:sp>
      <p:sp>
        <p:nvSpPr>
          <p:cNvPr id="9" name="TextBox 8"/>
          <p:cNvSpPr txBox="1"/>
          <p:nvPr/>
        </p:nvSpPr>
        <p:spPr>
          <a:xfrm>
            <a:off x="736789" y="2105986"/>
            <a:ext cx="10778965" cy="1323439"/>
          </a:xfrm>
          <a:prstGeom prst="rect">
            <a:avLst/>
          </a:prstGeom>
          <a:noFill/>
        </p:spPr>
        <p:txBody>
          <a:bodyPr wrap="square" rtlCol="0">
            <a:spAutoFit/>
          </a:bodyPr>
          <a:lstStyle/>
          <a:p>
            <a:r>
              <a:rPr lang="en-US" sz="4000" dirty="0" err="1">
                <a:solidFill>
                  <a:srgbClr val="002060"/>
                </a:solidFill>
                <a:latin typeface="Times New Roman" pitchFamily="18" charset="0"/>
                <a:ea typeface="Arial-Rounded" panose="020B0500000000000000" pitchFamily="34" charset="0"/>
                <a:cs typeface="Times New Roman" pitchFamily="18" charset="0"/>
              </a:rPr>
              <a:t>Thì</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ra</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vừa</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có</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một</a:t>
            </a:r>
            <a:r>
              <a:rPr lang="en-US" sz="4000" dirty="0">
                <a:solidFill>
                  <a:srgbClr val="002060"/>
                </a:solidFill>
                <a:latin typeface="Times New Roman" pitchFamily="18" charset="0"/>
                <a:ea typeface="Arial-Rounded" panose="020B0500000000000000" pitchFamily="34" charset="0"/>
                <a:cs typeface="Times New Roman" pitchFamily="18" charset="0"/>
              </a:rPr>
              <a:t> con </a:t>
            </a:r>
            <a:r>
              <a:rPr lang="en-US" sz="4000" dirty="0" err="1">
                <a:solidFill>
                  <a:srgbClr val="002060"/>
                </a:solidFill>
                <a:latin typeface="Times New Roman" pitchFamily="18" charset="0"/>
                <a:ea typeface="Arial-Rounded" panose="020B0500000000000000" pitchFamily="34" charset="0"/>
                <a:cs typeface="Times New Roman" pitchFamily="18" charset="0"/>
              </a:rPr>
              <a:t>chim</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xanh</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biếc</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toàn</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thân</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lóng</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lánh</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như</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tự</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tỏa</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sáng</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không</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biết</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từ</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đâu</a:t>
            </a:r>
            <a:r>
              <a:rPr lang="en-US" sz="4000" dirty="0">
                <a:solidFill>
                  <a:srgbClr val="002060"/>
                </a:solidFill>
                <a:latin typeface="Times New Roman" pitchFamily="18" charset="0"/>
                <a:ea typeface="Arial-Rounded" panose="020B0500000000000000" pitchFamily="34" charset="0"/>
                <a:cs typeface="Times New Roman" pitchFamily="18" charset="0"/>
              </a:rPr>
              <a:t> bay </a:t>
            </a:r>
            <a:r>
              <a:rPr lang="en-US" sz="4000" dirty="0" err="1">
                <a:solidFill>
                  <a:srgbClr val="002060"/>
                </a:solidFill>
                <a:latin typeface="Times New Roman" pitchFamily="18" charset="0"/>
                <a:ea typeface="Arial-Rounded" panose="020B0500000000000000" pitchFamily="34" charset="0"/>
                <a:cs typeface="Times New Roman" pitchFamily="18" charset="0"/>
              </a:rPr>
              <a:t>tới</a:t>
            </a:r>
            <a:r>
              <a:rPr lang="en-US" sz="4000" dirty="0">
                <a:solidFill>
                  <a:srgbClr val="002060"/>
                </a:solidFill>
                <a:latin typeface="Times New Roman" pitchFamily="18" charset="0"/>
                <a:ea typeface="Arial-Rounded" panose="020B0500000000000000" pitchFamily="34" charset="0"/>
                <a:cs typeface="Times New Roman" pitchFamily="18" charset="0"/>
              </a:rPr>
              <a:t>.</a:t>
            </a:r>
            <a:endParaRPr lang="en-US" sz="4000" b="1" dirty="0">
              <a:solidFill>
                <a:srgbClr val="0070C0"/>
              </a:solidFill>
              <a:latin typeface="Times New Roman" pitchFamily="18" charset="0"/>
              <a:ea typeface="Arial-Rounded" panose="020B0500000000000000" pitchFamily="34" charset="0"/>
              <a:cs typeface="Times New Roman" pitchFamily="18" charset="0"/>
            </a:endParaRPr>
          </a:p>
        </p:txBody>
      </p:sp>
      <p:cxnSp>
        <p:nvCxnSpPr>
          <p:cNvPr id="10" name="Straight Connector 9"/>
          <p:cNvCxnSpPr/>
          <p:nvPr/>
        </p:nvCxnSpPr>
        <p:spPr>
          <a:xfrm flipH="1">
            <a:off x="2117760" y="2105985"/>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8740200" y="2170677"/>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11284515" y="2783269"/>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5892083" y="2797291"/>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46102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sp>
        <p:nvSpPr>
          <p:cNvPr id="2" name="Rounded Rectangle 1"/>
          <p:cNvSpPr/>
          <p:nvPr/>
        </p:nvSpPr>
        <p:spPr>
          <a:xfrm>
            <a:off x="158107" y="147145"/>
            <a:ext cx="7073461" cy="6453351"/>
          </a:xfrm>
          <a:prstGeom prst="roundRect">
            <a:avLst/>
          </a:prstGeom>
          <a:solidFill>
            <a:schemeClr val="bg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0945" y="487503"/>
            <a:ext cx="6638597" cy="5401430"/>
          </a:xfrm>
          <a:prstGeom prst="rect">
            <a:avLst/>
          </a:prstGeom>
          <a:noFill/>
        </p:spPr>
        <p:txBody>
          <a:bodyPr wrap="square" lIns="91391" tIns="45696" rIns="91391" bIns="45696" rtlCol="0">
            <a:spAutoFit/>
          </a:bodyPr>
          <a:lstStyle/>
          <a:p>
            <a:pPr indent="287338" algn="ctr"/>
            <a:r>
              <a:rPr lang="en-US" sz="2300" b="1" dirty="0" smtClean="0">
                <a:solidFill>
                  <a:srgbClr val="C00000"/>
                </a:solidFill>
                <a:latin typeface="Times New Roman" pitchFamily="18" charset="0"/>
                <a:ea typeface="Arial-Rounded" panose="020B0500000000000000" pitchFamily="34" charset="0"/>
                <a:cs typeface="Times New Roman" pitchFamily="18" charset="0"/>
              </a:rPr>
              <a:t>CÂY XẤU HỔ</a:t>
            </a:r>
          </a:p>
          <a:p>
            <a:pPr indent="287338" algn="just"/>
            <a:r>
              <a:rPr lang="en-US" sz="2300" dirty="0" err="1" smtClean="0">
                <a:solidFill>
                  <a:srgbClr val="002060"/>
                </a:solidFill>
                <a:latin typeface="Times New Roman" pitchFamily="18" charset="0"/>
                <a:ea typeface="Arial-Rounded" panose="020B0500000000000000" pitchFamily="34" charset="0"/>
                <a:cs typeface="Times New Roman" pitchFamily="18" charset="0"/>
              </a:rPr>
              <a:t>Bỗng</a:t>
            </a:r>
            <a:r>
              <a:rPr lang="en-US" sz="2300" dirty="0" smtClean="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dưng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gió</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ào</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ào</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nổi</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lên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Có</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tiếng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động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gì</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lạ</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lắm</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Những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chiếc</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lá</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khô</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lạt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xạt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lướt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trên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cỏ</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Cây</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xấu</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hổ</a:t>
            </a:r>
            <a:r>
              <a:rPr lang="en-US" sz="2300" dirty="0">
                <a:solidFill>
                  <a:srgbClr val="002060"/>
                </a:solidFill>
                <a:latin typeface="Times New Roman" pitchFamily="18" charset="0"/>
                <a:ea typeface="Arial-Rounded" panose="020B0500000000000000" pitchFamily="34" charset="0"/>
                <a:cs typeface="Times New Roman" pitchFamily="18" charset="0"/>
              </a:rPr>
              <a:t> co </a:t>
            </a:r>
            <a:r>
              <a:rPr lang="en-US" sz="2300" dirty="0" err="1">
                <a:solidFill>
                  <a:srgbClr val="002060"/>
                </a:solidFill>
                <a:latin typeface="Times New Roman" pitchFamily="18" charset="0"/>
                <a:ea typeface="Arial-Rounded" panose="020B0500000000000000" pitchFamily="34" charset="0"/>
                <a:cs typeface="Times New Roman" pitchFamily="18" charset="0"/>
              </a:rPr>
              <a:t>rúm</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mình</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lại</a:t>
            </a:r>
            <a:r>
              <a:rPr lang="en-US" sz="2300" dirty="0">
                <a:solidFill>
                  <a:srgbClr val="002060"/>
                </a:solidFill>
                <a:latin typeface="Times New Roman" pitchFamily="18" charset="0"/>
                <a:ea typeface="Arial-Rounded" panose="020B0500000000000000" pitchFamily="34" charset="0"/>
                <a:cs typeface="Times New Roman" pitchFamily="18" charset="0"/>
              </a:rPr>
              <a:t>.</a:t>
            </a:r>
          </a:p>
          <a:p>
            <a:pPr indent="287338" algn="just"/>
            <a:r>
              <a:rPr lang="en-US" sz="2300" dirty="0" err="1">
                <a:solidFill>
                  <a:srgbClr val="002060"/>
                </a:solidFill>
                <a:latin typeface="Times New Roman" pitchFamily="18" charset="0"/>
                <a:ea typeface="Arial-Rounded" panose="020B0500000000000000" pitchFamily="34" charset="0"/>
                <a:cs typeface="Times New Roman" pitchFamily="18" charset="0"/>
              </a:rPr>
              <a:t>Nó</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bỗng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thấy</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xung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quang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xôn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xao</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Nó</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hé</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mắt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nhìn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không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có</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gì</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lạ</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cả</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Bấy</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giờ</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nó</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mới</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mở</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bừng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những</a:t>
            </a:r>
            <a:r>
              <a:rPr lang="en-US" sz="2300" dirty="0">
                <a:solidFill>
                  <a:srgbClr val="002060"/>
                </a:solidFill>
                <a:latin typeface="Times New Roman" pitchFamily="18" charset="0"/>
                <a:ea typeface="Arial-Rounded" panose="020B0500000000000000" pitchFamily="34" charset="0"/>
                <a:cs typeface="Times New Roman" pitchFamily="18" charset="0"/>
              </a:rPr>
              <a:t> con </a:t>
            </a:r>
            <a:r>
              <a:rPr lang="en-US" sz="2300" dirty="0" err="1">
                <a:solidFill>
                  <a:srgbClr val="002060"/>
                </a:solidFill>
                <a:latin typeface="Times New Roman" pitchFamily="18" charset="0"/>
                <a:ea typeface="Arial-Rounded" panose="020B0500000000000000" pitchFamily="34" charset="0"/>
                <a:cs typeface="Times New Roman" pitchFamily="18" charset="0"/>
              </a:rPr>
              <a:t>mắt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lá</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Quả</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nhiên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không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có</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gì</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lạ</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thật</a:t>
            </a:r>
            <a:r>
              <a:rPr lang="en-US" sz="2300" dirty="0">
                <a:solidFill>
                  <a:srgbClr val="002060"/>
                </a:solidFill>
                <a:latin typeface="Times New Roman" pitchFamily="18" charset="0"/>
                <a:ea typeface="Arial-Rounded" panose="020B0500000000000000" pitchFamily="34" charset="0"/>
                <a:cs typeface="Times New Roman" pitchFamily="18" charset="0"/>
              </a:rPr>
              <a:t>.</a:t>
            </a:r>
          </a:p>
          <a:p>
            <a:pPr indent="287338" algn="just"/>
            <a:r>
              <a:rPr lang="en-US" sz="2300" dirty="0" err="1">
                <a:solidFill>
                  <a:srgbClr val="002060"/>
                </a:solidFill>
                <a:latin typeface="Times New Roman" pitchFamily="18" charset="0"/>
                <a:ea typeface="Arial-Rounded" panose="020B0500000000000000" pitchFamily="34" charset="0"/>
                <a:cs typeface="Times New Roman" pitchFamily="18" charset="0"/>
              </a:rPr>
              <a:t>Nhưng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những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cây</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cỏ</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xung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smtClean="0">
                <a:solidFill>
                  <a:srgbClr val="002060"/>
                </a:solidFill>
                <a:latin typeface="Times New Roman" pitchFamily="18" charset="0"/>
                <a:ea typeface="Arial-Rounded" panose="020B0500000000000000" pitchFamily="34" charset="0"/>
                <a:cs typeface="Times New Roman" pitchFamily="18" charset="0"/>
              </a:rPr>
              <a:t>quanh</a:t>
            </a:r>
            <a:r>
              <a:rPr lang="en-US" sz="2300" dirty="0" smtClean="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vẫn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cứ</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xôn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xao</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Thì</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ra</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vừa</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có</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một</a:t>
            </a:r>
            <a:r>
              <a:rPr lang="en-US" sz="2300" dirty="0">
                <a:solidFill>
                  <a:srgbClr val="002060"/>
                </a:solidFill>
                <a:latin typeface="Times New Roman" pitchFamily="18" charset="0"/>
                <a:ea typeface="Arial-Rounded" panose="020B0500000000000000" pitchFamily="34" charset="0"/>
                <a:cs typeface="Times New Roman" pitchFamily="18" charset="0"/>
              </a:rPr>
              <a:t> con </a:t>
            </a:r>
            <a:r>
              <a:rPr lang="en-US" sz="2300" dirty="0" err="1">
                <a:solidFill>
                  <a:srgbClr val="002060"/>
                </a:solidFill>
                <a:latin typeface="Times New Roman" pitchFamily="18" charset="0"/>
                <a:ea typeface="Arial-Rounded" panose="020B0500000000000000" pitchFamily="34" charset="0"/>
                <a:cs typeface="Times New Roman" pitchFamily="18" charset="0"/>
              </a:rPr>
              <a:t>chim</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xanh</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biếc</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toàn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thân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lóng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lánh</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như</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tự</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tỏa</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sáng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không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biết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từ</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đâu</a:t>
            </a:r>
            <a:r>
              <a:rPr lang="en-US" sz="2300" dirty="0">
                <a:solidFill>
                  <a:srgbClr val="002060"/>
                </a:solidFill>
                <a:latin typeface="Times New Roman" pitchFamily="18" charset="0"/>
                <a:ea typeface="Arial-Rounded" panose="020B0500000000000000" pitchFamily="34" charset="0"/>
                <a:cs typeface="Times New Roman" pitchFamily="18" charset="0"/>
              </a:rPr>
              <a:t> bay </a:t>
            </a:r>
            <a:r>
              <a:rPr lang="en-US" sz="2300" dirty="0" err="1">
                <a:solidFill>
                  <a:srgbClr val="002060"/>
                </a:solidFill>
                <a:latin typeface="Times New Roman" pitchFamily="18" charset="0"/>
                <a:ea typeface="Arial-Rounded" panose="020B0500000000000000" pitchFamily="34" charset="0"/>
                <a:cs typeface="Times New Roman" pitchFamily="18" charset="0"/>
              </a:rPr>
              <a:t>tới</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Chim</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đậu</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một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thoáng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trên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cành</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thanh</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mai</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rồi</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lại</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vội</a:t>
            </a:r>
            <a:r>
              <a:rPr lang="en-US" sz="2300" dirty="0">
                <a:solidFill>
                  <a:srgbClr val="002060"/>
                </a:solidFill>
                <a:latin typeface="Times New Roman" pitchFamily="18" charset="0"/>
                <a:ea typeface="Arial-Rounded" panose="020B0500000000000000" pitchFamily="34" charset="0"/>
                <a:cs typeface="Times New Roman" pitchFamily="18" charset="0"/>
              </a:rPr>
              <a:t> bay </a:t>
            </a:r>
            <a:r>
              <a:rPr lang="en-US" sz="2300" dirty="0" err="1">
                <a:solidFill>
                  <a:srgbClr val="002060"/>
                </a:solidFill>
                <a:latin typeface="Times New Roman" pitchFamily="18" charset="0"/>
                <a:ea typeface="Arial-Rounded" panose="020B0500000000000000" pitchFamily="34" charset="0"/>
                <a:cs typeface="Times New Roman" pitchFamily="18" charset="0"/>
              </a:rPr>
              <a:t>đi</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Các</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cây</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cỏ</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xuýt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xoa</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biết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bao</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nhiêu</a:t>
            </a:r>
            <a:r>
              <a:rPr lang="en-US" sz="2300" dirty="0">
                <a:solidFill>
                  <a:srgbClr val="002060"/>
                </a:solidFill>
                <a:latin typeface="Times New Roman" pitchFamily="18" charset="0"/>
                <a:ea typeface="Arial-Rounded" panose="020B0500000000000000" pitchFamily="34" charset="0"/>
                <a:cs typeface="Times New Roman" pitchFamily="18" charset="0"/>
              </a:rPr>
              <a:t> con </a:t>
            </a:r>
            <a:r>
              <a:rPr lang="en-US" sz="2300" dirty="0" err="1">
                <a:solidFill>
                  <a:srgbClr val="002060"/>
                </a:solidFill>
                <a:latin typeface="Times New Roman" pitchFamily="18" charset="0"/>
                <a:ea typeface="Arial-Rounded" panose="020B0500000000000000" pitchFamily="34" charset="0"/>
                <a:cs typeface="Times New Roman" pitchFamily="18" charset="0"/>
              </a:rPr>
              <a:t>chim</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đã</a:t>
            </a:r>
            <a:r>
              <a:rPr lang="en-US" sz="2300" dirty="0">
                <a:solidFill>
                  <a:srgbClr val="002060"/>
                </a:solidFill>
                <a:latin typeface="Times New Roman" pitchFamily="18" charset="0"/>
                <a:ea typeface="Arial-Rounded" panose="020B0500000000000000" pitchFamily="34" charset="0"/>
                <a:cs typeface="Times New Roman" pitchFamily="18" charset="0"/>
              </a:rPr>
              <a:t> bay qua </a:t>
            </a:r>
            <a:r>
              <a:rPr lang="en-US" sz="2300" dirty="0" err="1">
                <a:solidFill>
                  <a:srgbClr val="002060"/>
                </a:solidFill>
                <a:latin typeface="Times New Roman" pitchFamily="18" charset="0"/>
                <a:ea typeface="Arial-Rounded" panose="020B0500000000000000" pitchFamily="34" charset="0"/>
                <a:cs typeface="Times New Roman" pitchFamily="18" charset="0"/>
              </a:rPr>
              <a:t>đây</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chưa</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có</a:t>
            </a:r>
            <a:r>
              <a:rPr lang="en-US" sz="2300" dirty="0">
                <a:solidFill>
                  <a:srgbClr val="002060"/>
                </a:solidFill>
                <a:latin typeface="Times New Roman" pitchFamily="18" charset="0"/>
                <a:ea typeface="Arial-Rounded" panose="020B0500000000000000" pitchFamily="34" charset="0"/>
                <a:cs typeface="Times New Roman" pitchFamily="18" charset="0"/>
              </a:rPr>
              <a:t> con </a:t>
            </a:r>
            <a:r>
              <a:rPr lang="en-US" sz="2300" dirty="0" err="1">
                <a:solidFill>
                  <a:srgbClr val="002060"/>
                </a:solidFill>
                <a:latin typeface="Times New Roman" pitchFamily="18" charset="0"/>
                <a:ea typeface="Arial-Rounded" panose="020B0500000000000000" pitchFamily="34" charset="0"/>
                <a:cs typeface="Times New Roman" pitchFamily="18" charset="0"/>
              </a:rPr>
              <a:t>nào</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đẹp</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đến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thế</a:t>
            </a:r>
            <a:r>
              <a:rPr lang="en-US" sz="2300" dirty="0">
                <a:solidFill>
                  <a:srgbClr val="002060"/>
                </a:solidFill>
                <a:latin typeface="Times New Roman" pitchFamily="18" charset="0"/>
                <a:ea typeface="Arial-Rounded" panose="020B0500000000000000" pitchFamily="34" charset="0"/>
                <a:cs typeface="Times New Roman" pitchFamily="18" charset="0"/>
              </a:rPr>
              <a:t>.</a:t>
            </a:r>
          </a:p>
          <a:p>
            <a:pPr indent="287338" algn="just"/>
            <a:r>
              <a:rPr lang="en-US" sz="2300" dirty="0" err="1">
                <a:solidFill>
                  <a:srgbClr val="002060"/>
                </a:solidFill>
                <a:latin typeface="Times New Roman" pitchFamily="18" charset="0"/>
                <a:ea typeface="Arial-Rounded" panose="020B0500000000000000" pitchFamily="34" charset="0"/>
                <a:cs typeface="Times New Roman" pitchFamily="18" charset="0"/>
              </a:rPr>
              <a:t>Càng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nghe</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bạn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bè</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trầm</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trồ</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cây</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xấu</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hổ</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càng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tiếc</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Không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biết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bao</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giờ</a:t>
            </a:r>
            <a:r>
              <a:rPr lang="en-US" sz="2300" dirty="0">
                <a:solidFill>
                  <a:srgbClr val="002060"/>
                </a:solidFill>
                <a:latin typeface="Times New Roman" pitchFamily="18" charset="0"/>
                <a:ea typeface="Arial-Rounded" panose="020B0500000000000000" pitchFamily="34" charset="0"/>
                <a:cs typeface="Times New Roman" pitchFamily="18" charset="0"/>
              </a:rPr>
              <a:t> con </a:t>
            </a:r>
            <a:r>
              <a:rPr lang="en-US" sz="2300" dirty="0" err="1">
                <a:solidFill>
                  <a:srgbClr val="002060"/>
                </a:solidFill>
                <a:latin typeface="Times New Roman" pitchFamily="18" charset="0"/>
                <a:ea typeface="Arial-Rounded" panose="020B0500000000000000" pitchFamily="34" charset="0"/>
                <a:cs typeface="Times New Roman" pitchFamily="18" charset="0"/>
              </a:rPr>
              <a:t>chim</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xanh</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ấy</a:t>
            </a:r>
            <a:r>
              <a:rPr lang="en-US" sz="2300" dirty="0">
                <a:solidFill>
                  <a:srgbClr val="002060"/>
                </a:solidFill>
                <a:latin typeface="Times New Roman" pitchFamily="18" charset="0"/>
                <a:ea typeface="Arial-Rounded" panose="020B0500000000000000" pitchFamily="34" charset="0"/>
                <a:cs typeface="Times New Roman" pitchFamily="18" charset="0"/>
              </a:rPr>
              <a:t> quay </a:t>
            </a:r>
            <a:r>
              <a:rPr lang="en-US" sz="2300" dirty="0" err="1">
                <a:solidFill>
                  <a:srgbClr val="002060"/>
                </a:solidFill>
                <a:latin typeface="Times New Roman" pitchFamily="18" charset="0"/>
                <a:ea typeface="Arial-Rounded" panose="020B0500000000000000" pitchFamily="34" charset="0"/>
                <a:cs typeface="Times New Roman" pitchFamily="18" charset="0"/>
              </a:rPr>
              <a:t>trở</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lại</a:t>
            </a:r>
            <a:r>
              <a:rPr lang="en-US" sz="2300" dirty="0" smtClean="0">
                <a:solidFill>
                  <a:srgbClr val="002060"/>
                </a:solidFill>
                <a:latin typeface="Times New Roman" pitchFamily="18" charset="0"/>
                <a:ea typeface="Arial-Rounded" panose="020B0500000000000000" pitchFamily="34" charset="0"/>
                <a:cs typeface="Times New Roman" pitchFamily="18" charset="0"/>
              </a:rPr>
              <a:t>.</a:t>
            </a:r>
            <a:endParaRPr lang="en-US" sz="2300" dirty="0">
              <a:solidFill>
                <a:srgbClr val="002060"/>
              </a:solidFill>
              <a:latin typeface="Times New Roman" pitchFamily="18" charset="0"/>
              <a:ea typeface="Arial-Rounded" panose="020B0500000000000000" pitchFamily="34" charset="0"/>
              <a:cs typeface="Times New Roman" pitchFamily="18" charset="0"/>
            </a:endParaRPr>
          </a:p>
        </p:txBody>
      </p:sp>
      <p:sp>
        <p:nvSpPr>
          <p:cNvPr id="4" name="Oval 3"/>
          <p:cNvSpPr/>
          <p:nvPr/>
        </p:nvSpPr>
        <p:spPr>
          <a:xfrm>
            <a:off x="280945" y="87049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5" name="Oval 4"/>
          <p:cNvSpPr/>
          <p:nvPr/>
        </p:nvSpPr>
        <p:spPr>
          <a:xfrm>
            <a:off x="280945" y="3005440"/>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Rounded" panose="020B0500000000000000" pitchFamily="34" charset="0"/>
                <a:ea typeface="Arial-Rounded" panose="020B0500000000000000" pitchFamily="34" charset="0"/>
                <a:cs typeface="Arial-Rounded" panose="020B0500000000000000" pitchFamily="34" charset="0"/>
              </a:rPr>
              <a:t>2</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Cloud 5"/>
          <p:cNvSpPr/>
          <p:nvPr/>
        </p:nvSpPr>
        <p:spPr>
          <a:xfrm>
            <a:off x="7540528" y="4477925"/>
            <a:ext cx="4651472" cy="212257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solidFill>
                  <a:srgbClr val="0070C0"/>
                </a:solidFill>
                <a:latin typeface="Times New Roman" pitchFamily="18" charset="0"/>
                <a:cs typeface="Times New Roman" pitchFamily="18" charset="0"/>
              </a:rPr>
              <a:t>LUYỆN ĐỌC ĐOẠN</a:t>
            </a:r>
            <a:endParaRPr lang="en-US"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759795"/>
      </p:ext>
    </p:extLst>
  </p:cSld>
  <p:clrMapOvr>
    <a:masterClrMapping/>
  </p:clrMapOvr>
  <mc:AlternateContent xmlns:mc="http://schemas.openxmlformats.org/markup-compatibility/2006">
    <mc:Choice xmlns:p14="http://schemas.microsoft.com/office/powerpoint/2010/main" xmlns=""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A20FE26-1367-4A3F-85DE-8373044CA43F}"/>
              </a:ext>
            </a:extLst>
          </p:cNvPr>
          <p:cNvSpPr/>
          <p:nvPr/>
        </p:nvSpPr>
        <p:spPr>
          <a:xfrm>
            <a:off x="499864" y="425182"/>
            <a:ext cx="10995949" cy="5960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p>
        </p:txBody>
      </p:sp>
      <p:pic>
        <p:nvPicPr>
          <p:cNvPr id="15" name="图片 73732" descr="PPT素材-12"/>
          <p:cNvPicPr>
            <a:picLocks noChangeAspect="1"/>
          </p:cNvPicPr>
          <p:nvPr/>
        </p:nvPicPr>
        <p:blipFill>
          <a:blip r:embed="rId2" cstate="print"/>
          <a:stretch>
            <a:fillRect/>
          </a:stretch>
        </p:blipFill>
        <p:spPr>
          <a:xfrm>
            <a:off x="499864" y="113323"/>
            <a:ext cx="10543131" cy="5969843"/>
          </a:xfrm>
          <a:prstGeom prst="rect">
            <a:avLst/>
          </a:prstGeom>
          <a:noFill/>
          <a:ln w="9525">
            <a:noFill/>
          </a:ln>
        </p:spPr>
      </p:pic>
      <p:sp>
        <p:nvSpPr>
          <p:cNvPr id="8" name="Rectangle 11">
            <a:extLst>
              <a:ext uri="{FF2B5EF4-FFF2-40B4-BE49-F238E27FC236}">
                <a16:creationId xmlns:a16="http://schemas.microsoft.com/office/drawing/2014/main" xmlns="" id="{3AD24F28-1415-40B3-A995-3C246C286D7F}"/>
              </a:ext>
            </a:extLst>
          </p:cNvPr>
          <p:cNvSpPr>
            <a:spLocks noChangeArrowheads="1"/>
          </p:cNvSpPr>
          <p:nvPr/>
        </p:nvSpPr>
        <p:spPr bwMode="gray">
          <a:xfrm>
            <a:off x="456366" y="3200682"/>
            <a:ext cx="11203016" cy="1136273"/>
          </a:xfrm>
          <a:prstGeom prst="rect">
            <a:avLst/>
          </a:prstGeom>
          <a:noFill/>
          <a:ln>
            <a:noFill/>
          </a:ln>
        </p:spPr>
        <p:txBody>
          <a:bodyPr wrap="square">
            <a:spAutoFit/>
          </a:bodyPr>
          <a:lstStyle/>
          <a:p>
            <a:pPr algn="ctr" defTabSz="1219139">
              <a:lnSpc>
                <a:spcPct val="150000"/>
              </a:lnSpc>
              <a:defRPr/>
            </a:pPr>
            <a:r>
              <a:rPr lang="en-US" altLang="zh-CN" sz="495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ea typeface="Arial-Rounded" panose="020B0500000000000000" pitchFamily="34" charset="0"/>
                <a:cs typeface="Times New Roman" pitchFamily="18" charset="0"/>
              </a:rPr>
              <a:t>Thi</a:t>
            </a:r>
            <a:r>
              <a:rPr lang="en-US" altLang="zh-CN" sz="495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ea typeface="Arial-Rounded" panose="020B0500000000000000" pitchFamily="34" charset="0"/>
                <a:cs typeface="Times New Roman" pitchFamily="18" charset="0"/>
              </a:rPr>
              <a:t> </a:t>
            </a:r>
            <a:r>
              <a:rPr lang="en-US" altLang="zh-CN" sz="495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ea typeface="Arial-Rounded" panose="020B0500000000000000" pitchFamily="34" charset="0"/>
                <a:cs typeface="Times New Roman" pitchFamily="18" charset="0"/>
              </a:rPr>
              <a:t>đọc</a:t>
            </a:r>
            <a:r>
              <a:rPr lang="en-US" altLang="zh-CN" sz="495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ea typeface="Arial-Rounded" panose="020B0500000000000000" pitchFamily="34" charset="0"/>
                <a:cs typeface="Times New Roman" pitchFamily="18" charset="0"/>
              </a:rPr>
              <a:t> </a:t>
            </a:r>
            <a:r>
              <a:rPr lang="en-US" altLang="zh-CN" sz="495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ea typeface="Arial-Rounded" panose="020B0500000000000000" pitchFamily="34" charset="0"/>
                <a:cs typeface="Times New Roman" pitchFamily="18" charset="0"/>
              </a:rPr>
              <a:t>nhóm</a:t>
            </a:r>
            <a:endParaRPr lang="zh-CN" altLang="en-US" sz="49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ea typeface="Arial-Rounded" panose="020B0500000000000000" pitchFamily="34" charset="0"/>
              <a:cs typeface="Times New Roman" pitchFamily="18"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xmlns="" val="0"/>
              </a:ext>
            </a:extLst>
          </a:blip>
          <a:srcRect l="27294" t="7312" r="32213" b="28914"/>
          <a:stretch>
            <a:fillRect/>
          </a:stretch>
        </p:blipFill>
        <p:spPr>
          <a:xfrm>
            <a:off x="10637196" y="39447"/>
            <a:ext cx="1285680" cy="190942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00814" y="245541"/>
            <a:ext cx="3261485" cy="2424371"/>
          </a:xfrm>
          <a:prstGeom prst="rect">
            <a:avLst/>
          </a:prstGeom>
          <a:ln>
            <a:noFill/>
          </a:ln>
          <a:effectLst>
            <a:outerShdw blurRad="292100" dist="139700" dir="2700000" algn="tl" rotWithShape="0">
              <a:srgbClr val="333333">
                <a:alpha val="65000"/>
              </a:srgbClr>
            </a:outerShdw>
          </a:effectLst>
        </p:spPr>
      </p:pic>
      <p:pic>
        <p:nvPicPr>
          <p:cNvPr id="7" name="图片 10">
            <a:extLst>
              <a:ext uri="{FF2B5EF4-FFF2-40B4-BE49-F238E27FC236}">
                <a16:creationId xmlns:a16="http://schemas.microsoft.com/office/drawing/2014/main" xmlns="" id="{3629FE9C-960A-473B-B9F3-6E7B8AB1A3B4}"/>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86683" r="63070"/>
          <a:stretch/>
        </p:blipFill>
        <p:spPr>
          <a:xfrm>
            <a:off x="2462529" y="5795015"/>
            <a:ext cx="8396048" cy="946084"/>
          </a:xfrm>
          <a:prstGeom prst="rect">
            <a:avLst/>
          </a:prstGeom>
        </p:spPr>
      </p:pic>
    </p:spTree>
    <p:extLst>
      <p:ext uri="{BB962C8B-B14F-4D97-AF65-F5344CB8AC3E}">
        <p14:creationId xmlns:p14="http://schemas.microsoft.com/office/powerpoint/2010/main" xmlns="" val="45414907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3304" y="-79514"/>
            <a:ext cx="13722626" cy="6937513"/>
          </a:xfrm>
          <a:prstGeom prst="rect">
            <a:avLst/>
          </a:prstGeom>
        </p:spPr>
      </p:pic>
      <p:sp>
        <p:nvSpPr>
          <p:cNvPr id="4" name="Rectangle 11">
            <a:extLst>
              <a:ext uri="{FF2B5EF4-FFF2-40B4-BE49-F238E27FC236}">
                <a16:creationId xmlns:a16="http://schemas.microsoft.com/office/drawing/2014/main" xmlns="" id="{3AD24F28-1415-40B3-A995-3C246C286D7F}"/>
              </a:ext>
            </a:extLst>
          </p:cNvPr>
          <p:cNvSpPr>
            <a:spLocks noChangeArrowheads="1"/>
          </p:cNvSpPr>
          <p:nvPr/>
        </p:nvSpPr>
        <p:spPr bwMode="gray">
          <a:xfrm>
            <a:off x="2455014" y="2609525"/>
            <a:ext cx="6418608" cy="1107996"/>
          </a:xfrm>
          <a:prstGeom prst="rect">
            <a:avLst/>
          </a:prstGeom>
          <a:noFill/>
          <a:ln>
            <a:noFill/>
          </a:ln>
        </p:spPr>
        <p:txBody>
          <a:bodyPr wrap="square">
            <a:spAutoFit/>
          </a:bodyPr>
          <a:lstStyle/>
          <a:p>
            <a:pPr algn="ctr" defTabSz="1219170">
              <a:defRPr/>
            </a:pPr>
            <a:r>
              <a:rPr lang="en-US" altLang="zh-CN" sz="6600" b="1" spc="800" dirty="0" err="1" smtClean="0">
                <a:solidFill>
                  <a:srgbClr val="00B050"/>
                </a:solidFill>
                <a:latin typeface="Times New Roman" pitchFamily="18" charset="0"/>
                <a:ea typeface="Arial-Rounded" panose="020B0500000000000000" pitchFamily="34" charset="0"/>
                <a:cs typeface="Times New Roman" pitchFamily="18" charset="0"/>
              </a:rPr>
              <a:t>Tìm</a:t>
            </a:r>
            <a:r>
              <a:rPr lang="en-US" altLang="zh-CN" sz="6600" b="1" spc="800" dirty="0" smtClean="0">
                <a:solidFill>
                  <a:srgbClr val="00B050"/>
                </a:solidFill>
                <a:latin typeface="Times New Roman" pitchFamily="18" charset="0"/>
                <a:ea typeface="Arial-Rounded" panose="020B0500000000000000" pitchFamily="34" charset="0"/>
                <a:cs typeface="Times New Roman" pitchFamily="18" charset="0"/>
              </a:rPr>
              <a:t> </a:t>
            </a:r>
            <a:r>
              <a:rPr lang="en-US" altLang="zh-CN" sz="6600" b="1" spc="800" dirty="0" err="1" smtClean="0">
                <a:solidFill>
                  <a:srgbClr val="00B050"/>
                </a:solidFill>
                <a:latin typeface="Times New Roman" pitchFamily="18" charset="0"/>
                <a:ea typeface="Arial-Rounded" panose="020B0500000000000000" pitchFamily="34" charset="0"/>
                <a:cs typeface="Times New Roman" pitchFamily="18" charset="0"/>
              </a:rPr>
              <a:t>hiểu</a:t>
            </a:r>
            <a:r>
              <a:rPr lang="en-US" altLang="zh-CN" sz="6600" b="1" spc="800" dirty="0" smtClean="0">
                <a:solidFill>
                  <a:srgbClr val="00B050"/>
                </a:solidFill>
                <a:latin typeface="Times New Roman" pitchFamily="18" charset="0"/>
                <a:ea typeface="Arial-Rounded" panose="020B0500000000000000" pitchFamily="34" charset="0"/>
                <a:cs typeface="Times New Roman" pitchFamily="18" charset="0"/>
              </a:rPr>
              <a:t> </a:t>
            </a:r>
            <a:r>
              <a:rPr lang="en-US" altLang="zh-CN" sz="6600" b="1" spc="800" dirty="0" err="1" smtClean="0">
                <a:solidFill>
                  <a:srgbClr val="00B050"/>
                </a:solidFill>
                <a:latin typeface="Times New Roman" pitchFamily="18" charset="0"/>
                <a:ea typeface="Arial-Rounded" panose="020B0500000000000000" pitchFamily="34" charset="0"/>
                <a:cs typeface="Times New Roman" pitchFamily="18" charset="0"/>
              </a:rPr>
              <a:t>bài</a:t>
            </a:r>
            <a:endParaRPr lang="zh-CN" altLang="en-US" sz="6600" b="1" spc="800" dirty="0">
              <a:solidFill>
                <a:srgbClr val="00B05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367492732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sp>
        <p:nvSpPr>
          <p:cNvPr id="2" name="Rounded Rectangle 1"/>
          <p:cNvSpPr/>
          <p:nvPr/>
        </p:nvSpPr>
        <p:spPr>
          <a:xfrm>
            <a:off x="5223642" y="136635"/>
            <a:ext cx="6831492" cy="6579475"/>
          </a:xfrm>
          <a:prstGeom prst="roundRect">
            <a:avLst/>
          </a:prstGeom>
          <a:solidFill>
            <a:schemeClr val="bg1">
              <a:alpha val="81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92019" y="694977"/>
            <a:ext cx="4780748" cy="2122571"/>
            <a:chOff x="110128" y="673499"/>
            <a:chExt cx="4780748" cy="2122571"/>
          </a:xfrm>
        </p:grpSpPr>
        <p:sp>
          <p:nvSpPr>
            <p:cNvPr id="6" name="Cloud 5"/>
            <p:cNvSpPr/>
            <p:nvPr/>
          </p:nvSpPr>
          <p:spPr>
            <a:xfrm>
              <a:off x="110128" y="673499"/>
              <a:ext cx="4780748" cy="212257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0070C0"/>
                </a:solidFill>
                <a:latin typeface="iCiel Crocante" panose="02000000000000000000" pitchFamily="2" charset="0"/>
              </a:endParaRPr>
            </a:p>
          </p:txBody>
        </p:sp>
        <p:sp>
          <p:nvSpPr>
            <p:cNvPr id="3" name="TextBox 2"/>
            <p:cNvSpPr txBox="1"/>
            <p:nvPr/>
          </p:nvSpPr>
          <p:spPr>
            <a:xfrm>
              <a:off x="549736" y="1257732"/>
              <a:ext cx="4230644" cy="954107"/>
            </a:xfrm>
            <a:prstGeom prst="rect">
              <a:avLst/>
            </a:prstGeom>
            <a:noFill/>
          </p:spPr>
          <p:txBody>
            <a:bodyPr wrap="square" rtlCol="0">
              <a:spAutoFit/>
            </a:bodyPr>
            <a:lstStyle/>
            <a:p>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xấu</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hổ</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p:cNvGrpSpPr/>
          <p:nvPr/>
        </p:nvGrpSpPr>
        <p:grpSpPr>
          <a:xfrm>
            <a:off x="-531821" y="2155396"/>
            <a:ext cx="6228428" cy="5044731"/>
            <a:chOff x="-531821" y="2817547"/>
            <a:chExt cx="6228428" cy="5044731"/>
          </a:xfrm>
        </p:grpSpPr>
        <p:pic>
          <p:nvPicPr>
            <p:cNvPr id="8" name="图片 10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31821" y="2817547"/>
              <a:ext cx="6228428" cy="5044731"/>
            </a:xfrm>
            <a:prstGeom prst="rect">
              <a:avLst/>
            </a:prstGeom>
          </p:spPr>
        </p:pic>
        <p:sp>
          <p:nvSpPr>
            <p:cNvPr id="4" name="TextBox 3"/>
            <p:cNvSpPr txBox="1"/>
            <p:nvPr/>
          </p:nvSpPr>
          <p:spPr>
            <a:xfrm>
              <a:off x="537033" y="4801304"/>
              <a:ext cx="4419831" cy="1077218"/>
            </a:xfrm>
            <a:prstGeom prst="rect">
              <a:avLst/>
            </a:prstGeom>
            <a:noFill/>
          </p:spPr>
          <p:txBody>
            <a:bodyPr wrap="square" rtlCol="0">
              <a:spAutoFit/>
            </a:bodyPr>
            <a:lstStyle/>
            <a:p>
              <a:r>
                <a:rPr lang="en-US" sz="32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Nghe</a:t>
              </a:r>
              <a:r>
                <a:rPr lang="en-US" sz="32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tiếng</a:t>
              </a:r>
              <a:r>
                <a:rPr lang="en-US" sz="32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động</a:t>
              </a:r>
              <a:r>
                <a:rPr lang="en-US" sz="32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32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cây</a:t>
              </a:r>
              <a:r>
                <a:rPr lang="en-US" sz="32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xấu</a:t>
              </a:r>
              <a:r>
                <a:rPr lang="en-US" sz="32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hổ</a:t>
              </a:r>
              <a:r>
                <a:rPr lang="en-US" sz="32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co </a:t>
              </a:r>
              <a:r>
                <a:rPr lang="en-US" sz="32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rúm</a:t>
              </a:r>
              <a:r>
                <a:rPr lang="en-US" sz="32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mình</a:t>
              </a:r>
              <a:r>
                <a:rPr lang="en-US" sz="32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lại</a:t>
              </a:r>
              <a:r>
                <a:rPr lang="en-US" sz="32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p:cNvSpPr txBox="1"/>
          <p:nvPr/>
        </p:nvSpPr>
        <p:spPr>
          <a:xfrm>
            <a:off x="5381298" y="538138"/>
            <a:ext cx="6531830" cy="5755373"/>
          </a:xfrm>
          <a:prstGeom prst="rect">
            <a:avLst/>
          </a:prstGeom>
          <a:noFill/>
        </p:spPr>
        <p:txBody>
          <a:bodyPr wrap="square" lIns="91391" tIns="45696" rIns="91391" bIns="45696" rtlCol="0">
            <a:spAutoFit/>
          </a:bodyPr>
          <a:lstStyle/>
          <a:p>
            <a:pPr indent="287338" algn="ctr"/>
            <a:r>
              <a:rPr lang="en-US" sz="23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CÂY XẤU HỔ</a:t>
            </a:r>
          </a:p>
          <a:p>
            <a:pPr indent="287338" algn="ctr"/>
            <a:endParaRPr lang="en-US" sz="23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a:p>
            <a:pPr indent="287338" algn="just"/>
            <a:r>
              <a:rPr lang="en-US" sz="23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Bỗng</a:t>
            </a:r>
            <a:r>
              <a:rPr lang="en-US" sz="23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dưng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ào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ào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nổi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lên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lắm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lá</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xạt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lướt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trên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cỏ</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xấu</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hổ</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rúm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indent="287338" algn="just"/>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bỗng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thấy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xôn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hé</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mắt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Bấy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giờ</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mở</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bừng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mắt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lá</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Quả</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nhiên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thật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indent="287338" algn="just"/>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cỏ</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quanh</a:t>
            </a:r>
            <a:r>
              <a:rPr lang="en-US" sz="23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vẫn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cứ</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xôn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ra</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vừa</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xanh</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biếc</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toàn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lóng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lánh</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tỏa</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đâu</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bay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tới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đậu</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thoáng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trên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cành</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thanh</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mai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rồi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vội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bay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cỏ</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xuýt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xoa</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bao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nhiêu</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bay qua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đây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chưa</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đẹp</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thế</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indent="287338" algn="just"/>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Càng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bè</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trầm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trồ</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xấu</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hổ</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càng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tiếc</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bao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giờ</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xanh</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ấy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quay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trở</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lại</a:t>
            </a:r>
            <a:r>
              <a:rPr lang="en-US" sz="23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Connector 9"/>
          <p:cNvCxnSpPr/>
          <p:nvPr/>
        </p:nvCxnSpPr>
        <p:spPr>
          <a:xfrm>
            <a:off x="7090594" y="2293569"/>
            <a:ext cx="186066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80780053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0" name="Rounded Rectangle 19"/>
          <p:cNvSpPr/>
          <p:nvPr/>
        </p:nvSpPr>
        <p:spPr>
          <a:xfrm>
            <a:off x="86805" y="126086"/>
            <a:ext cx="6831492" cy="6579475"/>
          </a:xfrm>
          <a:prstGeom prst="roundRect">
            <a:avLst/>
          </a:prstGeom>
          <a:solidFill>
            <a:schemeClr val="bg1">
              <a:alpha val="67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7024634" y="597102"/>
            <a:ext cx="4780748" cy="2122571"/>
            <a:chOff x="110128" y="673499"/>
            <a:chExt cx="4780748" cy="2122571"/>
          </a:xfrm>
        </p:grpSpPr>
        <p:sp>
          <p:nvSpPr>
            <p:cNvPr id="22" name="Cloud 21"/>
            <p:cNvSpPr/>
            <p:nvPr/>
          </p:nvSpPr>
          <p:spPr>
            <a:xfrm>
              <a:off x="110128" y="673499"/>
              <a:ext cx="4780748" cy="212257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0070C0"/>
                </a:solidFill>
                <a:latin typeface="iCiel Crocante" panose="02000000000000000000" pitchFamily="2" charset="0"/>
              </a:endParaRPr>
            </a:p>
          </p:txBody>
        </p:sp>
        <p:sp>
          <p:nvSpPr>
            <p:cNvPr id="23" name="TextBox 22"/>
            <p:cNvSpPr txBox="1"/>
            <p:nvPr/>
          </p:nvSpPr>
          <p:spPr>
            <a:xfrm>
              <a:off x="549736" y="1257732"/>
              <a:ext cx="4230644" cy="954107"/>
            </a:xfrm>
            <a:prstGeom prst="rect">
              <a:avLst/>
            </a:prstGeom>
            <a:noFill/>
          </p:spPr>
          <p:txBody>
            <a:bodyPr wrap="square" rtlCol="0">
              <a:spAutoFit/>
            </a:bodyPr>
            <a:lstStyle/>
            <a:p>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cỏ</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xung</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quanh</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xôn</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xao</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Group 23"/>
          <p:cNvGrpSpPr/>
          <p:nvPr/>
        </p:nvGrpSpPr>
        <p:grpSpPr>
          <a:xfrm>
            <a:off x="6300794" y="2719673"/>
            <a:ext cx="6228428" cy="5044731"/>
            <a:chOff x="-531821" y="2817547"/>
            <a:chExt cx="6228428" cy="5044731"/>
          </a:xfrm>
        </p:grpSpPr>
        <p:pic>
          <p:nvPicPr>
            <p:cNvPr id="25" name="图片 10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31821" y="2817547"/>
              <a:ext cx="6228428" cy="5044731"/>
            </a:xfrm>
            <a:prstGeom prst="rect">
              <a:avLst/>
            </a:prstGeom>
          </p:spPr>
        </p:pic>
        <p:sp>
          <p:nvSpPr>
            <p:cNvPr id="26" name="TextBox 25"/>
            <p:cNvSpPr txBox="1"/>
            <p:nvPr/>
          </p:nvSpPr>
          <p:spPr>
            <a:xfrm>
              <a:off x="883697" y="4301348"/>
              <a:ext cx="3617358" cy="1815882"/>
            </a:xfrm>
            <a:prstGeom prst="rect">
              <a:avLst/>
            </a:prstGeom>
            <a:noFill/>
          </p:spPr>
          <p:txBody>
            <a:bodyPr wrap="square" rtlCol="0">
              <a:spAutoFit/>
            </a:bodyPr>
            <a:lstStyle/>
            <a:p>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chim</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xanh</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biếc</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toàn</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thân</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lóng</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lánh</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như</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sáng</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đâu</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bay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TextBox 26"/>
          <p:cNvSpPr txBox="1"/>
          <p:nvPr/>
        </p:nvSpPr>
        <p:spPr>
          <a:xfrm>
            <a:off x="219841" y="327931"/>
            <a:ext cx="6531830" cy="5755373"/>
          </a:xfrm>
          <a:prstGeom prst="rect">
            <a:avLst/>
          </a:prstGeom>
          <a:noFill/>
        </p:spPr>
        <p:txBody>
          <a:bodyPr wrap="square" lIns="91391" tIns="45696" rIns="91391" bIns="45696" rtlCol="0">
            <a:spAutoFit/>
          </a:bodyPr>
          <a:lstStyle/>
          <a:p>
            <a:pPr indent="287338" algn="ctr"/>
            <a:r>
              <a:rPr lang="en-US" sz="23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CÂY XẤU HỔ</a:t>
            </a:r>
          </a:p>
          <a:p>
            <a:pPr indent="287338" algn="ctr"/>
            <a:endParaRPr lang="en-US" sz="23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a:p>
            <a:pPr indent="287338" algn="just"/>
            <a:r>
              <a:rPr lang="en-US" sz="23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Bỗng</a:t>
            </a:r>
            <a:r>
              <a:rPr lang="en-US" sz="23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dưng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ào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ào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nổi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lên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lắm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lá</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xạt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lướt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trên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cỏ</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xấu</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hổ</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rúm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indent="287338" algn="just"/>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bỗng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thấy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xôn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hé</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mắt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Bấy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giờ</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mở</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bừng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mắt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lá</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Quả</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nhiên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thật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indent="287338" algn="just"/>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cỏ</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quanh</a:t>
            </a:r>
            <a:r>
              <a:rPr lang="en-US" sz="23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vẫn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cứ</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xôn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ra</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vừa</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xanh</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biếc</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toàn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lóng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lánh</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tỏa</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đâu</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bay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tới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đậu</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thoáng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trên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cành</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thanh</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mai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rồi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vội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bay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cỏ</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xuýt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xoa</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bao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nhiêu</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bay qua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đây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chưa</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đẹp</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thế</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indent="287338" algn="just"/>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Càng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bè</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trầm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trồ</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xấu</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hổ</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càng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tiếc</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bao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giờ</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xanh</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ấy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quay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trở</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lại</a:t>
            </a:r>
            <a:r>
              <a:rPr lang="en-US" sz="23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8" name="Straight Connector 27"/>
          <p:cNvCxnSpPr/>
          <p:nvPr/>
        </p:nvCxnSpPr>
        <p:spPr>
          <a:xfrm>
            <a:off x="383071" y="3876564"/>
            <a:ext cx="6203259"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a:off x="369819" y="4234373"/>
            <a:ext cx="6203259"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54136791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Rounded Rectangle 1"/>
          <p:cNvSpPr/>
          <p:nvPr/>
        </p:nvSpPr>
        <p:spPr>
          <a:xfrm>
            <a:off x="86805" y="126086"/>
            <a:ext cx="6831492" cy="6579475"/>
          </a:xfrm>
          <a:prstGeom prst="roundRect">
            <a:avLst/>
          </a:prstGeom>
          <a:solidFill>
            <a:schemeClr val="bg1">
              <a:alpha val="67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024634" y="597102"/>
            <a:ext cx="4780748" cy="2122571"/>
            <a:chOff x="110128" y="673499"/>
            <a:chExt cx="4780748" cy="2122571"/>
          </a:xfrm>
        </p:grpSpPr>
        <p:sp>
          <p:nvSpPr>
            <p:cNvPr id="4" name="Cloud 3"/>
            <p:cNvSpPr/>
            <p:nvPr/>
          </p:nvSpPr>
          <p:spPr>
            <a:xfrm>
              <a:off x="110128" y="673499"/>
              <a:ext cx="4780748" cy="212257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0070C0"/>
                </a:solidFill>
                <a:latin typeface="iCiel Crocante" panose="02000000000000000000" pitchFamily="2" charset="0"/>
              </a:endParaRPr>
            </a:p>
          </p:txBody>
        </p:sp>
        <p:sp>
          <p:nvSpPr>
            <p:cNvPr id="5" name="TextBox 4"/>
            <p:cNvSpPr txBox="1"/>
            <p:nvPr/>
          </p:nvSpPr>
          <p:spPr>
            <a:xfrm>
              <a:off x="549736" y="1257732"/>
              <a:ext cx="4230644" cy="954107"/>
            </a:xfrm>
            <a:prstGeom prst="rect">
              <a:avLst/>
            </a:prstGeom>
            <a:noFill/>
          </p:spPr>
          <p:txBody>
            <a:bodyPr wrap="square" rtlCol="0">
              <a:spAutoFit/>
            </a:bodyPr>
            <a:lstStyle/>
            <a:p>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xấu</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hổ</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nuối</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tiếc</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 name="Group 5"/>
          <p:cNvGrpSpPr/>
          <p:nvPr/>
        </p:nvGrpSpPr>
        <p:grpSpPr>
          <a:xfrm>
            <a:off x="6300794" y="2719673"/>
            <a:ext cx="6228428" cy="5044731"/>
            <a:chOff x="-531821" y="2817547"/>
            <a:chExt cx="6228428" cy="5044731"/>
          </a:xfrm>
        </p:grpSpPr>
        <p:pic>
          <p:nvPicPr>
            <p:cNvPr id="7" name="图片 10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31821" y="2817547"/>
              <a:ext cx="6228428" cy="5044731"/>
            </a:xfrm>
            <a:prstGeom prst="rect">
              <a:avLst/>
            </a:prstGeom>
          </p:spPr>
        </p:pic>
        <p:sp>
          <p:nvSpPr>
            <p:cNvPr id="8" name="TextBox 7"/>
            <p:cNvSpPr txBox="1"/>
            <p:nvPr/>
          </p:nvSpPr>
          <p:spPr>
            <a:xfrm>
              <a:off x="938270" y="4332247"/>
              <a:ext cx="3617358" cy="1815882"/>
            </a:xfrm>
            <a:prstGeom prst="rect">
              <a:avLst/>
            </a:prstGeom>
            <a:noFill/>
          </p:spPr>
          <p:txBody>
            <a:bodyPr wrap="square" rtlCol="0">
              <a:spAutoFit/>
            </a:bodyPr>
            <a:lstStyle/>
            <a:p>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Vì</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nhắm</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mắt</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nên</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không</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thể</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ngắm</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nhìn</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vẻ</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đẹp</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chim</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xanh</a:t>
              </a:r>
              <a:r>
                <a:rPr lang="en-US" sz="2800" dirty="0" smtClean="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chemeClr val="accent2">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9" name="TextBox 8"/>
          <p:cNvSpPr txBox="1"/>
          <p:nvPr/>
        </p:nvSpPr>
        <p:spPr>
          <a:xfrm>
            <a:off x="219841" y="327931"/>
            <a:ext cx="6531830" cy="5755373"/>
          </a:xfrm>
          <a:prstGeom prst="rect">
            <a:avLst/>
          </a:prstGeom>
          <a:noFill/>
        </p:spPr>
        <p:txBody>
          <a:bodyPr wrap="square" lIns="91391" tIns="45696" rIns="91391" bIns="45696" rtlCol="0">
            <a:spAutoFit/>
          </a:bodyPr>
          <a:lstStyle/>
          <a:p>
            <a:pPr indent="287338" algn="ctr"/>
            <a:r>
              <a:rPr lang="en-US" sz="23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CÂY XẤU HỔ</a:t>
            </a:r>
          </a:p>
          <a:p>
            <a:pPr indent="287338" algn="ctr"/>
            <a:endParaRPr lang="en-US" sz="23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a:p>
            <a:pPr indent="287338" algn="just"/>
            <a:r>
              <a:rPr lang="en-US" sz="23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Bỗng</a:t>
            </a:r>
            <a:r>
              <a:rPr lang="en-US" sz="23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dưng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ào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ào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nổi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lên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lắm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lá</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xạt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lướt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trên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cỏ</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xấu</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hổ</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rúm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indent="287338" algn="just"/>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bỗng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thấy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xôn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hé</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mắt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Bấy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giờ</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mở</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bừng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mắt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lá</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Quả</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nhiên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thật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indent="287338" algn="just"/>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cỏ</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quanh</a:t>
            </a:r>
            <a:r>
              <a:rPr lang="en-US" sz="23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vẫn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cứ</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xôn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ra</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vừa</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xanh</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biếc</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toàn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lóng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lánh</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tỏa</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đâu</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bay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tới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đậu</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thoáng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trên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cành</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thanh</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mai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rồi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vội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bay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cỏ</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xuýt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xoa</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bao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nhiêu</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bay qua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đây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chưa</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đẹp</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thế</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indent="287338" algn="just"/>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Càng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bè</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trầm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trồ</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xấu</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hổ</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càng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tiếc</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bao</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giờ</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xanh</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ấy</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quay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trở</a:t>
            </a:r>
            <a:r>
              <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lại</a:t>
            </a:r>
            <a:r>
              <a:rPr lang="en-US" sz="23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2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Connector 9"/>
          <p:cNvCxnSpPr/>
          <p:nvPr/>
        </p:nvCxnSpPr>
        <p:spPr>
          <a:xfrm>
            <a:off x="267779" y="6017428"/>
            <a:ext cx="6203259"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15" name="Group 14"/>
          <p:cNvGrpSpPr/>
          <p:nvPr/>
        </p:nvGrpSpPr>
        <p:grpSpPr>
          <a:xfrm>
            <a:off x="7024634" y="597102"/>
            <a:ext cx="4780748" cy="2122571"/>
            <a:chOff x="5614716" y="-1083936"/>
            <a:chExt cx="4780748" cy="2122571"/>
          </a:xfrm>
        </p:grpSpPr>
        <p:sp>
          <p:nvSpPr>
            <p:cNvPr id="16" name="Cloud 15"/>
            <p:cNvSpPr/>
            <p:nvPr/>
          </p:nvSpPr>
          <p:spPr>
            <a:xfrm>
              <a:off x="5614716" y="-1083936"/>
              <a:ext cx="4780748" cy="212257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0070C0"/>
                </a:solidFill>
                <a:latin typeface="iCiel Crocante" panose="02000000000000000000" pitchFamily="2" charset="0"/>
              </a:endParaRPr>
            </a:p>
          </p:txBody>
        </p:sp>
        <p:sp>
          <p:nvSpPr>
            <p:cNvPr id="17" name="TextBox 16"/>
            <p:cNvSpPr txBox="1"/>
            <p:nvPr/>
          </p:nvSpPr>
          <p:spPr>
            <a:xfrm>
              <a:off x="6109572" y="-715148"/>
              <a:ext cx="4230644" cy="1384995"/>
            </a:xfrm>
            <a:prstGeom prst="rect">
              <a:avLst/>
            </a:prstGeom>
            <a:noFill/>
          </p:spPr>
          <p:txBody>
            <a:bodyPr wrap="square" rtlCol="0">
              <a:spAutoFit/>
            </a:bodyPr>
            <a:lstStyle/>
            <a:p>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xấu</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hổ</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rất</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mong</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xanh</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quay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trở</a:t>
              </a:r>
              <a:r>
                <a:rPr lang="en-US" sz="2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xmlns="" val="171887442"/>
      </p:ext>
    </p:ext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xmlns="" val="0"/>
              </a:ext>
            </a:extLst>
          </a:blip>
          <a:srcRect l="15498" r="13695" b="5297"/>
          <a:stretch/>
        </p:blipFill>
        <p:spPr>
          <a:xfrm>
            <a:off x="0" y="3337009"/>
            <a:ext cx="2632559" cy="352099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30417" y="5124338"/>
            <a:ext cx="1858791" cy="1858791"/>
          </a:xfrm>
          <a:prstGeom prst="rect">
            <a:avLst/>
          </a:prstGeom>
        </p:spPr>
      </p:pic>
      <p:pic>
        <p:nvPicPr>
          <p:cNvPr id="7" name="图片 5">
            <a:extLst>
              <a:ext uri="{FF2B5EF4-FFF2-40B4-BE49-F238E27FC236}">
                <a16:creationId xmlns:a16="http://schemas.microsoft.com/office/drawing/2014/main" xmlns="" id="{32E29622-6938-4F27-BA2F-8E57C68A088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7715" y="-969078"/>
            <a:ext cx="10502665" cy="6540366"/>
          </a:xfrm>
          <a:prstGeom prst="rect">
            <a:avLst/>
          </a:prstGeom>
        </p:spPr>
      </p:pic>
      <p:pic>
        <p:nvPicPr>
          <p:cNvPr id="8" name="Picture 7"/>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0" b="100000" l="0" r="98667"/>
                    </a14:imgEffect>
                  </a14:imgLayer>
                </a14:imgProps>
              </a:ext>
              <a:ext uri="{28A0092B-C50C-407E-A947-70E740481C1C}">
                <a14:useLocalDpi xmlns:a14="http://schemas.microsoft.com/office/drawing/2010/main" xmlns="" val="0"/>
              </a:ext>
            </a:extLst>
          </a:blip>
          <a:srcRect l="29795" r="30586"/>
          <a:stretch/>
        </p:blipFill>
        <p:spPr>
          <a:xfrm>
            <a:off x="9837020" y="1357163"/>
            <a:ext cx="2108205" cy="5321249"/>
          </a:xfrm>
          <a:prstGeom prst="rect">
            <a:avLst/>
          </a:prstGeom>
        </p:spPr>
      </p:pic>
      <p:sp>
        <p:nvSpPr>
          <p:cNvPr id="9" name="Rectangle 11">
            <a:extLst>
              <a:ext uri="{FF2B5EF4-FFF2-40B4-BE49-F238E27FC236}">
                <a16:creationId xmlns:a16="http://schemas.microsoft.com/office/drawing/2014/main" xmlns="" id="{3AD24F28-1415-40B3-A995-3C246C286D7F}"/>
              </a:ext>
            </a:extLst>
          </p:cNvPr>
          <p:cNvSpPr>
            <a:spLocks noChangeArrowheads="1"/>
          </p:cNvSpPr>
          <p:nvPr/>
        </p:nvSpPr>
        <p:spPr bwMode="gray">
          <a:xfrm rot="21292743">
            <a:off x="2632444" y="2438299"/>
            <a:ext cx="7184576" cy="769441"/>
          </a:xfrm>
          <a:prstGeom prst="rect">
            <a:avLst/>
          </a:prstGeom>
          <a:noFill/>
          <a:ln>
            <a:noFill/>
          </a:ln>
        </p:spPr>
        <p:txBody>
          <a:bodyPr wrap="square">
            <a:spAutoFit/>
          </a:bodyPr>
          <a:lstStyle/>
          <a:p>
            <a:pPr algn="ctr" defTabSz="1219170">
              <a:defRPr/>
            </a:pP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Luyện</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đọc</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lại</a:t>
            </a:r>
            <a:endParaRPr lang="zh-CN"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endParaRPr>
          </a:p>
        </p:txBody>
      </p:sp>
      <p:pic>
        <p:nvPicPr>
          <p:cNvPr id="10" name="图片 12">
            <a:extLst>
              <a:ext uri="{FF2B5EF4-FFF2-40B4-BE49-F238E27FC236}">
                <a16:creationId xmlns:a16="http://schemas.microsoft.com/office/drawing/2014/main" xmlns="" id="{37A7A021-B942-4826-8E86-0E1DA4522F23}"/>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20414812">
            <a:off x="353138" y="141289"/>
            <a:ext cx="1755862" cy="1755862"/>
          </a:xfrm>
          <a:prstGeom prst="rect">
            <a:avLst/>
          </a:prstGeom>
        </p:spPr>
      </p:pic>
    </p:spTree>
    <p:extLst>
      <p:ext uri="{BB962C8B-B14F-4D97-AF65-F5344CB8AC3E}">
        <p14:creationId xmlns:p14="http://schemas.microsoft.com/office/powerpoint/2010/main" xmlns="" val="2963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101651" y="1382233"/>
            <a:ext cx="10668592" cy="3657321"/>
          </a:xfrm>
          <a:prstGeom prst="rect">
            <a:avLst/>
          </a:prstGeom>
        </p:spPr>
      </p:pic>
      <p:sp>
        <p:nvSpPr>
          <p:cNvPr id="5" name="Rectangle 33"/>
          <p:cNvSpPr/>
          <p:nvPr/>
        </p:nvSpPr>
        <p:spPr>
          <a:xfrm>
            <a:off x="3926766" y="1599327"/>
            <a:ext cx="6271269" cy="707886"/>
          </a:xfrm>
          <a:prstGeom prst="rect">
            <a:avLst/>
          </a:prstGeom>
        </p:spPr>
        <p:txBody>
          <a:bodyPr wrap="none">
            <a:spAutoFit/>
          </a:bodyPr>
          <a:lstStyle/>
          <a:p>
            <a:r>
              <a:rPr lang="en-US" altLang="zh-CN" sz="4000" b="1" dirty="0" err="1" smtClean="0">
                <a:solidFill>
                  <a:srgbClr val="FF0000"/>
                </a:solidFill>
                <a:latin typeface="Times New Roman" pitchFamily="18" charset="0"/>
                <a:cs typeface="Times New Roman" pitchFamily="18" charset="0"/>
                <a:sym typeface="+mn-lt"/>
              </a:rPr>
              <a:t>Luyện</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tập</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theo</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văn</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bản</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đọc</a:t>
            </a:r>
            <a:endParaRPr lang="en-US" sz="4000" b="1" dirty="0">
              <a:solidFill>
                <a:srgbClr val="FF0000"/>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xmlns="" val="1698916747"/>
      </p:ext>
    </p:extLst>
  </p:cSld>
  <p:clrMapOvr>
    <a:masterClrMapping/>
  </p:clrMapOvr>
  <mc:AlternateContent xmlns:mc="http://schemas.openxmlformats.org/markup-compatibility/2006">
    <mc:Choice xmlns:p14="http://schemas.microsoft.com/office/powerpoint/2010/main" xmlns="" Requires="p14">
      <p:transition p14:dur="10" advTm="3000"/>
    </mc:Choice>
    <mc:Fallback>
      <p:transition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YÊU CẦU CẦN ĐẠT</a:t>
            </a:r>
            <a:endParaRPr lang="vi-V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buNone/>
            </a:pPr>
            <a:r>
              <a:rPr lang="en-US"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Đọc đúng các từ ngữ, đọc rõ ràng câu chuyện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Cây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hổ</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Biết cách đọc đúng lời người kể chuyện trong bài với ngữ điệu phù hợp.</a:t>
            </a:r>
          </a:p>
          <a:p>
            <a:pPr>
              <a:buNone/>
            </a:pPr>
            <a:r>
              <a:rPr lang="vi-VN" dirty="0" smtClean="0">
                <a:latin typeface="Times New Roman" pitchFamily="18" charset="0"/>
                <a:cs typeface="Times New Roman" pitchFamily="18" charset="0"/>
              </a:rPr>
              <a:t>- Hiểu nội dung bài: nhận biết được đặc điểm của cây xấu hổ qua bài đọc và tranh minh hoạ, nhận biết được các nhân vật, sự việc và các diễn biến trong câu chuyện.</a:t>
            </a:r>
          </a:p>
          <a:p>
            <a:pPr>
              <a:buNone/>
            </a:pPr>
            <a:r>
              <a:rPr lang="vi-VN" dirty="0" smtClean="0">
                <a:latin typeface="Times New Roman" pitchFamily="18" charset="0"/>
                <a:cs typeface="Times New Roman" pitchFamily="18" charset="0"/>
              </a:rPr>
              <a:t>- Phát triển năng lực văn học: nhận biết các nhân vật, sự việc và diễn biến trong chuyện.</a:t>
            </a:r>
          </a:p>
          <a:p>
            <a:pPr>
              <a:buNone/>
            </a:pPr>
            <a:r>
              <a:rPr lang="vi-VN" dirty="0" smtClean="0">
                <a:latin typeface="Times New Roman" pitchFamily="18" charset="0"/>
                <a:cs typeface="Times New Roman" pitchFamily="18" charset="0"/>
              </a:rPr>
              <a:t>- Rèn kĩ hợp tác và làm việc nhóm.</a:t>
            </a:r>
          </a:p>
          <a:p>
            <a:pPr>
              <a:buNone/>
            </a:pPr>
            <a:r>
              <a:rPr lang="vi-VN" dirty="0" smtClean="0">
                <a:latin typeface="Times New Roman" pitchFamily="18" charset="0"/>
                <a:cs typeface="Times New Roman" pitchFamily="18" charset="0"/>
              </a:rPr>
              <a:t>- Thông qua bài học, học sinh biết vận dụng để giải quyết các nhiệm vụ trong cuộc sống.</a:t>
            </a:r>
          </a:p>
          <a:p>
            <a:endParaRPr lang="vi-V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2961" y="592353"/>
            <a:ext cx="11909039" cy="584711"/>
          </a:xfrm>
          <a:prstGeom prst="rect">
            <a:avLst/>
          </a:prstGeom>
          <a:noFill/>
        </p:spPr>
        <p:txBody>
          <a:bodyPr wrap="square" lIns="121855" tIns="60928" rIns="121855" bIns="60928" rtlCol="0">
            <a:spAutoFit/>
          </a:bodyPr>
          <a:lstStyle/>
          <a:p>
            <a:pPr algn="just"/>
            <a:r>
              <a:rPr lang="en-US" sz="3000" b="1" dirty="0" smtClean="0">
                <a:solidFill>
                  <a:srgbClr val="FF0000"/>
                </a:solidFill>
                <a:latin typeface="Times New Roman" pitchFamily="18" charset="0"/>
                <a:ea typeface="Arial-Rounded" panose="020B0500000000000000" pitchFamily="34" charset="0"/>
                <a:cs typeface="Times New Roman" pitchFamily="18" charset="0"/>
              </a:rPr>
              <a:t>1. </a:t>
            </a:r>
            <a:r>
              <a:rPr lang="en-US" sz="3000" b="1" dirty="0" err="1" smtClean="0">
                <a:solidFill>
                  <a:srgbClr val="FF0000"/>
                </a:solidFill>
                <a:latin typeface="Times New Roman" pitchFamily="18" charset="0"/>
                <a:ea typeface="Arial-Rounded" panose="020B0500000000000000" pitchFamily="34" charset="0"/>
                <a:cs typeface="Times New Roman" pitchFamily="18" charset="0"/>
              </a:rPr>
              <a:t>Những</a:t>
            </a:r>
            <a:r>
              <a:rPr lang="en-US" sz="3000" b="1" dirty="0" smtClean="0">
                <a:solidFill>
                  <a:srgbClr val="FF0000"/>
                </a:solidFill>
                <a:latin typeface="Times New Roman" pitchFamily="18" charset="0"/>
                <a:ea typeface="Arial-Rounded" panose="020B0500000000000000" pitchFamily="34" charset="0"/>
                <a:cs typeface="Times New Roman" pitchFamily="18" charset="0"/>
              </a:rPr>
              <a:t> </a:t>
            </a:r>
            <a:r>
              <a:rPr lang="en-US" sz="3000" b="1" dirty="0" err="1" smtClean="0">
                <a:solidFill>
                  <a:srgbClr val="FF0000"/>
                </a:solidFill>
                <a:latin typeface="Times New Roman" pitchFamily="18" charset="0"/>
                <a:ea typeface="Arial-Rounded" panose="020B0500000000000000" pitchFamily="34" charset="0"/>
                <a:cs typeface="Times New Roman" pitchFamily="18" charset="0"/>
              </a:rPr>
              <a:t>từ</a:t>
            </a:r>
            <a:r>
              <a:rPr lang="en-US" sz="3000" b="1" dirty="0" smtClean="0">
                <a:solidFill>
                  <a:srgbClr val="FF0000"/>
                </a:solidFill>
                <a:latin typeface="Times New Roman" pitchFamily="18" charset="0"/>
                <a:ea typeface="Arial-Rounded" panose="020B0500000000000000" pitchFamily="34" charset="0"/>
                <a:cs typeface="Times New Roman" pitchFamily="18" charset="0"/>
              </a:rPr>
              <a:t> </a:t>
            </a:r>
            <a:r>
              <a:rPr lang="en-US" sz="3000" b="1" dirty="0" err="1" smtClean="0">
                <a:solidFill>
                  <a:srgbClr val="FF0000"/>
                </a:solidFill>
                <a:latin typeface="Times New Roman" pitchFamily="18" charset="0"/>
                <a:ea typeface="Arial-Rounded" panose="020B0500000000000000" pitchFamily="34" charset="0"/>
                <a:cs typeface="Times New Roman" pitchFamily="18" charset="0"/>
              </a:rPr>
              <a:t>ngữ</a:t>
            </a:r>
            <a:r>
              <a:rPr lang="en-US" sz="3000" b="1" dirty="0" smtClean="0">
                <a:solidFill>
                  <a:srgbClr val="FF0000"/>
                </a:solidFill>
                <a:latin typeface="Times New Roman" pitchFamily="18" charset="0"/>
                <a:ea typeface="Arial-Rounded" panose="020B0500000000000000" pitchFamily="34" charset="0"/>
                <a:cs typeface="Times New Roman" pitchFamily="18" charset="0"/>
              </a:rPr>
              <a:t> </a:t>
            </a:r>
            <a:r>
              <a:rPr lang="en-US" sz="3000" b="1" dirty="0" err="1" smtClean="0">
                <a:solidFill>
                  <a:srgbClr val="FF0000"/>
                </a:solidFill>
                <a:latin typeface="Times New Roman" pitchFamily="18" charset="0"/>
                <a:ea typeface="Arial-Rounded" panose="020B0500000000000000" pitchFamily="34" charset="0"/>
                <a:cs typeface="Times New Roman" pitchFamily="18" charset="0"/>
              </a:rPr>
              <a:t>nào</a:t>
            </a:r>
            <a:r>
              <a:rPr lang="en-US" sz="3000" b="1" dirty="0" smtClean="0">
                <a:solidFill>
                  <a:srgbClr val="FF0000"/>
                </a:solidFill>
                <a:latin typeface="Times New Roman" pitchFamily="18" charset="0"/>
                <a:ea typeface="Arial-Rounded" panose="020B0500000000000000" pitchFamily="34" charset="0"/>
                <a:cs typeface="Times New Roman" pitchFamily="18" charset="0"/>
              </a:rPr>
              <a:t> </a:t>
            </a:r>
            <a:r>
              <a:rPr lang="en-US" sz="3000" b="1" dirty="0" err="1" smtClean="0">
                <a:solidFill>
                  <a:srgbClr val="FF0000"/>
                </a:solidFill>
                <a:latin typeface="Times New Roman" pitchFamily="18" charset="0"/>
                <a:ea typeface="Arial-Rounded" panose="020B0500000000000000" pitchFamily="34" charset="0"/>
                <a:cs typeface="Times New Roman" pitchFamily="18" charset="0"/>
              </a:rPr>
              <a:t>dưới</a:t>
            </a:r>
            <a:r>
              <a:rPr lang="en-US" sz="3000" b="1" dirty="0" smtClean="0">
                <a:solidFill>
                  <a:srgbClr val="FF0000"/>
                </a:solidFill>
                <a:latin typeface="Times New Roman" pitchFamily="18" charset="0"/>
                <a:ea typeface="Arial-Rounded" panose="020B0500000000000000" pitchFamily="34" charset="0"/>
                <a:cs typeface="Times New Roman" pitchFamily="18" charset="0"/>
              </a:rPr>
              <a:t> </a:t>
            </a:r>
            <a:r>
              <a:rPr lang="en-US" sz="3000" b="1" dirty="0" err="1" smtClean="0">
                <a:solidFill>
                  <a:srgbClr val="FF0000"/>
                </a:solidFill>
                <a:latin typeface="Times New Roman" pitchFamily="18" charset="0"/>
                <a:ea typeface="Arial-Rounded" panose="020B0500000000000000" pitchFamily="34" charset="0"/>
                <a:cs typeface="Times New Roman" pitchFamily="18" charset="0"/>
              </a:rPr>
              <a:t>đây</a:t>
            </a:r>
            <a:r>
              <a:rPr lang="en-US" sz="3000" b="1" dirty="0" smtClean="0">
                <a:solidFill>
                  <a:srgbClr val="FF0000"/>
                </a:solidFill>
                <a:latin typeface="Times New Roman" pitchFamily="18" charset="0"/>
                <a:ea typeface="Arial-Rounded" panose="020B0500000000000000" pitchFamily="34" charset="0"/>
                <a:cs typeface="Times New Roman" pitchFamily="18" charset="0"/>
              </a:rPr>
              <a:t> </a:t>
            </a:r>
            <a:r>
              <a:rPr lang="en-US" sz="3000" b="1" dirty="0" err="1" smtClean="0">
                <a:solidFill>
                  <a:srgbClr val="FF0000"/>
                </a:solidFill>
                <a:latin typeface="Times New Roman" pitchFamily="18" charset="0"/>
                <a:ea typeface="Arial-Rounded" panose="020B0500000000000000" pitchFamily="34" charset="0"/>
                <a:cs typeface="Times New Roman" pitchFamily="18" charset="0"/>
              </a:rPr>
              <a:t>chỉ</a:t>
            </a:r>
            <a:r>
              <a:rPr lang="en-US" sz="3000" b="1" dirty="0" smtClean="0">
                <a:solidFill>
                  <a:srgbClr val="FF0000"/>
                </a:solidFill>
                <a:latin typeface="Times New Roman" pitchFamily="18" charset="0"/>
                <a:ea typeface="Arial-Rounded" panose="020B0500000000000000" pitchFamily="34" charset="0"/>
                <a:cs typeface="Times New Roman" pitchFamily="18" charset="0"/>
              </a:rPr>
              <a:t> </a:t>
            </a:r>
            <a:r>
              <a:rPr lang="en-US" sz="3000" b="1" dirty="0" err="1" smtClean="0">
                <a:solidFill>
                  <a:srgbClr val="FF0000"/>
                </a:solidFill>
                <a:latin typeface="Times New Roman" pitchFamily="18" charset="0"/>
                <a:ea typeface="Arial-Rounded" panose="020B0500000000000000" pitchFamily="34" charset="0"/>
                <a:cs typeface="Times New Roman" pitchFamily="18" charset="0"/>
              </a:rPr>
              <a:t>đặc</a:t>
            </a:r>
            <a:r>
              <a:rPr lang="en-US" sz="3000" b="1" dirty="0" smtClean="0">
                <a:solidFill>
                  <a:srgbClr val="FF0000"/>
                </a:solidFill>
                <a:latin typeface="Times New Roman" pitchFamily="18" charset="0"/>
                <a:ea typeface="Arial-Rounded" panose="020B0500000000000000" pitchFamily="34" charset="0"/>
                <a:cs typeface="Times New Roman" pitchFamily="18" charset="0"/>
              </a:rPr>
              <a:t> </a:t>
            </a:r>
            <a:r>
              <a:rPr lang="en-US" sz="3000" b="1" dirty="0" err="1" smtClean="0">
                <a:solidFill>
                  <a:srgbClr val="FF0000"/>
                </a:solidFill>
                <a:latin typeface="Times New Roman" pitchFamily="18" charset="0"/>
                <a:ea typeface="Arial-Rounded" panose="020B0500000000000000" pitchFamily="34" charset="0"/>
                <a:cs typeface="Times New Roman" pitchFamily="18" charset="0"/>
              </a:rPr>
              <a:t>điểm</a:t>
            </a:r>
            <a:r>
              <a:rPr lang="en-US" sz="3000" b="1" dirty="0" smtClean="0">
                <a:solidFill>
                  <a:srgbClr val="FF0000"/>
                </a:solidFill>
                <a:latin typeface="Times New Roman" pitchFamily="18" charset="0"/>
                <a:ea typeface="Arial-Rounded" panose="020B0500000000000000" pitchFamily="34" charset="0"/>
                <a:cs typeface="Times New Roman" pitchFamily="18" charset="0"/>
              </a:rPr>
              <a:t> ?</a:t>
            </a:r>
            <a:endParaRPr lang="en-US" sz="3000" b="1" dirty="0">
              <a:solidFill>
                <a:srgbClr val="FF0000"/>
              </a:solidFill>
              <a:latin typeface="Times New Roman" pitchFamily="18" charset="0"/>
              <a:ea typeface="Arial-Rounded" panose="020B0500000000000000" pitchFamily="34" charset="0"/>
              <a:cs typeface="Times New Roman" pitchFamily="18" charset="0"/>
            </a:endParaRPr>
          </a:p>
        </p:txBody>
      </p:sp>
      <p:sp>
        <p:nvSpPr>
          <p:cNvPr id="2" name="AutoShape 2" descr="Album - Ảnh Chim Hoạt Hình - Free Transparent PNG Clipart Images Downlo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078778"/>
            <a:ext cx="12192000" cy="744715"/>
          </a:xfrm>
          <a:prstGeom prst="rect">
            <a:avLst/>
          </a:prstGeom>
        </p:spPr>
      </p:pic>
      <p:grpSp>
        <p:nvGrpSpPr>
          <p:cNvPr id="25" name="Group 24">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26"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57130" b="93148" l="53426" r="95289"/>
                    </a14:imgEffect>
                  </a14:imgLayer>
                </a14:imgProps>
              </a:ext>
              <a:ext uri="{28A0092B-C50C-407E-A947-70E740481C1C}">
                <a14:useLocalDpi xmlns:a14="http://schemas.microsoft.com/office/drawing/2010/main" xmlns="" val="0"/>
              </a:ext>
            </a:extLst>
          </a:blip>
          <a:srcRect l="54328" t="58011" r="-11941" b="4771"/>
          <a:stretch/>
        </p:blipFill>
        <p:spPr>
          <a:xfrm>
            <a:off x="7632575" y="3827943"/>
            <a:ext cx="3416969" cy="2552604"/>
          </a:xfrm>
          <a:prstGeom prst="rect">
            <a:avLst/>
          </a:prstGeom>
        </p:spPr>
      </p:pic>
      <p:grpSp>
        <p:nvGrpSpPr>
          <p:cNvPr id="7" name="Group 6"/>
          <p:cNvGrpSpPr/>
          <p:nvPr/>
        </p:nvGrpSpPr>
        <p:grpSpPr>
          <a:xfrm>
            <a:off x="956086" y="1736586"/>
            <a:ext cx="3182384" cy="2374231"/>
            <a:chOff x="1245171" y="1590651"/>
            <a:chExt cx="3182384" cy="2374231"/>
          </a:xfrm>
        </p:grpSpPr>
        <p:pic>
          <p:nvPicPr>
            <p:cNvPr id="32" name="Picture 31"/>
            <p:cNvPicPr>
              <a:picLocks noChangeAspect="1"/>
            </p:cNvPicPr>
            <p:nvPr/>
          </p:nvPicPr>
          <p:blipFill rotWithShape="1">
            <a:blip r:embed="rId7" cstate="print">
              <a:extLst>
                <a:ext uri="{BEBA8EAE-BF5A-486C-A8C5-ECC9F3942E4B}">
                  <a14:imgProps xmlns:a14="http://schemas.microsoft.com/office/drawing/2010/main" xmlns="">
                    <a14:imgLayer r:embed="rId6">
                      <a14:imgEffect>
                        <a14:backgroundRemoval t="0" b="33241" l="0" r="53747">
                          <a14:foregroundMark x1="40578" y1="12963" x2="41435" y2="20000"/>
                        </a14:backgroundRemoval>
                      </a14:imgEffect>
                    </a14:imgLayer>
                  </a14:imgProps>
                </a:ext>
                <a:ext uri="{28A0092B-C50C-407E-A947-70E740481C1C}">
                  <a14:useLocalDpi xmlns:a14="http://schemas.microsoft.com/office/drawing/2010/main" xmlns="" val="0"/>
                </a:ext>
              </a:extLst>
            </a:blip>
            <a:srcRect l="670" t="-454" r="45672" b="65836"/>
            <a:stretch/>
          </p:blipFill>
          <p:spPr>
            <a:xfrm>
              <a:off x="1245171" y="1590651"/>
              <a:ext cx="3182384" cy="2374231"/>
            </a:xfrm>
            <a:prstGeom prst="rect">
              <a:avLst/>
            </a:prstGeom>
          </p:spPr>
        </p:pic>
        <p:sp>
          <p:nvSpPr>
            <p:cNvPr id="3" name="TextBox 2"/>
            <p:cNvSpPr txBox="1"/>
            <p:nvPr/>
          </p:nvSpPr>
          <p:spPr>
            <a:xfrm>
              <a:off x="2110278" y="2329796"/>
              <a:ext cx="1240221" cy="646331"/>
            </a:xfrm>
            <a:prstGeom prst="rect">
              <a:avLst/>
            </a:prstGeom>
            <a:noFill/>
          </p:spPr>
          <p:txBody>
            <a:bodyPr wrap="square" rtlCol="0">
              <a:spAutoFit/>
            </a:bodyPr>
            <a:lstStyle/>
            <a:p>
              <a:r>
                <a:rPr lang="en-US" sz="3600" b="1" dirty="0" err="1">
                  <a:latin typeface="Times New Roman" pitchFamily="18" charset="0"/>
                  <a:ea typeface="Arial-Rounded" panose="020B0500000000000000" pitchFamily="34" charset="0"/>
                  <a:cs typeface="Times New Roman" pitchFamily="18" charset="0"/>
                </a:rPr>
                <a:t>đ</a:t>
              </a:r>
              <a:r>
                <a:rPr lang="en-US" sz="3600" b="1" dirty="0" err="1" smtClean="0">
                  <a:latin typeface="Times New Roman" pitchFamily="18" charset="0"/>
                  <a:ea typeface="Arial-Rounded" panose="020B0500000000000000" pitchFamily="34" charset="0"/>
                  <a:cs typeface="Times New Roman" pitchFamily="18" charset="0"/>
                </a:rPr>
                <a:t>ẹp</a:t>
              </a:r>
              <a:endParaRPr lang="en-US" sz="3600" b="1" dirty="0">
                <a:latin typeface="Times New Roman" pitchFamily="18" charset="0"/>
                <a:ea typeface="Arial-Rounded" panose="020B0500000000000000" pitchFamily="34" charset="0"/>
                <a:cs typeface="Times New Roman" pitchFamily="18" charset="0"/>
              </a:endParaRPr>
            </a:p>
          </p:txBody>
        </p:sp>
      </p:grpSp>
      <p:grpSp>
        <p:nvGrpSpPr>
          <p:cNvPr id="6" name="Group 5"/>
          <p:cNvGrpSpPr/>
          <p:nvPr/>
        </p:nvGrpSpPr>
        <p:grpSpPr>
          <a:xfrm>
            <a:off x="4382507" y="2510788"/>
            <a:ext cx="2998285" cy="2261277"/>
            <a:chOff x="4382507" y="2510788"/>
            <a:chExt cx="2998285" cy="2261277"/>
          </a:xfrm>
        </p:grpSpPr>
        <p:pic>
          <p:nvPicPr>
            <p:cNvPr id="12" name="Picture 11"/>
            <p:cNvPicPr>
              <a:picLocks noChangeAspect="1"/>
            </p:cNvPicPr>
            <p:nvPr/>
          </p:nvPicPr>
          <p:blipFill rotWithShape="1">
            <a:blip r:embed="rId8" cstate="print">
              <a:extLst>
                <a:ext uri="{BEBA8EAE-BF5A-486C-A8C5-ECC9F3942E4B}">
                  <a14:imgProps xmlns:a14="http://schemas.microsoft.com/office/drawing/2010/main" xmlns="">
                    <a14:imgLayer r:embed="rId6">
                      <a14:imgEffect>
                        <a14:backgroundRemoval t="278" b="33241" l="53640" r="100000">
                          <a14:foregroundMark x1="74625" y1="5185" x2="76017" y2="5463"/>
                        </a14:backgroundRemoval>
                      </a14:imgEffect>
                    </a14:imgLayer>
                  </a14:imgProps>
                </a:ext>
                <a:ext uri="{28A0092B-C50C-407E-A947-70E740481C1C}">
                  <a14:useLocalDpi xmlns:a14="http://schemas.microsoft.com/office/drawing/2010/main" xmlns="" val="0"/>
                </a:ext>
              </a:extLst>
            </a:blip>
            <a:srcRect l="54057" t="468" r="-2474" b="67953"/>
            <a:stretch/>
          </p:blipFill>
          <p:spPr>
            <a:xfrm rot="573376">
              <a:off x="4382507" y="2510788"/>
              <a:ext cx="2998285" cy="2261277"/>
            </a:xfrm>
            <a:prstGeom prst="rect">
              <a:avLst/>
            </a:prstGeom>
          </p:spPr>
        </p:pic>
        <p:sp>
          <p:nvSpPr>
            <p:cNvPr id="14" name="TextBox 13"/>
            <p:cNvSpPr txBox="1"/>
            <p:nvPr/>
          </p:nvSpPr>
          <p:spPr>
            <a:xfrm>
              <a:off x="4859112" y="3520637"/>
              <a:ext cx="2257023" cy="646331"/>
            </a:xfrm>
            <a:prstGeom prst="rect">
              <a:avLst/>
            </a:prstGeom>
            <a:noFill/>
          </p:spPr>
          <p:txBody>
            <a:bodyPr wrap="square" rtlCol="0">
              <a:spAutoFit/>
            </a:bodyPr>
            <a:lstStyle/>
            <a:p>
              <a:r>
                <a:rPr lang="en-US" sz="3600" b="1" dirty="0" err="1" smtClean="0">
                  <a:latin typeface="Times New Roman" pitchFamily="18" charset="0"/>
                  <a:ea typeface="Arial-Rounded" panose="020B0500000000000000" pitchFamily="34" charset="0"/>
                  <a:cs typeface="Times New Roman" pitchFamily="18" charset="0"/>
                </a:rPr>
                <a:t>lóng</a:t>
              </a:r>
              <a:r>
                <a:rPr lang="en-US" sz="3600" b="1" dirty="0" smtClean="0">
                  <a:latin typeface="Times New Roman" pitchFamily="18" charset="0"/>
                  <a:ea typeface="Arial-Rounded" panose="020B0500000000000000" pitchFamily="34" charset="0"/>
                  <a:cs typeface="Times New Roman" pitchFamily="18" charset="0"/>
                </a:rPr>
                <a:t> </a:t>
              </a:r>
              <a:r>
                <a:rPr lang="en-US" sz="3600" b="1" dirty="0" err="1" smtClean="0">
                  <a:latin typeface="Times New Roman" pitchFamily="18" charset="0"/>
                  <a:ea typeface="Arial-Rounded" panose="020B0500000000000000" pitchFamily="34" charset="0"/>
                  <a:cs typeface="Times New Roman" pitchFamily="18" charset="0"/>
                </a:rPr>
                <a:t>lánh</a:t>
              </a:r>
              <a:endParaRPr lang="en-US" sz="3600" b="1" dirty="0">
                <a:latin typeface="Times New Roman" pitchFamily="18" charset="0"/>
                <a:ea typeface="Arial-Rounded" panose="020B0500000000000000" pitchFamily="34" charset="0"/>
                <a:cs typeface="Times New Roman" pitchFamily="18" charset="0"/>
              </a:endParaRPr>
            </a:p>
          </p:txBody>
        </p:sp>
      </p:grpSp>
      <p:grpSp>
        <p:nvGrpSpPr>
          <p:cNvPr id="8" name="Group 7"/>
          <p:cNvGrpSpPr/>
          <p:nvPr/>
        </p:nvGrpSpPr>
        <p:grpSpPr>
          <a:xfrm>
            <a:off x="1459353" y="4670340"/>
            <a:ext cx="3416969" cy="1572127"/>
            <a:chOff x="1459353" y="4670340"/>
            <a:chExt cx="3416969" cy="1572127"/>
          </a:xfrm>
        </p:grpSpPr>
        <p:pic>
          <p:nvPicPr>
            <p:cNvPr id="13" name="Picture 12"/>
            <p:cNvPicPr>
              <a:picLocks noChangeAspect="1"/>
            </p:cNvPicPr>
            <p:nvPr/>
          </p:nvPicPr>
          <p:blipFill rotWithShape="1">
            <a:blip r:embed="rId9" cstate="print">
              <a:extLst>
                <a:ext uri="{BEBA8EAE-BF5A-486C-A8C5-ECC9F3942E4B}">
                  <a14:imgProps xmlns:a14="http://schemas.microsoft.com/office/drawing/2010/main" xmlns="">
                    <a14:imgLayer r:embed="rId6">
                      <a14:imgEffect>
                        <a14:backgroundRemoval t="31852" b="56852" l="0" r="53961">
                          <a14:foregroundMark x1="50428" y1="35370" x2="48287" y2="44722"/>
                          <a14:foregroundMark x1="41542" y1="33519" x2="44218" y2="38148"/>
                        </a14:backgroundRemoval>
                      </a14:imgEffect>
                    </a14:imgLayer>
                  </a14:imgProps>
                </a:ext>
                <a:ext uri="{28A0092B-C50C-407E-A947-70E740481C1C}">
                  <a14:useLocalDpi xmlns:a14="http://schemas.microsoft.com/office/drawing/2010/main" xmlns="" val="0"/>
                </a:ext>
              </a:extLst>
            </a:blip>
            <a:srcRect l="-3556" t="32749" r="45943" b="44328"/>
            <a:stretch/>
          </p:blipFill>
          <p:spPr>
            <a:xfrm>
              <a:off x="1459353" y="4670340"/>
              <a:ext cx="3416969" cy="1572127"/>
            </a:xfrm>
            <a:prstGeom prst="rect">
              <a:avLst/>
            </a:prstGeom>
          </p:spPr>
        </p:pic>
        <p:sp>
          <p:nvSpPr>
            <p:cNvPr id="15" name="TextBox 14"/>
            <p:cNvSpPr txBox="1"/>
            <p:nvPr/>
          </p:nvSpPr>
          <p:spPr>
            <a:xfrm>
              <a:off x="1958583" y="5133237"/>
              <a:ext cx="2257023" cy="646331"/>
            </a:xfrm>
            <a:prstGeom prst="rect">
              <a:avLst/>
            </a:prstGeom>
            <a:noFill/>
          </p:spPr>
          <p:txBody>
            <a:bodyPr wrap="square" rtlCol="0">
              <a:spAutoFit/>
            </a:bodyPr>
            <a:lstStyle/>
            <a:p>
              <a:r>
                <a:rPr lang="en-US" sz="3600" b="1" dirty="0" err="1" smtClean="0">
                  <a:latin typeface="Times New Roman" pitchFamily="18" charset="0"/>
                  <a:ea typeface="Arial-Rounded" panose="020B0500000000000000" pitchFamily="34" charset="0"/>
                  <a:cs typeface="Times New Roman" pitchFamily="18" charset="0"/>
                </a:rPr>
                <a:t>xanh</a:t>
              </a:r>
              <a:r>
                <a:rPr lang="en-US" sz="3600" b="1" dirty="0" smtClean="0">
                  <a:latin typeface="Times New Roman" pitchFamily="18" charset="0"/>
                  <a:ea typeface="Arial-Rounded" panose="020B0500000000000000" pitchFamily="34" charset="0"/>
                  <a:cs typeface="Times New Roman" pitchFamily="18" charset="0"/>
                </a:rPr>
                <a:t> </a:t>
              </a:r>
              <a:r>
                <a:rPr lang="en-US" sz="3600" b="1" dirty="0" err="1" smtClean="0">
                  <a:latin typeface="Times New Roman" pitchFamily="18" charset="0"/>
                  <a:ea typeface="Arial-Rounded" panose="020B0500000000000000" pitchFamily="34" charset="0"/>
                  <a:cs typeface="Times New Roman" pitchFamily="18" charset="0"/>
                </a:rPr>
                <a:t>biếc</a:t>
              </a:r>
              <a:endParaRPr lang="en-US" sz="3600" b="1" dirty="0">
                <a:latin typeface="Times New Roman" pitchFamily="18" charset="0"/>
                <a:ea typeface="Arial-Rounded" panose="020B0500000000000000" pitchFamily="34" charset="0"/>
                <a:cs typeface="Times New Roman" pitchFamily="18" charset="0"/>
              </a:endParaRPr>
            </a:p>
          </p:txBody>
        </p:sp>
      </p:grpSp>
      <p:grpSp>
        <p:nvGrpSpPr>
          <p:cNvPr id="5" name="Group 4"/>
          <p:cNvGrpSpPr/>
          <p:nvPr/>
        </p:nvGrpSpPr>
        <p:grpSpPr>
          <a:xfrm>
            <a:off x="7335743" y="1441823"/>
            <a:ext cx="3416969" cy="1970216"/>
            <a:chOff x="7335743" y="1441823"/>
            <a:chExt cx="3416969" cy="1970216"/>
          </a:xfrm>
        </p:grpSpPr>
        <p:pic>
          <p:nvPicPr>
            <p:cNvPr id="29" name="Picture 28"/>
            <p:cNvPicPr>
              <a:picLocks noChangeAspect="1"/>
            </p:cNvPicPr>
            <p:nvPr/>
          </p:nvPicPr>
          <p:blipFill rotWithShape="1">
            <a:blip r:embed="rId10" cstate="print">
              <a:extLst>
                <a:ext uri="{BEBA8EAE-BF5A-486C-A8C5-ECC9F3942E4B}">
                  <a14:imgProps xmlns:a14="http://schemas.microsoft.com/office/drawing/2010/main" xmlns="">
                    <a14:imgLayer r:embed="rId6">
                      <a14:imgEffect>
                        <a14:backgroundRemoval t="30093" b="59352" l="53426" r="100000"/>
                      </a14:imgEffect>
                    </a14:imgLayer>
                  </a14:imgProps>
                </a:ext>
                <a:ext uri="{28A0092B-C50C-407E-A947-70E740481C1C}">
                  <a14:useLocalDpi xmlns:a14="http://schemas.microsoft.com/office/drawing/2010/main" xmlns="" val="0"/>
                </a:ext>
              </a:extLst>
            </a:blip>
            <a:srcRect l="54598" t="30177" r="-12211" b="41096"/>
            <a:stretch/>
          </p:blipFill>
          <p:spPr>
            <a:xfrm>
              <a:off x="7335743" y="1441823"/>
              <a:ext cx="3416969" cy="1970216"/>
            </a:xfrm>
            <a:prstGeom prst="rect">
              <a:avLst/>
            </a:prstGeom>
          </p:spPr>
        </p:pic>
        <p:sp>
          <p:nvSpPr>
            <p:cNvPr id="16" name="TextBox 15"/>
            <p:cNvSpPr txBox="1"/>
            <p:nvPr/>
          </p:nvSpPr>
          <p:spPr>
            <a:xfrm>
              <a:off x="8083857" y="2056194"/>
              <a:ext cx="2257023" cy="646331"/>
            </a:xfrm>
            <a:prstGeom prst="rect">
              <a:avLst/>
            </a:prstGeom>
            <a:noFill/>
          </p:spPr>
          <p:txBody>
            <a:bodyPr wrap="square" rtlCol="0">
              <a:spAutoFit/>
            </a:bodyPr>
            <a:lstStyle/>
            <a:p>
              <a:r>
                <a:rPr lang="en-US" sz="3600" b="1" dirty="0" smtClean="0">
                  <a:latin typeface="Times New Roman" pitchFamily="18" charset="0"/>
                  <a:ea typeface="Arial-Rounded" panose="020B0500000000000000" pitchFamily="34" charset="0"/>
                  <a:cs typeface="Times New Roman" pitchFamily="18" charset="0"/>
                </a:rPr>
                <a:t>bay </a:t>
              </a:r>
              <a:r>
                <a:rPr lang="en-US" sz="3600" b="1" dirty="0" err="1" smtClean="0">
                  <a:latin typeface="Times New Roman" pitchFamily="18" charset="0"/>
                  <a:ea typeface="Arial-Rounded" panose="020B0500000000000000" pitchFamily="34" charset="0"/>
                  <a:cs typeface="Times New Roman" pitchFamily="18" charset="0"/>
                </a:rPr>
                <a:t>đi</a:t>
              </a:r>
              <a:endParaRPr lang="en-US" sz="3600" b="1" dirty="0">
                <a:latin typeface="Times New Roman" pitchFamily="18" charset="0"/>
                <a:ea typeface="Arial-Rounded" panose="020B0500000000000000" pitchFamily="34" charset="0"/>
                <a:cs typeface="Times New Roman" pitchFamily="18" charset="0"/>
              </a:endParaRPr>
            </a:p>
          </p:txBody>
        </p:sp>
      </p:grpSp>
      <p:sp>
        <p:nvSpPr>
          <p:cNvPr id="17" name="TextBox 16"/>
          <p:cNvSpPr txBox="1"/>
          <p:nvPr/>
        </p:nvSpPr>
        <p:spPr>
          <a:xfrm>
            <a:off x="8212547" y="4670340"/>
            <a:ext cx="1362377" cy="646331"/>
          </a:xfrm>
          <a:prstGeom prst="rect">
            <a:avLst/>
          </a:prstGeom>
          <a:noFill/>
        </p:spPr>
        <p:txBody>
          <a:bodyPr wrap="square" rtlCol="0">
            <a:spAutoFit/>
          </a:bodyPr>
          <a:lstStyle/>
          <a:p>
            <a:r>
              <a:rPr lang="en-US" sz="3600" b="1" dirty="0" err="1" smtClean="0">
                <a:latin typeface="Arial-Rounded" panose="020B0500000000000000" pitchFamily="34" charset="0"/>
                <a:ea typeface="Arial-Rounded" panose="020B0500000000000000" pitchFamily="34" charset="0"/>
                <a:cs typeface="Arial-Rounded" panose="020B0500000000000000" pitchFamily="34" charset="0"/>
              </a:rPr>
              <a:t>trở</a:t>
            </a:r>
            <a:r>
              <a:rPr lang="en-US" sz="36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latin typeface="Arial-Rounded" panose="020B0500000000000000" pitchFamily="34" charset="0"/>
                <a:ea typeface="Arial-Rounded" panose="020B0500000000000000" pitchFamily="34" charset="0"/>
                <a:cs typeface="Arial-Rounded" panose="020B0500000000000000" pitchFamily="34" charset="0"/>
              </a:rPr>
              <a:t>lại</a:t>
            </a:r>
            <a:endParaRPr lang="en-US" sz="36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7632575" y="3856935"/>
            <a:ext cx="3416969" cy="2552604"/>
            <a:chOff x="7632575" y="3856935"/>
            <a:chExt cx="3416969" cy="2552604"/>
          </a:xfrm>
        </p:grpSpPr>
        <p:pic>
          <p:nvPicPr>
            <p:cNvPr id="18" name="Picture 17"/>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57130" b="93148" l="53426" r="95289"/>
                      </a14:imgEffect>
                    </a14:imgLayer>
                  </a14:imgProps>
                </a:ext>
                <a:ext uri="{28A0092B-C50C-407E-A947-70E740481C1C}">
                  <a14:useLocalDpi xmlns:a14="http://schemas.microsoft.com/office/drawing/2010/main" xmlns="" val="0"/>
                </a:ext>
              </a:extLst>
            </a:blip>
            <a:srcRect l="54328" t="58011" r="-11941" b="4771"/>
            <a:stretch/>
          </p:blipFill>
          <p:spPr>
            <a:xfrm>
              <a:off x="7632575" y="3856935"/>
              <a:ext cx="3416969" cy="2552604"/>
            </a:xfrm>
            <a:prstGeom prst="rect">
              <a:avLst/>
            </a:prstGeom>
          </p:spPr>
        </p:pic>
        <p:sp>
          <p:nvSpPr>
            <p:cNvPr id="19" name="TextBox 18"/>
            <p:cNvSpPr txBox="1"/>
            <p:nvPr/>
          </p:nvSpPr>
          <p:spPr>
            <a:xfrm>
              <a:off x="8212547" y="4699332"/>
              <a:ext cx="1845853" cy="646331"/>
            </a:xfrm>
            <a:prstGeom prst="rect">
              <a:avLst/>
            </a:prstGeom>
            <a:noFill/>
          </p:spPr>
          <p:txBody>
            <a:bodyPr wrap="square" rtlCol="0">
              <a:spAutoFit/>
            </a:bodyPr>
            <a:lstStyle/>
            <a:p>
              <a:r>
                <a:rPr lang="en-US" sz="3600" b="1" dirty="0" err="1" smtClean="0">
                  <a:latin typeface="Times New Roman" pitchFamily="18" charset="0"/>
                  <a:ea typeface="Arial-Rounded" panose="020B0500000000000000" pitchFamily="34" charset="0"/>
                  <a:cs typeface="Times New Roman" pitchFamily="18" charset="0"/>
                </a:rPr>
                <a:t>trở</a:t>
              </a:r>
              <a:r>
                <a:rPr lang="en-US" sz="3600" b="1" dirty="0" smtClean="0">
                  <a:latin typeface="Times New Roman" pitchFamily="18" charset="0"/>
                  <a:ea typeface="Arial-Rounded" panose="020B0500000000000000" pitchFamily="34" charset="0"/>
                  <a:cs typeface="Times New Roman" pitchFamily="18" charset="0"/>
                </a:rPr>
                <a:t> </a:t>
              </a:r>
              <a:r>
                <a:rPr lang="en-US" sz="3600" b="1" dirty="0" err="1" smtClean="0">
                  <a:latin typeface="Times New Roman" pitchFamily="18" charset="0"/>
                  <a:ea typeface="Arial-Rounded" panose="020B0500000000000000" pitchFamily="34" charset="0"/>
                  <a:cs typeface="Times New Roman" pitchFamily="18" charset="0"/>
                </a:rPr>
                <a:t>lại</a:t>
              </a:r>
              <a:endParaRPr lang="en-US" sz="3600" b="1" dirty="0">
                <a:latin typeface="Times New Roman" pitchFamily="18" charset="0"/>
                <a:ea typeface="Arial-Rounded" panose="020B0500000000000000" pitchFamily="34" charset="0"/>
                <a:cs typeface="Times New Roman" pitchFamily="18" charset="0"/>
              </a:endParaRPr>
            </a:p>
          </p:txBody>
        </p:sp>
      </p:grpSp>
      <p:pic>
        <p:nvPicPr>
          <p:cNvPr id="28" name="Picture 8" descr="dấu tích - Google Tìm kiếm | Hình, Iphone, Hình ảnh"/>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7111" b="89778" l="6667" r="89778"/>
                    </a14:imgEffect>
                  </a14:imgLayer>
                </a14:imgProps>
              </a:ext>
              <a:ext uri="{28A0092B-C50C-407E-A947-70E740481C1C}">
                <a14:useLocalDpi xmlns:a14="http://schemas.microsoft.com/office/drawing/2010/main" xmlns="" val="0"/>
              </a:ext>
            </a:extLst>
          </a:blip>
          <a:srcRect/>
          <a:stretch>
            <a:fillRect/>
          </a:stretch>
        </p:blipFill>
        <p:spPr bwMode="auto">
          <a:xfrm>
            <a:off x="2957306" y="1210196"/>
            <a:ext cx="1258300" cy="1258300"/>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8" descr="dấu tích - Google Tìm kiếm | Hình, Iphone, Hình ảnh"/>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7111" b="89778" l="6667" r="89778"/>
                    </a14:imgEffect>
                  </a14:imgLayer>
                </a14:imgProps>
              </a:ext>
              <a:ext uri="{28A0092B-C50C-407E-A947-70E740481C1C}">
                <a14:useLocalDpi xmlns:a14="http://schemas.microsoft.com/office/drawing/2010/main" xmlns="" val="0"/>
              </a:ext>
            </a:extLst>
          </a:blip>
          <a:srcRect/>
          <a:stretch>
            <a:fillRect/>
          </a:stretch>
        </p:blipFill>
        <p:spPr bwMode="auto">
          <a:xfrm>
            <a:off x="3148252" y="3944564"/>
            <a:ext cx="1258300" cy="1258300"/>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8" descr="dấu tích - Google Tìm kiếm | Hình, Iphone, Hình ảnh"/>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7111" b="89778" l="6667" r="89778"/>
                    </a14:imgEffect>
                  </a14:imgLayer>
                </a14:imgProps>
              </a:ext>
              <a:ext uri="{28A0092B-C50C-407E-A947-70E740481C1C}">
                <a14:useLocalDpi xmlns:a14="http://schemas.microsoft.com/office/drawing/2010/main" xmlns="" val="0"/>
              </a:ext>
            </a:extLst>
          </a:blip>
          <a:srcRect/>
          <a:stretch>
            <a:fillRect/>
          </a:stretch>
        </p:blipFill>
        <p:spPr bwMode="auto">
          <a:xfrm>
            <a:off x="6706593" y="3495039"/>
            <a:ext cx="1258300" cy="1258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130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srcRect l="29298" t="55965" r="50877" b="23450"/>
          <a:stretch/>
        </p:blipFill>
        <p:spPr>
          <a:xfrm>
            <a:off x="1298857" y="1320341"/>
            <a:ext cx="9830384" cy="5537660"/>
          </a:xfrm>
          <a:prstGeom prst="rect">
            <a:avLst/>
          </a:prstGeom>
          <a:ln>
            <a:noFill/>
          </a:ln>
          <a:effectLst>
            <a:softEdge rad="112500"/>
          </a:effectLst>
        </p:spPr>
      </p:pic>
      <p:sp>
        <p:nvSpPr>
          <p:cNvPr id="3" name="TextBox 2"/>
          <p:cNvSpPr txBox="1"/>
          <p:nvPr/>
        </p:nvSpPr>
        <p:spPr>
          <a:xfrm>
            <a:off x="682355" y="150918"/>
            <a:ext cx="11909039" cy="584711"/>
          </a:xfrm>
          <a:prstGeom prst="rect">
            <a:avLst/>
          </a:prstGeom>
          <a:noFill/>
        </p:spPr>
        <p:txBody>
          <a:bodyPr wrap="square" lIns="121855" tIns="60928" rIns="121855" bIns="60928" rtlCol="0">
            <a:spAutoFit/>
          </a:bodyPr>
          <a:lstStyle/>
          <a:p>
            <a:pPr algn="just"/>
            <a:r>
              <a:rPr lang="en-US" sz="3000" b="1" dirty="0" smtClean="0">
                <a:solidFill>
                  <a:srgbClr val="FF0000"/>
                </a:solidFill>
                <a:latin typeface="Times New Roman" pitchFamily="18" charset="0"/>
                <a:ea typeface="Arial-Rounded" panose="020B0500000000000000" pitchFamily="34" charset="0"/>
                <a:cs typeface="Times New Roman" pitchFamily="18" charset="0"/>
              </a:rPr>
              <a:t>1. </a:t>
            </a:r>
            <a:r>
              <a:rPr lang="en-US" sz="3000" b="1" dirty="0" err="1" smtClean="0">
                <a:solidFill>
                  <a:srgbClr val="FF0000"/>
                </a:solidFill>
                <a:latin typeface="Times New Roman" pitchFamily="18" charset="0"/>
                <a:ea typeface="Arial-Rounded" panose="020B0500000000000000" pitchFamily="34" charset="0"/>
                <a:cs typeface="Times New Roman" pitchFamily="18" charset="0"/>
              </a:rPr>
              <a:t>Nói</a:t>
            </a:r>
            <a:r>
              <a:rPr lang="en-US" sz="3000" b="1" dirty="0" smtClean="0">
                <a:solidFill>
                  <a:srgbClr val="FF0000"/>
                </a:solidFill>
                <a:latin typeface="Times New Roman" pitchFamily="18" charset="0"/>
                <a:ea typeface="Arial-Rounded" panose="020B0500000000000000" pitchFamily="34" charset="0"/>
                <a:cs typeface="Times New Roman" pitchFamily="18" charset="0"/>
              </a:rPr>
              <a:t> </a:t>
            </a:r>
            <a:r>
              <a:rPr lang="en-US" sz="3000" b="1" dirty="0" err="1" smtClean="0">
                <a:solidFill>
                  <a:srgbClr val="FF0000"/>
                </a:solidFill>
                <a:latin typeface="Times New Roman" pitchFamily="18" charset="0"/>
                <a:ea typeface="Arial-Rounded" panose="020B0500000000000000" pitchFamily="34" charset="0"/>
                <a:cs typeface="Times New Roman" pitchFamily="18" charset="0"/>
              </a:rPr>
              <a:t>tiếp</a:t>
            </a:r>
            <a:r>
              <a:rPr lang="en-US" sz="3000" b="1" dirty="0" smtClean="0">
                <a:solidFill>
                  <a:srgbClr val="FF0000"/>
                </a:solidFill>
                <a:latin typeface="Times New Roman" pitchFamily="18" charset="0"/>
                <a:ea typeface="Arial-Rounded" panose="020B0500000000000000" pitchFamily="34" charset="0"/>
                <a:cs typeface="Times New Roman" pitchFamily="18" charset="0"/>
              </a:rPr>
              <a:t> </a:t>
            </a:r>
            <a:r>
              <a:rPr lang="en-US" sz="3000" b="1" dirty="0" err="1" smtClean="0">
                <a:solidFill>
                  <a:srgbClr val="FF0000"/>
                </a:solidFill>
                <a:latin typeface="Times New Roman" pitchFamily="18" charset="0"/>
                <a:ea typeface="Arial-Rounded" panose="020B0500000000000000" pitchFamily="34" charset="0"/>
                <a:cs typeface="Times New Roman" pitchFamily="18" charset="0"/>
              </a:rPr>
              <a:t>lời</a:t>
            </a:r>
            <a:r>
              <a:rPr lang="en-US" sz="3000" b="1" dirty="0" smtClean="0">
                <a:solidFill>
                  <a:srgbClr val="FF0000"/>
                </a:solidFill>
                <a:latin typeface="Times New Roman" pitchFamily="18" charset="0"/>
                <a:ea typeface="Arial-Rounded" panose="020B0500000000000000" pitchFamily="34" charset="0"/>
                <a:cs typeface="Times New Roman" pitchFamily="18" charset="0"/>
              </a:rPr>
              <a:t> </a:t>
            </a:r>
            <a:r>
              <a:rPr lang="en-US" sz="3000" b="1" dirty="0" err="1" smtClean="0">
                <a:solidFill>
                  <a:srgbClr val="FF0000"/>
                </a:solidFill>
                <a:latin typeface="Times New Roman" pitchFamily="18" charset="0"/>
                <a:ea typeface="Arial-Rounded" panose="020B0500000000000000" pitchFamily="34" charset="0"/>
                <a:cs typeface="Times New Roman" pitchFamily="18" charset="0"/>
              </a:rPr>
              <a:t>của</a:t>
            </a:r>
            <a:r>
              <a:rPr lang="en-US" sz="3000" b="1" dirty="0" smtClean="0">
                <a:solidFill>
                  <a:srgbClr val="FF0000"/>
                </a:solidFill>
                <a:latin typeface="Times New Roman" pitchFamily="18" charset="0"/>
                <a:ea typeface="Arial-Rounded" panose="020B0500000000000000" pitchFamily="34" charset="0"/>
                <a:cs typeface="Times New Roman" pitchFamily="18" charset="0"/>
              </a:rPr>
              <a:t> </a:t>
            </a:r>
            <a:r>
              <a:rPr lang="en-US" sz="3000" b="1" dirty="0" err="1" smtClean="0">
                <a:solidFill>
                  <a:srgbClr val="FF0000"/>
                </a:solidFill>
                <a:latin typeface="Times New Roman" pitchFamily="18" charset="0"/>
                <a:ea typeface="Arial-Rounded" panose="020B0500000000000000" pitchFamily="34" charset="0"/>
                <a:cs typeface="Times New Roman" pitchFamily="18" charset="0"/>
              </a:rPr>
              <a:t>cây</a:t>
            </a:r>
            <a:r>
              <a:rPr lang="en-US" sz="3000" b="1" dirty="0" smtClean="0">
                <a:solidFill>
                  <a:srgbClr val="FF0000"/>
                </a:solidFill>
                <a:latin typeface="Times New Roman" pitchFamily="18" charset="0"/>
                <a:ea typeface="Arial-Rounded" panose="020B0500000000000000" pitchFamily="34" charset="0"/>
                <a:cs typeface="Times New Roman" pitchFamily="18" charset="0"/>
              </a:rPr>
              <a:t> </a:t>
            </a:r>
            <a:r>
              <a:rPr lang="en-US" sz="3000" b="1" dirty="0" err="1" smtClean="0">
                <a:solidFill>
                  <a:srgbClr val="FF0000"/>
                </a:solidFill>
                <a:latin typeface="Times New Roman" pitchFamily="18" charset="0"/>
                <a:ea typeface="Arial-Rounded" panose="020B0500000000000000" pitchFamily="34" charset="0"/>
                <a:cs typeface="Times New Roman" pitchFamily="18" charset="0"/>
              </a:rPr>
              <a:t>xấu</a:t>
            </a:r>
            <a:r>
              <a:rPr lang="en-US" sz="3000" b="1" dirty="0" smtClean="0">
                <a:solidFill>
                  <a:srgbClr val="FF0000"/>
                </a:solidFill>
                <a:latin typeface="Times New Roman" pitchFamily="18" charset="0"/>
                <a:ea typeface="Arial-Rounded" panose="020B0500000000000000" pitchFamily="34" charset="0"/>
                <a:cs typeface="Times New Roman" pitchFamily="18" charset="0"/>
              </a:rPr>
              <a:t> </a:t>
            </a:r>
            <a:r>
              <a:rPr lang="en-US" sz="3000" b="1" dirty="0" err="1" smtClean="0">
                <a:solidFill>
                  <a:srgbClr val="FF0000"/>
                </a:solidFill>
                <a:latin typeface="Times New Roman" pitchFamily="18" charset="0"/>
                <a:ea typeface="Arial-Rounded" panose="020B0500000000000000" pitchFamily="34" charset="0"/>
                <a:cs typeface="Times New Roman" pitchFamily="18" charset="0"/>
              </a:rPr>
              <a:t>hổ</a:t>
            </a:r>
            <a:r>
              <a:rPr lang="en-US" sz="3000" b="1" dirty="0" smtClean="0">
                <a:solidFill>
                  <a:srgbClr val="FF0000"/>
                </a:solidFill>
                <a:latin typeface="Times New Roman" pitchFamily="18" charset="0"/>
                <a:ea typeface="Arial-Rounded" panose="020B0500000000000000" pitchFamily="34" charset="0"/>
                <a:cs typeface="Times New Roman" pitchFamily="18" charset="0"/>
              </a:rPr>
              <a:t>:</a:t>
            </a:r>
            <a:endParaRPr lang="en-US" sz="3000" b="1" dirty="0">
              <a:solidFill>
                <a:srgbClr val="FF0000"/>
              </a:solidFill>
              <a:latin typeface="Times New Roman" pitchFamily="18" charset="0"/>
              <a:ea typeface="Arial-Rounded" panose="020B0500000000000000" pitchFamily="34" charset="0"/>
              <a:cs typeface="Times New Roman" pitchFamily="18" charset="0"/>
            </a:endParaRPr>
          </a:p>
        </p:txBody>
      </p:sp>
      <p:sp>
        <p:nvSpPr>
          <p:cNvPr id="4" name="TextBox 3"/>
          <p:cNvSpPr txBox="1"/>
          <p:nvPr/>
        </p:nvSpPr>
        <p:spPr>
          <a:xfrm>
            <a:off x="1018686" y="735629"/>
            <a:ext cx="7831025" cy="584711"/>
          </a:xfrm>
          <a:prstGeom prst="rect">
            <a:avLst/>
          </a:prstGeom>
          <a:noFill/>
        </p:spPr>
        <p:txBody>
          <a:bodyPr wrap="square" lIns="121855" tIns="60928" rIns="121855" bIns="60928" rtlCol="0">
            <a:spAutoFit/>
          </a:bodyPr>
          <a:lstStyle/>
          <a:p>
            <a:pPr algn="just"/>
            <a:r>
              <a:rPr lang="en-US" sz="3000" b="1" dirty="0" err="1" smtClean="0">
                <a:solidFill>
                  <a:srgbClr val="0070C0"/>
                </a:solidFill>
                <a:latin typeface="Times New Roman" pitchFamily="18" charset="0"/>
                <a:ea typeface="Arial-Rounded" panose="020B0500000000000000" pitchFamily="34" charset="0"/>
                <a:cs typeface="Times New Roman" pitchFamily="18" charset="0"/>
              </a:rPr>
              <a:t>Mình</a:t>
            </a:r>
            <a:r>
              <a:rPr lang="en-US" sz="3000" b="1" dirty="0" smtClean="0">
                <a:solidFill>
                  <a:srgbClr val="0070C0"/>
                </a:solidFill>
                <a:latin typeface="Times New Roman" pitchFamily="18" charset="0"/>
                <a:ea typeface="Arial-Rounded" panose="020B0500000000000000" pitchFamily="34" charset="0"/>
                <a:cs typeface="Times New Roman" pitchFamily="18" charset="0"/>
              </a:rPr>
              <a:t> </a:t>
            </a:r>
            <a:r>
              <a:rPr lang="en-US" sz="3000" b="1" dirty="0" err="1" smtClean="0">
                <a:solidFill>
                  <a:srgbClr val="0070C0"/>
                </a:solidFill>
                <a:latin typeface="Times New Roman" pitchFamily="18" charset="0"/>
                <a:ea typeface="Arial-Rounded" panose="020B0500000000000000" pitchFamily="34" charset="0"/>
                <a:cs typeface="Times New Roman" pitchFamily="18" charset="0"/>
              </a:rPr>
              <a:t>rất</a:t>
            </a:r>
            <a:r>
              <a:rPr lang="en-US" sz="3000" b="1" dirty="0" smtClean="0">
                <a:solidFill>
                  <a:srgbClr val="0070C0"/>
                </a:solidFill>
                <a:latin typeface="Times New Roman" pitchFamily="18" charset="0"/>
                <a:ea typeface="Arial-Rounded" panose="020B0500000000000000" pitchFamily="34" charset="0"/>
                <a:cs typeface="Times New Roman" pitchFamily="18" charset="0"/>
              </a:rPr>
              <a:t> </a:t>
            </a:r>
            <a:r>
              <a:rPr lang="en-US" sz="3000" b="1" dirty="0" err="1" smtClean="0">
                <a:solidFill>
                  <a:srgbClr val="0070C0"/>
                </a:solidFill>
                <a:latin typeface="Times New Roman" pitchFamily="18" charset="0"/>
                <a:ea typeface="Arial-Rounded" panose="020B0500000000000000" pitchFamily="34" charset="0"/>
                <a:cs typeface="Times New Roman" pitchFamily="18" charset="0"/>
              </a:rPr>
              <a:t>tiếc</a:t>
            </a:r>
            <a:r>
              <a:rPr lang="en-US" sz="3000" b="1" dirty="0" smtClean="0">
                <a:solidFill>
                  <a:srgbClr val="0070C0"/>
                </a:solidFill>
                <a:latin typeface="Times New Roman" pitchFamily="18" charset="0"/>
                <a:ea typeface="Arial-Rounded" panose="020B0500000000000000" pitchFamily="34" charset="0"/>
                <a:cs typeface="Times New Roman" pitchFamily="18" charset="0"/>
              </a:rPr>
              <a:t> (…)</a:t>
            </a:r>
            <a:endParaRPr lang="en-US" sz="3000" b="1" dirty="0">
              <a:solidFill>
                <a:srgbClr val="0070C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366992763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xmlns="" id="{32E29622-6938-4F27-BA2F-8E57C68A088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8238" y="-287766"/>
            <a:ext cx="10766099" cy="6704415"/>
          </a:xfrm>
          <a:prstGeom prst="rect">
            <a:avLst/>
          </a:prstGeom>
        </p:spPr>
      </p:pic>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xmlns="" id="{B6A43CE9-BBC5-4E98-BF98-A297DCD6796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xmlns="" id="{3C722568-5BEC-4CC9-9200-292359A25631}"/>
              </a:ext>
            </a:extLst>
          </p:cNvPr>
          <p:cNvSpPr txBox="1"/>
          <p:nvPr/>
        </p:nvSpPr>
        <p:spPr>
          <a:xfrm>
            <a:off x="2376742" y="2727900"/>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itchFamily="18" charset="0"/>
                <a:cs typeface="Times New Roman" pitchFamily="18" charset="0"/>
              </a:rPr>
              <a:t>Tạm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hẹn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gặp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lại</a:t>
            </a:r>
            <a:r>
              <a:rPr lang="en-US" sz="3200" dirty="0">
                <a:solidFill>
                  <a:srgbClr val="FF0000"/>
                </a:solidFill>
                <a:latin typeface="Times New Roman" pitchFamily="18" charset="0"/>
                <a:cs typeface="Times New Roman" pitchFamily="18" charset="0"/>
              </a:rPr>
              <a:t> </a:t>
            </a:r>
          </a:p>
          <a:p>
            <a:pPr algn="ctr">
              <a:lnSpc>
                <a:spcPct val="150000"/>
              </a:lnSpc>
            </a:pP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con </a:t>
            </a:r>
            <a:r>
              <a:rPr lang="en-US" sz="3200" dirty="0" err="1">
                <a:solidFill>
                  <a:srgbClr val="FF0000"/>
                </a:solidFill>
                <a:latin typeface="Times New Roman" pitchFamily="18" charset="0"/>
                <a:cs typeface="Times New Roman" pitchFamily="18" charset="0"/>
              </a:rPr>
              <a:t>vào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a:t>
            </a:r>
          </a:p>
        </p:txBody>
      </p:sp>
      <p:pic>
        <p:nvPicPr>
          <p:cNvPr id="12" name="图片 14340" descr="28"/>
          <p:cNvPicPr>
            <a:picLocks noChangeAspect="1"/>
          </p:cNvPicPr>
          <p:nvPr/>
        </p:nvPicPr>
        <p:blipFill>
          <a:blip r:embed="rId6" cstate="print"/>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7" cstate="print">
            <a:extLst>
              <a:ext uri="{28A0092B-C50C-407E-A947-70E740481C1C}">
                <a14:useLocalDpi xmlns:a14="http://schemas.microsoft.com/office/drawing/2010/main" xmlns=""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25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00661" y="1076740"/>
            <a:ext cx="3061251" cy="229593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22606" y="3803373"/>
            <a:ext cx="3873241" cy="275553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3826" y="883663"/>
            <a:ext cx="7566992" cy="56752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465919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Text Box 1"/>
          <p:cNvSpPr txBox="1"/>
          <p:nvPr/>
        </p:nvSpPr>
        <p:spPr>
          <a:xfrm>
            <a:off x="2045368" y="6503671"/>
            <a:ext cx="10586696" cy="464614"/>
          </a:xfrm>
          <a:prstGeom prst="rect">
            <a:avLst/>
          </a:prstGeom>
          <a:noFill/>
        </p:spPr>
        <p:txBody>
          <a:bodyPr wrap="square" rtlCol="0">
            <a:spAutoFit/>
          </a:bodyPr>
          <a:lstStyle/>
          <a:p>
            <a:r>
              <a:rPr lang="en-US" sz="2419" dirty="0" err="1">
                <a:ln w="9525" cmpd="sng">
                  <a:noFill/>
                  <a:prstDash val="solid"/>
                </a:ln>
                <a:solidFill>
                  <a:schemeClr val="bg1"/>
                </a:solidFill>
                <a:effectLst>
                  <a:glow rad="38100">
                    <a:schemeClr val="accent1">
                      <a:alpha val="40000"/>
                    </a:schemeClr>
                  </a:glow>
                </a:effectLst>
              </a:rPr>
              <a:t>Bản</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quyền</a:t>
            </a:r>
            <a:r>
              <a:rPr lang="en-US" sz="2419" dirty="0">
                <a:ln w="9525" cmpd="sng">
                  <a:noFill/>
                  <a:prstDash val="solid"/>
                </a:ln>
                <a:solidFill>
                  <a:schemeClr val="bg1"/>
                </a:solidFill>
                <a:effectLst>
                  <a:glow rad="38100">
                    <a:schemeClr val="accent1">
                      <a:alpha val="40000"/>
                    </a:schemeClr>
                  </a:glow>
                </a:effectLst>
              </a:rPr>
              <a:t> : FB </a:t>
            </a:r>
            <a:r>
              <a:rPr lang="en-US" sz="2419" dirty="0" err="1">
                <a:ln w="9525" cmpd="sng">
                  <a:noFill/>
                  <a:prstDash val="solid"/>
                </a:ln>
                <a:solidFill>
                  <a:schemeClr val="bg1"/>
                </a:solidFill>
                <a:effectLst>
                  <a:glow rad="38100">
                    <a:schemeClr val="accent1">
                      <a:alpha val="40000"/>
                    </a:schemeClr>
                  </a:glow>
                </a:effectLst>
              </a:rPr>
              <a:t>Đặng</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Nhật</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Linh</a:t>
            </a:r>
            <a:r>
              <a:rPr lang="en-US" sz="2419" dirty="0">
                <a:ln w="9525" cmpd="sng">
                  <a:noFill/>
                  <a:prstDash val="solid"/>
                </a:ln>
                <a:solidFill>
                  <a:schemeClr val="bg1"/>
                </a:solidFill>
                <a:effectLst>
                  <a:glow rad="38100">
                    <a:schemeClr val="accent1">
                      <a:alpha val="40000"/>
                    </a:schemeClr>
                  </a:glow>
                </a:effectLst>
              </a:rPr>
              <a:t>- https://www.facebook.com/nhat.linh.3557440</a:t>
            </a:r>
          </a:p>
        </p:txBody>
      </p:sp>
      <p:sp>
        <p:nvSpPr>
          <p:cNvPr id="4" name="Rounded Rectangle 3"/>
          <p:cNvSpPr/>
          <p:nvPr/>
        </p:nvSpPr>
        <p:spPr>
          <a:xfrm>
            <a:off x="4235670" y="5538952"/>
            <a:ext cx="7956330" cy="746234"/>
          </a:xfrm>
          <a:prstGeom prst="roundRect">
            <a:avLst/>
          </a:prstGeom>
          <a:solidFill>
            <a:schemeClr val="bg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itchFamily="18" charset="0"/>
                <a:ea typeface="Arial-Rounded" panose="020B0500000000000000" pitchFamily="34" charset="0"/>
                <a:cs typeface="Times New Roman" pitchFamily="18" charset="0"/>
              </a:rPr>
              <a:t>Em</a:t>
            </a:r>
            <a:r>
              <a:rPr lang="en-US" sz="3200" dirty="0" smtClean="0">
                <a:solidFill>
                  <a:srgbClr val="FF0000"/>
                </a:solidFill>
                <a:latin typeface="Times New Roman" pitchFamily="18" charset="0"/>
                <a:ea typeface="Arial-Rounded" panose="020B0500000000000000" pitchFamily="34" charset="0"/>
                <a:cs typeface="Times New Roman" pitchFamily="18" charset="0"/>
              </a:rPr>
              <a:t> </a:t>
            </a:r>
            <a:r>
              <a:rPr lang="en-US" sz="3200" dirty="0" err="1" smtClean="0">
                <a:solidFill>
                  <a:srgbClr val="FF0000"/>
                </a:solidFill>
                <a:latin typeface="Times New Roman" pitchFamily="18" charset="0"/>
                <a:ea typeface="Arial-Rounded" panose="020B0500000000000000" pitchFamily="34" charset="0"/>
                <a:cs typeface="Times New Roman" pitchFamily="18" charset="0"/>
              </a:rPr>
              <a:t>biết</a:t>
            </a:r>
            <a:r>
              <a:rPr lang="en-US" sz="3200" dirty="0" smtClean="0">
                <a:solidFill>
                  <a:srgbClr val="FF0000"/>
                </a:solidFill>
                <a:latin typeface="Times New Roman" pitchFamily="18" charset="0"/>
                <a:ea typeface="Arial-Rounded" panose="020B0500000000000000" pitchFamily="34" charset="0"/>
                <a:cs typeface="Times New Roman" pitchFamily="18" charset="0"/>
              </a:rPr>
              <a:t> </a:t>
            </a:r>
            <a:r>
              <a:rPr lang="en-US" sz="3200" dirty="0" err="1" smtClean="0">
                <a:solidFill>
                  <a:srgbClr val="FF0000"/>
                </a:solidFill>
                <a:latin typeface="Times New Roman" pitchFamily="18" charset="0"/>
                <a:ea typeface="Arial-Rounded" panose="020B0500000000000000" pitchFamily="34" charset="0"/>
                <a:cs typeface="Times New Roman" pitchFamily="18" charset="0"/>
              </a:rPr>
              <a:t>gì</a:t>
            </a:r>
            <a:r>
              <a:rPr lang="en-US" sz="3200" dirty="0" smtClean="0">
                <a:solidFill>
                  <a:srgbClr val="FF0000"/>
                </a:solidFill>
                <a:latin typeface="Times New Roman" pitchFamily="18" charset="0"/>
                <a:ea typeface="Arial-Rounded" panose="020B0500000000000000" pitchFamily="34" charset="0"/>
                <a:cs typeface="Times New Roman" pitchFamily="18" charset="0"/>
              </a:rPr>
              <a:t> </a:t>
            </a:r>
            <a:r>
              <a:rPr lang="en-US" sz="3200" dirty="0" err="1" smtClean="0">
                <a:solidFill>
                  <a:srgbClr val="FF0000"/>
                </a:solidFill>
                <a:latin typeface="Times New Roman" pitchFamily="18" charset="0"/>
                <a:ea typeface="Arial-Rounded" panose="020B0500000000000000" pitchFamily="34" charset="0"/>
                <a:cs typeface="Times New Roman" pitchFamily="18" charset="0"/>
              </a:rPr>
              <a:t>về</a:t>
            </a:r>
            <a:r>
              <a:rPr lang="en-US" sz="3200" dirty="0" smtClean="0">
                <a:solidFill>
                  <a:srgbClr val="FF0000"/>
                </a:solidFill>
                <a:latin typeface="Times New Roman" pitchFamily="18" charset="0"/>
                <a:ea typeface="Arial-Rounded" panose="020B0500000000000000" pitchFamily="34" charset="0"/>
                <a:cs typeface="Times New Roman" pitchFamily="18" charset="0"/>
              </a:rPr>
              <a:t> </a:t>
            </a:r>
            <a:r>
              <a:rPr lang="en-US" sz="3200" dirty="0" err="1" smtClean="0">
                <a:solidFill>
                  <a:srgbClr val="FF0000"/>
                </a:solidFill>
                <a:latin typeface="Times New Roman" pitchFamily="18" charset="0"/>
                <a:ea typeface="Arial-Rounded" panose="020B0500000000000000" pitchFamily="34" charset="0"/>
                <a:cs typeface="Times New Roman" pitchFamily="18" charset="0"/>
              </a:rPr>
              <a:t>loài</a:t>
            </a:r>
            <a:r>
              <a:rPr lang="en-US" sz="3200" dirty="0" smtClean="0">
                <a:solidFill>
                  <a:srgbClr val="FF0000"/>
                </a:solidFill>
                <a:latin typeface="Times New Roman" pitchFamily="18" charset="0"/>
                <a:ea typeface="Arial-Rounded" panose="020B0500000000000000" pitchFamily="34" charset="0"/>
                <a:cs typeface="Times New Roman" pitchFamily="18" charset="0"/>
              </a:rPr>
              <a:t> </a:t>
            </a:r>
            <a:r>
              <a:rPr lang="en-US" sz="3200" dirty="0" err="1" smtClean="0">
                <a:solidFill>
                  <a:srgbClr val="FF0000"/>
                </a:solidFill>
                <a:latin typeface="Times New Roman" pitchFamily="18" charset="0"/>
                <a:ea typeface="Arial-Rounded" panose="020B0500000000000000" pitchFamily="34" charset="0"/>
                <a:cs typeface="Times New Roman" pitchFamily="18" charset="0"/>
              </a:rPr>
              <a:t>cây</a:t>
            </a:r>
            <a:r>
              <a:rPr lang="en-US" sz="3200" dirty="0" smtClean="0">
                <a:solidFill>
                  <a:srgbClr val="FF0000"/>
                </a:solidFill>
                <a:latin typeface="Times New Roman" pitchFamily="18" charset="0"/>
                <a:ea typeface="Arial-Rounded" panose="020B0500000000000000" pitchFamily="34" charset="0"/>
                <a:cs typeface="Times New Roman" pitchFamily="18" charset="0"/>
              </a:rPr>
              <a:t> </a:t>
            </a:r>
            <a:r>
              <a:rPr lang="en-US" sz="3200" dirty="0" err="1" smtClean="0">
                <a:solidFill>
                  <a:srgbClr val="FF0000"/>
                </a:solidFill>
                <a:latin typeface="Times New Roman" pitchFamily="18" charset="0"/>
                <a:ea typeface="Arial-Rounded" panose="020B0500000000000000" pitchFamily="34" charset="0"/>
                <a:cs typeface="Times New Roman" pitchFamily="18" charset="0"/>
              </a:rPr>
              <a:t>trong</a:t>
            </a:r>
            <a:r>
              <a:rPr lang="en-US" sz="3200" dirty="0" smtClean="0">
                <a:solidFill>
                  <a:srgbClr val="FF0000"/>
                </a:solidFill>
                <a:latin typeface="Times New Roman" pitchFamily="18" charset="0"/>
                <a:ea typeface="Arial-Rounded" panose="020B0500000000000000" pitchFamily="34" charset="0"/>
                <a:cs typeface="Times New Roman" pitchFamily="18" charset="0"/>
              </a:rPr>
              <a:t> </a:t>
            </a:r>
            <a:r>
              <a:rPr lang="en-US" sz="3200" dirty="0" err="1" smtClean="0">
                <a:solidFill>
                  <a:srgbClr val="FF0000"/>
                </a:solidFill>
                <a:latin typeface="Times New Roman" pitchFamily="18" charset="0"/>
                <a:ea typeface="Arial-Rounded" panose="020B0500000000000000" pitchFamily="34" charset="0"/>
                <a:cs typeface="Times New Roman" pitchFamily="18" charset="0"/>
              </a:rPr>
              <a:t>tranh</a:t>
            </a:r>
            <a:r>
              <a:rPr lang="en-US" sz="3200" dirty="0" smtClean="0">
                <a:solidFill>
                  <a:srgbClr val="FF0000"/>
                </a:solidFill>
                <a:latin typeface="Times New Roman" pitchFamily="18" charset="0"/>
                <a:ea typeface="Arial-Rounded" panose="020B0500000000000000" pitchFamily="34" charset="0"/>
                <a:cs typeface="Times New Roman" pitchFamily="18" charset="0"/>
              </a:rPr>
              <a:t> ?</a:t>
            </a:r>
            <a:endParaRPr lang="en-US" sz="3200" dirty="0">
              <a:solidFill>
                <a:srgbClr val="FF0000"/>
              </a:solidFill>
              <a:latin typeface="Times New Roman" pitchFamily="18" charset="0"/>
              <a:ea typeface="Arial-Rounded" panose="020B0500000000000000" pitchFamily="34" charset="0"/>
              <a:cs typeface="Times New Roman" pitchFamily="18" charset="0"/>
            </a:endParaRPr>
          </a:p>
        </p:txBody>
      </p:sp>
      <p:sp>
        <p:nvSpPr>
          <p:cNvPr id="19" name="Rounded Rectangle 18"/>
          <p:cNvSpPr/>
          <p:nvPr/>
        </p:nvSpPr>
        <p:spPr>
          <a:xfrm>
            <a:off x="0" y="5486400"/>
            <a:ext cx="7956330" cy="851338"/>
          </a:xfrm>
          <a:prstGeom prst="roundRect">
            <a:avLst/>
          </a:prstGeom>
          <a:solidFill>
            <a:schemeClr val="bg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itchFamily="18" charset="0"/>
                <a:ea typeface="Arial-Rounded" panose="020B0500000000000000" pitchFamily="34" charset="0"/>
                <a:cs typeface="Times New Roman" pitchFamily="18" charset="0"/>
              </a:rPr>
              <a:t>Dựa</a:t>
            </a:r>
            <a:r>
              <a:rPr lang="en-US" sz="2800" dirty="0" smtClean="0">
                <a:solidFill>
                  <a:srgbClr val="FF0000"/>
                </a:solidFill>
                <a:latin typeface="Times New Roman" pitchFamily="18" charset="0"/>
                <a:ea typeface="Arial-Rounded" panose="020B0500000000000000" pitchFamily="34" charset="0"/>
                <a:cs typeface="Times New Roman" pitchFamily="18" charset="0"/>
              </a:rPr>
              <a:t> </a:t>
            </a:r>
            <a:r>
              <a:rPr lang="en-US" sz="2800" dirty="0" err="1" smtClean="0">
                <a:solidFill>
                  <a:srgbClr val="FF0000"/>
                </a:solidFill>
                <a:latin typeface="Times New Roman" pitchFamily="18" charset="0"/>
                <a:ea typeface="Arial-Rounded" panose="020B0500000000000000" pitchFamily="34" charset="0"/>
                <a:cs typeface="Times New Roman" pitchFamily="18" charset="0"/>
              </a:rPr>
              <a:t>vào</a:t>
            </a:r>
            <a:r>
              <a:rPr lang="en-US" sz="2800" dirty="0" smtClean="0">
                <a:solidFill>
                  <a:srgbClr val="FF0000"/>
                </a:solidFill>
                <a:latin typeface="Times New Roman" pitchFamily="18" charset="0"/>
                <a:ea typeface="Arial-Rounded" panose="020B0500000000000000" pitchFamily="34" charset="0"/>
                <a:cs typeface="Times New Roman" pitchFamily="18" charset="0"/>
              </a:rPr>
              <a:t> </a:t>
            </a:r>
            <a:r>
              <a:rPr lang="en-US" sz="2800" dirty="0" err="1" smtClean="0">
                <a:solidFill>
                  <a:srgbClr val="FF0000"/>
                </a:solidFill>
                <a:latin typeface="Times New Roman" pitchFamily="18" charset="0"/>
                <a:ea typeface="Arial-Rounded" panose="020B0500000000000000" pitchFamily="34" charset="0"/>
                <a:cs typeface="Times New Roman" pitchFamily="18" charset="0"/>
              </a:rPr>
              <a:t>tên</a:t>
            </a:r>
            <a:r>
              <a:rPr lang="en-US" sz="2800" dirty="0" smtClean="0">
                <a:solidFill>
                  <a:srgbClr val="FF0000"/>
                </a:solidFill>
                <a:latin typeface="Times New Roman" pitchFamily="18" charset="0"/>
                <a:ea typeface="Arial-Rounded" panose="020B0500000000000000" pitchFamily="34" charset="0"/>
                <a:cs typeface="Times New Roman" pitchFamily="18" charset="0"/>
              </a:rPr>
              <a:t> </a:t>
            </a:r>
            <a:r>
              <a:rPr lang="en-US" sz="2800" dirty="0" err="1" smtClean="0">
                <a:solidFill>
                  <a:srgbClr val="FF0000"/>
                </a:solidFill>
                <a:latin typeface="Times New Roman" pitchFamily="18" charset="0"/>
                <a:ea typeface="Arial-Rounded" panose="020B0500000000000000" pitchFamily="34" charset="0"/>
                <a:cs typeface="Times New Roman" pitchFamily="18" charset="0"/>
              </a:rPr>
              <a:t>bài</a:t>
            </a:r>
            <a:r>
              <a:rPr lang="en-US" sz="2800" dirty="0" smtClean="0">
                <a:solidFill>
                  <a:srgbClr val="FF0000"/>
                </a:solidFill>
                <a:latin typeface="Times New Roman" pitchFamily="18" charset="0"/>
                <a:ea typeface="Arial-Rounded" panose="020B0500000000000000" pitchFamily="34" charset="0"/>
                <a:cs typeface="Times New Roman" pitchFamily="18" charset="0"/>
              </a:rPr>
              <a:t> </a:t>
            </a:r>
            <a:r>
              <a:rPr lang="en-US" sz="2800" dirty="0" err="1" smtClean="0">
                <a:solidFill>
                  <a:srgbClr val="FF0000"/>
                </a:solidFill>
                <a:latin typeface="Times New Roman" pitchFamily="18" charset="0"/>
                <a:ea typeface="Arial-Rounded" panose="020B0500000000000000" pitchFamily="34" charset="0"/>
                <a:cs typeface="Times New Roman" pitchFamily="18" charset="0"/>
              </a:rPr>
              <a:t>và</a:t>
            </a:r>
            <a:r>
              <a:rPr lang="en-US" sz="2800" dirty="0" smtClean="0">
                <a:solidFill>
                  <a:srgbClr val="FF0000"/>
                </a:solidFill>
                <a:latin typeface="Times New Roman" pitchFamily="18" charset="0"/>
                <a:ea typeface="Arial-Rounded" panose="020B0500000000000000" pitchFamily="34" charset="0"/>
                <a:cs typeface="Times New Roman" pitchFamily="18" charset="0"/>
              </a:rPr>
              <a:t> </a:t>
            </a:r>
            <a:r>
              <a:rPr lang="en-US" sz="2800" dirty="0" err="1" smtClean="0">
                <a:solidFill>
                  <a:srgbClr val="FF0000"/>
                </a:solidFill>
                <a:latin typeface="Times New Roman" pitchFamily="18" charset="0"/>
                <a:ea typeface="Arial-Rounded" panose="020B0500000000000000" pitchFamily="34" charset="0"/>
                <a:cs typeface="Times New Roman" pitchFamily="18" charset="0"/>
              </a:rPr>
              <a:t>ảnh</a:t>
            </a:r>
            <a:r>
              <a:rPr lang="en-US" sz="2800" dirty="0" smtClean="0">
                <a:solidFill>
                  <a:srgbClr val="FF0000"/>
                </a:solidFill>
                <a:latin typeface="Times New Roman" pitchFamily="18" charset="0"/>
                <a:ea typeface="Arial-Rounded" panose="020B0500000000000000" pitchFamily="34" charset="0"/>
                <a:cs typeface="Times New Roman" pitchFamily="18" charset="0"/>
              </a:rPr>
              <a:t> minh </a:t>
            </a:r>
            <a:r>
              <a:rPr lang="en-US" sz="2800" dirty="0" err="1" smtClean="0">
                <a:solidFill>
                  <a:srgbClr val="FF0000"/>
                </a:solidFill>
                <a:latin typeface="Times New Roman" pitchFamily="18" charset="0"/>
                <a:ea typeface="Arial-Rounded" panose="020B0500000000000000" pitchFamily="34" charset="0"/>
                <a:cs typeface="Times New Roman" pitchFamily="18" charset="0"/>
              </a:rPr>
              <a:t>họa</a:t>
            </a:r>
            <a:r>
              <a:rPr lang="en-US" sz="2800" dirty="0" smtClean="0">
                <a:solidFill>
                  <a:srgbClr val="FF0000"/>
                </a:solidFill>
                <a:latin typeface="Times New Roman" pitchFamily="18" charset="0"/>
                <a:ea typeface="Arial-Rounded" panose="020B0500000000000000" pitchFamily="34" charset="0"/>
                <a:cs typeface="Times New Roman" pitchFamily="18" charset="0"/>
              </a:rPr>
              <a:t>, </a:t>
            </a:r>
            <a:r>
              <a:rPr lang="en-US" sz="2800" dirty="0" err="1" smtClean="0">
                <a:solidFill>
                  <a:srgbClr val="FF0000"/>
                </a:solidFill>
                <a:latin typeface="Times New Roman" pitchFamily="18" charset="0"/>
                <a:ea typeface="Arial-Rounded" panose="020B0500000000000000" pitchFamily="34" charset="0"/>
                <a:cs typeface="Times New Roman" pitchFamily="18" charset="0"/>
              </a:rPr>
              <a:t>em</a:t>
            </a:r>
            <a:r>
              <a:rPr lang="en-US" sz="2800" dirty="0" smtClean="0">
                <a:solidFill>
                  <a:srgbClr val="FF0000"/>
                </a:solidFill>
                <a:latin typeface="Times New Roman" pitchFamily="18" charset="0"/>
                <a:ea typeface="Arial-Rounded" panose="020B0500000000000000" pitchFamily="34" charset="0"/>
                <a:cs typeface="Times New Roman" pitchFamily="18" charset="0"/>
              </a:rPr>
              <a:t> </a:t>
            </a:r>
            <a:r>
              <a:rPr lang="en-US" sz="2800" dirty="0" err="1" smtClean="0">
                <a:solidFill>
                  <a:srgbClr val="FF0000"/>
                </a:solidFill>
                <a:latin typeface="Times New Roman" pitchFamily="18" charset="0"/>
                <a:ea typeface="Arial-Rounded" panose="020B0500000000000000" pitchFamily="34" charset="0"/>
                <a:cs typeface="Times New Roman" pitchFamily="18" charset="0"/>
              </a:rPr>
              <a:t>thử</a:t>
            </a:r>
            <a:r>
              <a:rPr lang="en-US" sz="2800" dirty="0" smtClean="0">
                <a:solidFill>
                  <a:srgbClr val="FF0000"/>
                </a:solidFill>
                <a:latin typeface="Times New Roman" pitchFamily="18" charset="0"/>
                <a:ea typeface="Arial-Rounded" panose="020B0500000000000000" pitchFamily="34" charset="0"/>
                <a:cs typeface="Times New Roman" pitchFamily="18" charset="0"/>
              </a:rPr>
              <a:t> </a:t>
            </a:r>
            <a:r>
              <a:rPr lang="en-US" sz="2800" dirty="0" err="1" smtClean="0">
                <a:solidFill>
                  <a:srgbClr val="FF0000"/>
                </a:solidFill>
                <a:latin typeface="Times New Roman" pitchFamily="18" charset="0"/>
                <a:ea typeface="Arial-Rounded" panose="020B0500000000000000" pitchFamily="34" charset="0"/>
                <a:cs typeface="Times New Roman" pitchFamily="18" charset="0"/>
              </a:rPr>
              <a:t>đoán</a:t>
            </a:r>
            <a:r>
              <a:rPr lang="en-US" sz="2800" dirty="0" smtClean="0">
                <a:solidFill>
                  <a:srgbClr val="FF0000"/>
                </a:solidFill>
                <a:latin typeface="Times New Roman" pitchFamily="18" charset="0"/>
                <a:ea typeface="Arial-Rounded" panose="020B0500000000000000" pitchFamily="34" charset="0"/>
                <a:cs typeface="Times New Roman" pitchFamily="18" charset="0"/>
              </a:rPr>
              <a:t> </a:t>
            </a:r>
            <a:r>
              <a:rPr lang="en-US" sz="2800" dirty="0" err="1" smtClean="0">
                <a:solidFill>
                  <a:srgbClr val="FF0000"/>
                </a:solidFill>
                <a:latin typeface="Times New Roman" pitchFamily="18" charset="0"/>
                <a:ea typeface="Arial-Rounded" panose="020B0500000000000000" pitchFamily="34" charset="0"/>
                <a:cs typeface="Times New Roman" pitchFamily="18" charset="0"/>
              </a:rPr>
              <a:t>xem</a:t>
            </a:r>
            <a:r>
              <a:rPr lang="en-US" sz="2800" dirty="0" smtClean="0">
                <a:solidFill>
                  <a:srgbClr val="FF0000"/>
                </a:solidFill>
                <a:latin typeface="Times New Roman" pitchFamily="18" charset="0"/>
                <a:ea typeface="Arial-Rounded" panose="020B0500000000000000" pitchFamily="34" charset="0"/>
                <a:cs typeface="Times New Roman" pitchFamily="18" charset="0"/>
              </a:rPr>
              <a:t> </a:t>
            </a:r>
            <a:r>
              <a:rPr lang="en-US" sz="2800" dirty="0" err="1" smtClean="0">
                <a:solidFill>
                  <a:srgbClr val="FF0000"/>
                </a:solidFill>
                <a:latin typeface="Times New Roman" pitchFamily="18" charset="0"/>
                <a:ea typeface="Arial-Rounded" panose="020B0500000000000000" pitchFamily="34" charset="0"/>
                <a:cs typeface="Times New Roman" pitchFamily="18" charset="0"/>
              </a:rPr>
              <a:t>loài</a:t>
            </a:r>
            <a:r>
              <a:rPr lang="en-US" sz="2800" dirty="0" smtClean="0">
                <a:solidFill>
                  <a:srgbClr val="FF0000"/>
                </a:solidFill>
                <a:latin typeface="Times New Roman" pitchFamily="18" charset="0"/>
                <a:ea typeface="Arial-Rounded" panose="020B0500000000000000" pitchFamily="34" charset="0"/>
                <a:cs typeface="Times New Roman" pitchFamily="18" charset="0"/>
              </a:rPr>
              <a:t> </a:t>
            </a:r>
            <a:r>
              <a:rPr lang="en-US" sz="2800" dirty="0" err="1" smtClean="0">
                <a:solidFill>
                  <a:srgbClr val="FF0000"/>
                </a:solidFill>
                <a:latin typeface="Times New Roman" pitchFamily="18" charset="0"/>
                <a:ea typeface="Arial-Rounded" panose="020B0500000000000000" pitchFamily="34" charset="0"/>
                <a:cs typeface="Times New Roman" pitchFamily="18" charset="0"/>
              </a:rPr>
              <a:t>cây</a:t>
            </a:r>
            <a:r>
              <a:rPr lang="en-US" sz="2800" dirty="0" smtClean="0">
                <a:solidFill>
                  <a:srgbClr val="FF0000"/>
                </a:solidFill>
                <a:latin typeface="Times New Roman" pitchFamily="18" charset="0"/>
                <a:ea typeface="Arial-Rounded" panose="020B0500000000000000" pitchFamily="34" charset="0"/>
                <a:cs typeface="Times New Roman" pitchFamily="18" charset="0"/>
              </a:rPr>
              <a:t> </a:t>
            </a:r>
            <a:r>
              <a:rPr lang="en-US" sz="2800" dirty="0" err="1" smtClean="0">
                <a:solidFill>
                  <a:srgbClr val="FF0000"/>
                </a:solidFill>
                <a:latin typeface="Times New Roman" pitchFamily="18" charset="0"/>
                <a:ea typeface="Arial-Rounded" panose="020B0500000000000000" pitchFamily="34" charset="0"/>
                <a:cs typeface="Times New Roman" pitchFamily="18" charset="0"/>
              </a:rPr>
              <a:t>này</a:t>
            </a:r>
            <a:r>
              <a:rPr lang="en-US" sz="2800" dirty="0" smtClean="0">
                <a:solidFill>
                  <a:srgbClr val="FF0000"/>
                </a:solidFill>
                <a:latin typeface="Times New Roman" pitchFamily="18" charset="0"/>
                <a:ea typeface="Arial-Rounded" panose="020B0500000000000000" pitchFamily="34" charset="0"/>
                <a:cs typeface="Times New Roman" pitchFamily="18" charset="0"/>
              </a:rPr>
              <a:t> </a:t>
            </a:r>
            <a:r>
              <a:rPr lang="en-US" sz="2800" dirty="0" err="1" smtClean="0">
                <a:solidFill>
                  <a:srgbClr val="FF0000"/>
                </a:solidFill>
                <a:latin typeface="Times New Roman" pitchFamily="18" charset="0"/>
                <a:ea typeface="Arial-Rounded" panose="020B0500000000000000" pitchFamily="34" charset="0"/>
                <a:cs typeface="Times New Roman" pitchFamily="18" charset="0"/>
              </a:rPr>
              <a:t>có</a:t>
            </a:r>
            <a:r>
              <a:rPr lang="en-US" sz="2800" dirty="0" smtClean="0">
                <a:solidFill>
                  <a:srgbClr val="FF0000"/>
                </a:solidFill>
                <a:latin typeface="Times New Roman" pitchFamily="18" charset="0"/>
                <a:ea typeface="Arial-Rounded" panose="020B0500000000000000" pitchFamily="34" charset="0"/>
                <a:cs typeface="Times New Roman" pitchFamily="18" charset="0"/>
              </a:rPr>
              <a:t> </a:t>
            </a:r>
            <a:r>
              <a:rPr lang="en-US" sz="2800" dirty="0" err="1" smtClean="0">
                <a:solidFill>
                  <a:srgbClr val="FF0000"/>
                </a:solidFill>
                <a:latin typeface="Times New Roman" pitchFamily="18" charset="0"/>
                <a:ea typeface="Arial-Rounded" panose="020B0500000000000000" pitchFamily="34" charset="0"/>
                <a:cs typeface="Times New Roman" pitchFamily="18" charset="0"/>
              </a:rPr>
              <a:t>gì</a:t>
            </a:r>
            <a:r>
              <a:rPr lang="en-US" sz="2800" dirty="0" smtClean="0">
                <a:solidFill>
                  <a:srgbClr val="FF0000"/>
                </a:solidFill>
                <a:latin typeface="Times New Roman" pitchFamily="18" charset="0"/>
                <a:ea typeface="Arial-Rounded" panose="020B0500000000000000" pitchFamily="34" charset="0"/>
                <a:cs typeface="Times New Roman" pitchFamily="18" charset="0"/>
              </a:rPr>
              <a:t> </a:t>
            </a:r>
            <a:r>
              <a:rPr lang="en-US" sz="2800" dirty="0" err="1" smtClean="0">
                <a:solidFill>
                  <a:srgbClr val="FF0000"/>
                </a:solidFill>
                <a:latin typeface="Times New Roman" pitchFamily="18" charset="0"/>
                <a:ea typeface="Arial-Rounded" panose="020B0500000000000000" pitchFamily="34" charset="0"/>
                <a:cs typeface="Times New Roman" pitchFamily="18" charset="0"/>
              </a:rPr>
              <a:t>đặc</a:t>
            </a:r>
            <a:r>
              <a:rPr lang="en-US" sz="2800" dirty="0" smtClean="0">
                <a:solidFill>
                  <a:srgbClr val="FF0000"/>
                </a:solidFill>
                <a:latin typeface="Times New Roman" pitchFamily="18" charset="0"/>
                <a:ea typeface="Arial-Rounded" panose="020B0500000000000000" pitchFamily="34" charset="0"/>
                <a:cs typeface="Times New Roman" pitchFamily="18" charset="0"/>
              </a:rPr>
              <a:t> </a:t>
            </a:r>
            <a:r>
              <a:rPr lang="en-US" sz="2800" dirty="0" err="1" smtClean="0">
                <a:solidFill>
                  <a:srgbClr val="FF0000"/>
                </a:solidFill>
                <a:latin typeface="Times New Roman" pitchFamily="18" charset="0"/>
                <a:ea typeface="Arial-Rounded" panose="020B0500000000000000" pitchFamily="34" charset="0"/>
                <a:cs typeface="Times New Roman" pitchFamily="18" charset="0"/>
              </a:rPr>
              <a:t>biệt</a:t>
            </a:r>
            <a:r>
              <a:rPr lang="en-US" sz="2800" dirty="0" smtClean="0">
                <a:solidFill>
                  <a:srgbClr val="FF0000"/>
                </a:solidFill>
                <a:latin typeface="Times New Roman" pitchFamily="18" charset="0"/>
                <a:ea typeface="Arial-Rounded" panose="020B0500000000000000" pitchFamily="34" charset="0"/>
                <a:cs typeface="Times New Roman" pitchFamily="18" charset="0"/>
              </a:rPr>
              <a:t> ?</a:t>
            </a:r>
            <a:endParaRPr lang="en-US" sz="2800" dirty="0">
              <a:solidFill>
                <a:srgbClr val="FF000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178439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P spid="4" grpId="1" animBg="1"/>
      <p:bldP spid="19" grpId="0" animBg="1"/>
      <p:bldP spid="1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315310"/>
            <a:ext cx="11540359" cy="6253656"/>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276" y="415668"/>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dirty="0" err="1">
                <a:solidFill>
                  <a:srgbClr val="FF6600"/>
                </a:solidFill>
                <a:latin typeface="Times New Roman" pitchFamily="18" charset="0"/>
                <a:ea typeface="Arial-Rounded" panose="020B0500000000000000" pitchFamily="34" charset="0"/>
                <a:cs typeface="Times New Roman" pitchFamily="18" charset="0"/>
              </a:rPr>
              <a:t>Bài</a:t>
            </a:r>
            <a:r>
              <a:rPr lang="en-US" sz="2700" b="1" dirty="0">
                <a:solidFill>
                  <a:srgbClr val="FF6600"/>
                </a:solidFill>
                <a:latin typeface="Times New Roman" pitchFamily="18" charset="0"/>
                <a:ea typeface="Arial-Rounded" panose="020B0500000000000000" pitchFamily="34" charset="0"/>
                <a:cs typeface="Times New Roman" pitchFamily="18" charset="0"/>
              </a:rPr>
              <a:t> </a:t>
            </a:r>
            <a:r>
              <a:rPr lang="en-US" sz="2700" b="1" dirty="0" smtClean="0">
                <a:solidFill>
                  <a:srgbClr val="FF6600"/>
                </a:solidFill>
                <a:latin typeface="Times New Roman" pitchFamily="18" charset="0"/>
                <a:ea typeface="Arial-Rounded" panose="020B0500000000000000" pitchFamily="34" charset="0"/>
                <a:cs typeface="Times New Roman" pitchFamily="18" charset="0"/>
              </a:rPr>
              <a:t>7: CÂY XẤU HỔ</a:t>
            </a:r>
            <a:endParaRPr lang="en-US" sz="2700" b="1" dirty="0">
              <a:solidFill>
                <a:srgbClr val="FF6600"/>
              </a:solidFill>
              <a:latin typeface="Times New Roman" pitchFamily="18" charset="0"/>
              <a:ea typeface="Arial-Rounded" panose="020B0500000000000000" pitchFamily="34" charset="0"/>
              <a:cs typeface="Times New Roman" pitchFamily="18" charset="0"/>
            </a:endParaRPr>
          </a:p>
        </p:txBody>
      </p:sp>
      <p:sp>
        <p:nvSpPr>
          <p:cNvPr id="5" name="TextBox 4"/>
          <p:cNvSpPr txBox="1"/>
          <p:nvPr/>
        </p:nvSpPr>
        <p:spPr>
          <a:xfrm>
            <a:off x="526173" y="876384"/>
            <a:ext cx="11273003" cy="4832044"/>
          </a:xfrm>
          <a:prstGeom prst="rect">
            <a:avLst/>
          </a:prstGeom>
          <a:noFill/>
        </p:spPr>
        <p:txBody>
          <a:bodyPr wrap="square" lIns="91391" tIns="45696" rIns="91391" bIns="45696" rtlCol="0">
            <a:spAutoFit/>
          </a:bodyPr>
          <a:lstStyle/>
          <a:p>
            <a:pPr indent="287338"/>
            <a:r>
              <a:rPr lang="en-US" sz="2800" dirty="0" err="1">
                <a:solidFill>
                  <a:srgbClr val="002060"/>
                </a:solidFill>
                <a:latin typeface="Times New Roman" pitchFamily="18" charset="0"/>
                <a:ea typeface="Arial-Rounded" panose="020B0500000000000000" pitchFamily="34" charset="0"/>
                <a:cs typeface="Times New Roman" pitchFamily="18" charset="0"/>
              </a:rPr>
              <a:t>Bỗng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dưng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gió</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ào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ào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nổi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lên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Có</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tiếng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động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gì</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lạ</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lắm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Những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chiếc</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lá</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khô</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lạt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xạt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lướt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trên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cỏ</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Cây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xấu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hổ</a:t>
            </a:r>
            <a:r>
              <a:rPr lang="en-US" sz="2800" dirty="0">
                <a:solidFill>
                  <a:srgbClr val="002060"/>
                </a:solidFill>
                <a:latin typeface="Times New Roman" pitchFamily="18" charset="0"/>
                <a:ea typeface="Arial-Rounded" panose="020B0500000000000000" pitchFamily="34" charset="0"/>
                <a:cs typeface="Times New Roman" pitchFamily="18" charset="0"/>
              </a:rPr>
              <a:t> co </a:t>
            </a:r>
            <a:r>
              <a:rPr lang="en-US" sz="2800" dirty="0" err="1">
                <a:solidFill>
                  <a:srgbClr val="002060"/>
                </a:solidFill>
                <a:latin typeface="Times New Roman" pitchFamily="18" charset="0"/>
                <a:ea typeface="Arial-Rounded" panose="020B0500000000000000" pitchFamily="34" charset="0"/>
                <a:cs typeface="Times New Roman" pitchFamily="18" charset="0"/>
              </a:rPr>
              <a:t>rúm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mình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lại</a:t>
            </a:r>
            <a:r>
              <a:rPr lang="en-US" sz="2800" dirty="0">
                <a:solidFill>
                  <a:srgbClr val="002060"/>
                </a:solidFill>
                <a:latin typeface="Times New Roman" pitchFamily="18" charset="0"/>
                <a:ea typeface="Arial-Rounded" panose="020B0500000000000000" pitchFamily="34" charset="0"/>
                <a:cs typeface="Times New Roman" pitchFamily="18" charset="0"/>
              </a:rPr>
              <a:t>.</a:t>
            </a:r>
          </a:p>
          <a:p>
            <a:pPr indent="287338"/>
            <a:r>
              <a:rPr lang="en-US" sz="2800" dirty="0" err="1">
                <a:solidFill>
                  <a:srgbClr val="002060"/>
                </a:solidFill>
                <a:latin typeface="Times New Roman" pitchFamily="18" charset="0"/>
                <a:ea typeface="Arial-Rounded" panose="020B0500000000000000" pitchFamily="34" charset="0"/>
                <a:cs typeface="Times New Roman" pitchFamily="18" charset="0"/>
              </a:rPr>
              <a:t>Nó</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bỗng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thấy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xung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quang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xôn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xao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Nó</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hé</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mắt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nhìn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không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có</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gì</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lạ</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cả</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Bấy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giờ</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nó</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mới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mở</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bừng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những</a:t>
            </a:r>
            <a:r>
              <a:rPr lang="en-US" sz="2800" dirty="0">
                <a:solidFill>
                  <a:srgbClr val="002060"/>
                </a:solidFill>
                <a:latin typeface="Times New Roman" pitchFamily="18" charset="0"/>
                <a:ea typeface="Arial-Rounded" panose="020B0500000000000000" pitchFamily="34" charset="0"/>
                <a:cs typeface="Times New Roman" pitchFamily="18" charset="0"/>
              </a:rPr>
              <a:t> con </a:t>
            </a:r>
            <a:r>
              <a:rPr lang="en-US" sz="2800" dirty="0" err="1">
                <a:solidFill>
                  <a:srgbClr val="002060"/>
                </a:solidFill>
                <a:latin typeface="Times New Roman" pitchFamily="18" charset="0"/>
                <a:ea typeface="Arial-Rounded" panose="020B0500000000000000" pitchFamily="34" charset="0"/>
                <a:cs typeface="Times New Roman" pitchFamily="18" charset="0"/>
              </a:rPr>
              <a:t>mắt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lá</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Quả</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nhiên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không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có</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gì</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lạ</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thật</a:t>
            </a:r>
            <a:r>
              <a:rPr lang="en-US" sz="2800" dirty="0">
                <a:solidFill>
                  <a:srgbClr val="002060"/>
                </a:solidFill>
                <a:latin typeface="Times New Roman" pitchFamily="18" charset="0"/>
                <a:ea typeface="Arial-Rounded" panose="020B0500000000000000" pitchFamily="34" charset="0"/>
                <a:cs typeface="Times New Roman" pitchFamily="18" charset="0"/>
              </a:rPr>
              <a:t>.</a:t>
            </a:r>
          </a:p>
          <a:p>
            <a:pPr indent="287338"/>
            <a:r>
              <a:rPr lang="en-US" sz="2800" dirty="0" err="1">
                <a:solidFill>
                  <a:srgbClr val="002060"/>
                </a:solidFill>
                <a:latin typeface="Times New Roman" pitchFamily="18" charset="0"/>
                <a:ea typeface="Arial-Rounded" panose="020B0500000000000000" pitchFamily="34" charset="0"/>
                <a:cs typeface="Times New Roman" pitchFamily="18" charset="0"/>
              </a:rPr>
              <a:t>Nhưng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những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cây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cỏ</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xung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quanh</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vẫn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cứ</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xôn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xao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Thì</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ra</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vừa</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có</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một</a:t>
            </a:r>
            <a:r>
              <a:rPr lang="en-US" sz="2800" dirty="0">
                <a:solidFill>
                  <a:srgbClr val="002060"/>
                </a:solidFill>
                <a:latin typeface="Times New Roman" pitchFamily="18" charset="0"/>
                <a:ea typeface="Arial-Rounded" panose="020B0500000000000000" pitchFamily="34" charset="0"/>
                <a:cs typeface="Times New Roman" pitchFamily="18" charset="0"/>
              </a:rPr>
              <a:t> con </a:t>
            </a:r>
            <a:r>
              <a:rPr lang="en-US" sz="2800" dirty="0" err="1">
                <a:solidFill>
                  <a:srgbClr val="002060"/>
                </a:solidFill>
                <a:latin typeface="Times New Roman" pitchFamily="18" charset="0"/>
                <a:ea typeface="Arial-Rounded" panose="020B0500000000000000" pitchFamily="34" charset="0"/>
                <a:cs typeface="Times New Roman" pitchFamily="18" charset="0"/>
              </a:rPr>
              <a:t>chim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xanh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biếc</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toàn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thân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lóng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lánh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như</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tự</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tỏa</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sáng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không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biết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từ</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đâu</a:t>
            </a:r>
            <a:r>
              <a:rPr lang="en-US" sz="2800" dirty="0">
                <a:solidFill>
                  <a:srgbClr val="002060"/>
                </a:solidFill>
                <a:latin typeface="Times New Roman" pitchFamily="18" charset="0"/>
                <a:ea typeface="Arial-Rounded" panose="020B0500000000000000" pitchFamily="34" charset="0"/>
                <a:cs typeface="Times New Roman" pitchFamily="18" charset="0"/>
              </a:rPr>
              <a:t> bay </a:t>
            </a:r>
            <a:r>
              <a:rPr lang="en-US" sz="2800" dirty="0" err="1">
                <a:solidFill>
                  <a:srgbClr val="002060"/>
                </a:solidFill>
                <a:latin typeface="Times New Roman" pitchFamily="18" charset="0"/>
                <a:ea typeface="Arial-Rounded" panose="020B0500000000000000" pitchFamily="34" charset="0"/>
                <a:cs typeface="Times New Roman" pitchFamily="18" charset="0"/>
              </a:rPr>
              <a:t>tới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Chim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đậu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một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thoáng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trên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cành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thanh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mai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rồi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lại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vội</a:t>
            </a:r>
            <a:r>
              <a:rPr lang="en-US" sz="2800" dirty="0">
                <a:solidFill>
                  <a:srgbClr val="002060"/>
                </a:solidFill>
                <a:latin typeface="Times New Roman" pitchFamily="18" charset="0"/>
                <a:ea typeface="Arial-Rounded" panose="020B0500000000000000" pitchFamily="34" charset="0"/>
                <a:cs typeface="Times New Roman" pitchFamily="18" charset="0"/>
              </a:rPr>
              <a:t> bay </a:t>
            </a:r>
            <a:r>
              <a:rPr lang="en-US" sz="2800" dirty="0" err="1">
                <a:solidFill>
                  <a:srgbClr val="002060"/>
                </a:solidFill>
                <a:latin typeface="Times New Roman" pitchFamily="18" charset="0"/>
                <a:ea typeface="Arial-Rounded" panose="020B0500000000000000" pitchFamily="34" charset="0"/>
                <a:cs typeface="Times New Roman" pitchFamily="18" charset="0"/>
              </a:rPr>
              <a:t>đi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Các</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cây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cỏ</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xuýt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xoa</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biết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bao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nhiêu</a:t>
            </a:r>
            <a:r>
              <a:rPr lang="en-US" sz="2800" dirty="0">
                <a:solidFill>
                  <a:srgbClr val="002060"/>
                </a:solidFill>
                <a:latin typeface="Times New Roman" pitchFamily="18" charset="0"/>
                <a:ea typeface="Arial-Rounded" panose="020B0500000000000000" pitchFamily="34" charset="0"/>
                <a:cs typeface="Times New Roman" pitchFamily="18" charset="0"/>
              </a:rPr>
              <a:t> con </a:t>
            </a:r>
            <a:r>
              <a:rPr lang="en-US" sz="2800" dirty="0" err="1">
                <a:solidFill>
                  <a:srgbClr val="002060"/>
                </a:solidFill>
                <a:latin typeface="Times New Roman" pitchFamily="18" charset="0"/>
                <a:ea typeface="Arial-Rounded" panose="020B0500000000000000" pitchFamily="34" charset="0"/>
                <a:cs typeface="Times New Roman" pitchFamily="18" charset="0"/>
              </a:rPr>
              <a:t>chim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đã</a:t>
            </a:r>
            <a:r>
              <a:rPr lang="en-US" sz="2800" dirty="0">
                <a:solidFill>
                  <a:srgbClr val="002060"/>
                </a:solidFill>
                <a:latin typeface="Times New Roman" pitchFamily="18" charset="0"/>
                <a:ea typeface="Arial-Rounded" panose="020B0500000000000000" pitchFamily="34" charset="0"/>
                <a:cs typeface="Times New Roman" pitchFamily="18" charset="0"/>
              </a:rPr>
              <a:t> bay qua </a:t>
            </a:r>
            <a:r>
              <a:rPr lang="en-US" sz="2800" dirty="0" err="1">
                <a:solidFill>
                  <a:srgbClr val="002060"/>
                </a:solidFill>
                <a:latin typeface="Times New Roman" pitchFamily="18" charset="0"/>
                <a:ea typeface="Arial-Rounded" panose="020B0500000000000000" pitchFamily="34" charset="0"/>
                <a:cs typeface="Times New Roman" pitchFamily="18" charset="0"/>
              </a:rPr>
              <a:t>đây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chưa</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có</a:t>
            </a:r>
            <a:r>
              <a:rPr lang="en-US" sz="2800" dirty="0">
                <a:solidFill>
                  <a:srgbClr val="002060"/>
                </a:solidFill>
                <a:latin typeface="Times New Roman" pitchFamily="18" charset="0"/>
                <a:ea typeface="Arial-Rounded" panose="020B0500000000000000" pitchFamily="34" charset="0"/>
                <a:cs typeface="Times New Roman" pitchFamily="18" charset="0"/>
              </a:rPr>
              <a:t> con </a:t>
            </a:r>
            <a:r>
              <a:rPr lang="en-US" sz="2800" dirty="0" err="1">
                <a:solidFill>
                  <a:srgbClr val="002060"/>
                </a:solidFill>
                <a:latin typeface="Times New Roman" pitchFamily="18" charset="0"/>
                <a:ea typeface="Arial-Rounded" panose="020B0500000000000000" pitchFamily="34" charset="0"/>
                <a:cs typeface="Times New Roman" pitchFamily="18" charset="0"/>
              </a:rPr>
              <a:t>nào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đẹp</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đến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thế</a:t>
            </a:r>
            <a:r>
              <a:rPr lang="en-US" sz="2800" dirty="0">
                <a:solidFill>
                  <a:srgbClr val="002060"/>
                </a:solidFill>
                <a:latin typeface="Times New Roman" pitchFamily="18" charset="0"/>
                <a:ea typeface="Arial-Rounded" panose="020B0500000000000000" pitchFamily="34" charset="0"/>
                <a:cs typeface="Times New Roman" pitchFamily="18" charset="0"/>
              </a:rPr>
              <a:t>.</a:t>
            </a:r>
          </a:p>
          <a:p>
            <a:pPr indent="287338"/>
            <a:r>
              <a:rPr lang="en-US" sz="2800" dirty="0" err="1">
                <a:solidFill>
                  <a:srgbClr val="002060"/>
                </a:solidFill>
                <a:latin typeface="Times New Roman" pitchFamily="18" charset="0"/>
                <a:ea typeface="Arial-Rounded" panose="020B0500000000000000" pitchFamily="34" charset="0"/>
                <a:cs typeface="Times New Roman" pitchFamily="18" charset="0"/>
              </a:rPr>
              <a:t>Càng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nghe</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bạn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bè</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trầm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trồ</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cây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xấu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hổ</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càng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tiếc</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Không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biết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bao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giờ</a:t>
            </a:r>
            <a:r>
              <a:rPr lang="en-US" sz="2800" dirty="0">
                <a:solidFill>
                  <a:srgbClr val="002060"/>
                </a:solidFill>
                <a:latin typeface="Times New Roman" pitchFamily="18" charset="0"/>
                <a:ea typeface="Arial-Rounded" panose="020B0500000000000000" pitchFamily="34" charset="0"/>
                <a:cs typeface="Times New Roman" pitchFamily="18" charset="0"/>
              </a:rPr>
              <a:t> con </a:t>
            </a:r>
            <a:r>
              <a:rPr lang="en-US" sz="2800" dirty="0" err="1">
                <a:solidFill>
                  <a:srgbClr val="002060"/>
                </a:solidFill>
                <a:latin typeface="Times New Roman" pitchFamily="18" charset="0"/>
                <a:ea typeface="Arial-Rounded" panose="020B0500000000000000" pitchFamily="34" charset="0"/>
                <a:cs typeface="Times New Roman" pitchFamily="18" charset="0"/>
              </a:rPr>
              <a:t>chim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xanh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ấy</a:t>
            </a:r>
            <a:r>
              <a:rPr lang="en-US" sz="2800" dirty="0">
                <a:solidFill>
                  <a:srgbClr val="002060"/>
                </a:solidFill>
                <a:latin typeface="Times New Roman" pitchFamily="18" charset="0"/>
                <a:ea typeface="Arial-Rounded" panose="020B0500000000000000" pitchFamily="34" charset="0"/>
                <a:cs typeface="Times New Roman" pitchFamily="18" charset="0"/>
              </a:rPr>
              <a:t> quay </a:t>
            </a:r>
            <a:r>
              <a:rPr lang="en-US" sz="2800" dirty="0" err="1">
                <a:solidFill>
                  <a:srgbClr val="002060"/>
                </a:solidFill>
                <a:latin typeface="Times New Roman" pitchFamily="18" charset="0"/>
                <a:ea typeface="Arial-Rounded" panose="020B0500000000000000" pitchFamily="34" charset="0"/>
                <a:cs typeface="Times New Roman" pitchFamily="18" charset="0"/>
              </a:rPr>
              <a:t>trở</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lại</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6" name="Oval 5"/>
          <p:cNvSpPr/>
          <p:nvPr/>
        </p:nvSpPr>
        <p:spPr>
          <a:xfrm>
            <a:off x="584622" y="954576"/>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8" name="Oval 7"/>
          <p:cNvSpPr/>
          <p:nvPr/>
        </p:nvSpPr>
        <p:spPr>
          <a:xfrm>
            <a:off x="599371" y="2710182"/>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Rounded" panose="020B0500000000000000" pitchFamily="34" charset="0"/>
                <a:ea typeface="Arial-Rounded" panose="020B0500000000000000" pitchFamily="34" charset="0"/>
                <a:cs typeface="Arial-Rounded" panose="020B0500000000000000" pitchFamily="34" charset="0"/>
              </a:rPr>
              <a:t>2</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xmlns="" val="129998672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315310"/>
            <a:ext cx="11540359" cy="6253656"/>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276" y="415668"/>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dirty="0" err="1">
                <a:solidFill>
                  <a:srgbClr val="FF6600"/>
                </a:solidFill>
                <a:latin typeface="Times New Roman" pitchFamily="18" charset="0"/>
                <a:ea typeface="Arial-Rounded" panose="020B0500000000000000" pitchFamily="34" charset="0"/>
                <a:cs typeface="Times New Roman" pitchFamily="18" charset="0"/>
              </a:rPr>
              <a:t>Bài</a:t>
            </a:r>
            <a:r>
              <a:rPr lang="en-US" sz="2700" b="1" dirty="0">
                <a:solidFill>
                  <a:srgbClr val="FF6600"/>
                </a:solidFill>
                <a:latin typeface="Times New Roman" pitchFamily="18" charset="0"/>
                <a:ea typeface="Arial-Rounded" panose="020B0500000000000000" pitchFamily="34" charset="0"/>
                <a:cs typeface="Times New Roman" pitchFamily="18" charset="0"/>
              </a:rPr>
              <a:t> </a:t>
            </a:r>
            <a:r>
              <a:rPr lang="en-US" sz="2700" b="1" dirty="0" smtClean="0">
                <a:solidFill>
                  <a:srgbClr val="FF6600"/>
                </a:solidFill>
                <a:latin typeface="Times New Roman" pitchFamily="18" charset="0"/>
                <a:ea typeface="Arial-Rounded" panose="020B0500000000000000" pitchFamily="34" charset="0"/>
                <a:cs typeface="Times New Roman" pitchFamily="18" charset="0"/>
              </a:rPr>
              <a:t>7: CÂY XẤU HỔ</a:t>
            </a:r>
            <a:endParaRPr lang="en-US" sz="2700" b="1" dirty="0">
              <a:solidFill>
                <a:srgbClr val="FF6600"/>
              </a:solidFill>
              <a:latin typeface="Times New Roman" pitchFamily="18" charset="0"/>
              <a:ea typeface="Arial-Rounded" panose="020B0500000000000000" pitchFamily="34" charset="0"/>
              <a:cs typeface="Times New Roman" pitchFamily="18" charset="0"/>
            </a:endParaRPr>
          </a:p>
        </p:txBody>
      </p:sp>
      <p:sp>
        <p:nvSpPr>
          <p:cNvPr id="5" name="TextBox 4"/>
          <p:cNvSpPr txBox="1"/>
          <p:nvPr/>
        </p:nvSpPr>
        <p:spPr>
          <a:xfrm>
            <a:off x="526173" y="876386"/>
            <a:ext cx="11273003" cy="4832044"/>
          </a:xfrm>
          <a:prstGeom prst="rect">
            <a:avLst/>
          </a:prstGeom>
          <a:noFill/>
        </p:spPr>
        <p:txBody>
          <a:bodyPr wrap="square" lIns="91391" tIns="45696" rIns="91391" bIns="45696" rtlCol="0">
            <a:spAutoFit/>
          </a:bodyPr>
          <a:lstStyle/>
          <a:p>
            <a:pPr indent="287338"/>
            <a:r>
              <a:rPr lang="en-US" sz="2800" dirty="0" err="1">
                <a:solidFill>
                  <a:srgbClr val="002060"/>
                </a:solidFill>
                <a:latin typeface="Times New Roman" pitchFamily="18" charset="0"/>
                <a:ea typeface="Arial-Rounded" panose="020B0500000000000000" pitchFamily="34" charset="0"/>
                <a:cs typeface="Times New Roman" pitchFamily="18" charset="0"/>
              </a:rPr>
              <a:t>Bỗng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dưng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gió</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ào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ào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nổi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lên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Có</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tiếng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động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gì</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lạ</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lắm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Những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chiếc</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lá</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khô</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lạt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xạt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lướt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trên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cỏ</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Cây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xấu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hổ</a:t>
            </a:r>
            <a:r>
              <a:rPr lang="en-US" sz="2800" dirty="0">
                <a:solidFill>
                  <a:srgbClr val="002060"/>
                </a:solidFill>
                <a:latin typeface="Times New Roman" pitchFamily="18" charset="0"/>
                <a:ea typeface="Arial-Rounded" panose="020B0500000000000000" pitchFamily="34" charset="0"/>
                <a:cs typeface="Times New Roman" pitchFamily="18" charset="0"/>
              </a:rPr>
              <a:t> co </a:t>
            </a:r>
            <a:r>
              <a:rPr lang="en-US" sz="2800" dirty="0" err="1">
                <a:solidFill>
                  <a:srgbClr val="002060"/>
                </a:solidFill>
                <a:latin typeface="Times New Roman" pitchFamily="18" charset="0"/>
                <a:ea typeface="Arial-Rounded" panose="020B0500000000000000" pitchFamily="34" charset="0"/>
                <a:cs typeface="Times New Roman" pitchFamily="18" charset="0"/>
              </a:rPr>
              <a:t>rúm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mình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lại</a:t>
            </a:r>
            <a:r>
              <a:rPr lang="en-US" sz="2800" dirty="0">
                <a:solidFill>
                  <a:srgbClr val="002060"/>
                </a:solidFill>
                <a:latin typeface="Times New Roman" pitchFamily="18" charset="0"/>
                <a:ea typeface="Arial-Rounded" panose="020B0500000000000000" pitchFamily="34" charset="0"/>
                <a:cs typeface="Times New Roman" pitchFamily="18" charset="0"/>
              </a:rPr>
              <a:t>.</a:t>
            </a:r>
          </a:p>
          <a:p>
            <a:pPr indent="287338"/>
            <a:r>
              <a:rPr lang="en-US" sz="2800" dirty="0" err="1">
                <a:solidFill>
                  <a:srgbClr val="002060"/>
                </a:solidFill>
                <a:latin typeface="Times New Roman" pitchFamily="18" charset="0"/>
                <a:ea typeface="Arial-Rounded" panose="020B0500000000000000" pitchFamily="34" charset="0"/>
                <a:cs typeface="Times New Roman" pitchFamily="18" charset="0"/>
              </a:rPr>
              <a:t>Nó</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bỗng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thấy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xung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quang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xôn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xao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Nó</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hé</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mắt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nhìn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không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có</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gì</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lạ</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cả</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Bấy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giờ</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nó</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mới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mở</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bừng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những</a:t>
            </a:r>
            <a:r>
              <a:rPr lang="en-US" sz="2800" dirty="0">
                <a:solidFill>
                  <a:srgbClr val="002060"/>
                </a:solidFill>
                <a:latin typeface="Times New Roman" pitchFamily="18" charset="0"/>
                <a:ea typeface="Arial-Rounded" panose="020B0500000000000000" pitchFamily="34" charset="0"/>
                <a:cs typeface="Times New Roman" pitchFamily="18" charset="0"/>
              </a:rPr>
              <a:t> con </a:t>
            </a:r>
            <a:r>
              <a:rPr lang="en-US" sz="2800" dirty="0" err="1">
                <a:solidFill>
                  <a:srgbClr val="002060"/>
                </a:solidFill>
                <a:latin typeface="Times New Roman" pitchFamily="18" charset="0"/>
                <a:ea typeface="Arial-Rounded" panose="020B0500000000000000" pitchFamily="34" charset="0"/>
                <a:cs typeface="Times New Roman" pitchFamily="18" charset="0"/>
              </a:rPr>
              <a:t>mắt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lá</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Quả</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nhiên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không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có</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gì</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lạ</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thật</a:t>
            </a:r>
            <a:r>
              <a:rPr lang="en-US" sz="2800" dirty="0">
                <a:solidFill>
                  <a:srgbClr val="002060"/>
                </a:solidFill>
                <a:latin typeface="Times New Roman" pitchFamily="18" charset="0"/>
                <a:ea typeface="Arial-Rounded" panose="020B0500000000000000" pitchFamily="34" charset="0"/>
                <a:cs typeface="Times New Roman" pitchFamily="18" charset="0"/>
              </a:rPr>
              <a:t>.</a:t>
            </a:r>
          </a:p>
          <a:p>
            <a:pPr indent="287338"/>
            <a:r>
              <a:rPr lang="en-US" sz="2800" dirty="0" err="1">
                <a:solidFill>
                  <a:srgbClr val="002060"/>
                </a:solidFill>
                <a:latin typeface="Times New Roman" pitchFamily="18" charset="0"/>
                <a:ea typeface="Arial-Rounded" panose="020B0500000000000000" pitchFamily="34" charset="0"/>
                <a:cs typeface="Times New Roman" pitchFamily="18" charset="0"/>
              </a:rPr>
              <a:t>Nhưng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những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cây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cỏ</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xung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quanh</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vẫn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cứ</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xôn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xao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Thì</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ra</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vừa</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có</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một</a:t>
            </a:r>
            <a:r>
              <a:rPr lang="en-US" sz="2800" dirty="0">
                <a:solidFill>
                  <a:srgbClr val="002060"/>
                </a:solidFill>
                <a:latin typeface="Times New Roman" pitchFamily="18" charset="0"/>
                <a:ea typeface="Arial-Rounded" panose="020B0500000000000000" pitchFamily="34" charset="0"/>
                <a:cs typeface="Times New Roman" pitchFamily="18" charset="0"/>
              </a:rPr>
              <a:t> con </a:t>
            </a:r>
            <a:r>
              <a:rPr lang="en-US" sz="2800" dirty="0" err="1">
                <a:solidFill>
                  <a:srgbClr val="002060"/>
                </a:solidFill>
                <a:latin typeface="Times New Roman" pitchFamily="18" charset="0"/>
                <a:ea typeface="Arial-Rounded" panose="020B0500000000000000" pitchFamily="34" charset="0"/>
                <a:cs typeface="Times New Roman" pitchFamily="18" charset="0"/>
              </a:rPr>
              <a:t>chim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xanh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biếc</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toàn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thân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lóng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lánh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như</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tự</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tỏa</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sáng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không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biết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từ</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đâu</a:t>
            </a:r>
            <a:r>
              <a:rPr lang="en-US" sz="2800" dirty="0">
                <a:solidFill>
                  <a:srgbClr val="002060"/>
                </a:solidFill>
                <a:latin typeface="Times New Roman" pitchFamily="18" charset="0"/>
                <a:ea typeface="Arial-Rounded" panose="020B0500000000000000" pitchFamily="34" charset="0"/>
                <a:cs typeface="Times New Roman" pitchFamily="18" charset="0"/>
              </a:rPr>
              <a:t> bay </a:t>
            </a:r>
            <a:r>
              <a:rPr lang="en-US" sz="2800" dirty="0" err="1">
                <a:solidFill>
                  <a:srgbClr val="002060"/>
                </a:solidFill>
                <a:latin typeface="Times New Roman" pitchFamily="18" charset="0"/>
                <a:ea typeface="Arial-Rounded" panose="020B0500000000000000" pitchFamily="34" charset="0"/>
                <a:cs typeface="Times New Roman" pitchFamily="18" charset="0"/>
              </a:rPr>
              <a:t>tới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Chim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đậu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một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thoáng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trên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cành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thanh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mai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rồi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lại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vội</a:t>
            </a:r>
            <a:r>
              <a:rPr lang="en-US" sz="2800" dirty="0">
                <a:solidFill>
                  <a:srgbClr val="002060"/>
                </a:solidFill>
                <a:latin typeface="Times New Roman" pitchFamily="18" charset="0"/>
                <a:ea typeface="Arial-Rounded" panose="020B0500000000000000" pitchFamily="34" charset="0"/>
                <a:cs typeface="Times New Roman" pitchFamily="18" charset="0"/>
              </a:rPr>
              <a:t> bay </a:t>
            </a:r>
            <a:r>
              <a:rPr lang="en-US" sz="2800" dirty="0" err="1">
                <a:solidFill>
                  <a:srgbClr val="002060"/>
                </a:solidFill>
                <a:latin typeface="Times New Roman" pitchFamily="18" charset="0"/>
                <a:ea typeface="Arial-Rounded" panose="020B0500000000000000" pitchFamily="34" charset="0"/>
                <a:cs typeface="Times New Roman" pitchFamily="18" charset="0"/>
              </a:rPr>
              <a:t>đi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Các</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cây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cỏ</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xuýt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xoa</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biết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bao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nhiêu</a:t>
            </a:r>
            <a:r>
              <a:rPr lang="en-US" sz="2800" dirty="0">
                <a:solidFill>
                  <a:srgbClr val="002060"/>
                </a:solidFill>
                <a:latin typeface="Times New Roman" pitchFamily="18" charset="0"/>
                <a:ea typeface="Arial-Rounded" panose="020B0500000000000000" pitchFamily="34" charset="0"/>
                <a:cs typeface="Times New Roman" pitchFamily="18" charset="0"/>
              </a:rPr>
              <a:t> con </a:t>
            </a:r>
            <a:r>
              <a:rPr lang="en-US" sz="2800" dirty="0" err="1">
                <a:solidFill>
                  <a:srgbClr val="002060"/>
                </a:solidFill>
                <a:latin typeface="Times New Roman" pitchFamily="18" charset="0"/>
                <a:ea typeface="Arial-Rounded" panose="020B0500000000000000" pitchFamily="34" charset="0"/>
                <a:cs typeface="Times New Roman" pitchFamily="18" charset="0"/>
              </a:rPr>
              <a:t>chim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đã</a:t>
            </a:r>
            <a:r>
              <a:rPr lang="en-US" sz="2800" dirty="0">
                <a:solidFill>
                  <a:srgbClr val="002060"/>
                </a:solidFill>
                <a:latin typeface="Times New Roman" pitchFamily="18" charset="0"/>
                <a:ea typeface="Arial-Rounded" panose="020B0500000000000000" pitchFamily="34" charset="0"/>
                <a:cs typeface="Times New Roman" pitchFamily="18" charset="0"/>
              </a:rPr>
              <a:t> bay qua </a:t>
            </a:r>
            <a:r>
              <a:rPr lang="en-US" sz="2800" dirty="0" err="1">
                <a:solidFill>
                  <a:srgbClr val="002060"/>
                </a:solidFill>
                <a:latin typeface="Times New Roman" pitchFamily="18" charset="0"/>
                <a:ea typeface="Arial-Rounded" panose="020B0500000000000000" pitchFamily="34" charset="0"/>
                <a:cs typeface="Times New Roman" pitchFamily="18" charset="0"/>
              </a:rPr>
              <a:t>đây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chưa</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có</a:t>
            </a:r>
            <a:r>
              <a:rPr lang="en-US" sz="2800" dirty="0">
                <a:solidFill>
                  <a:srgbClr val="002060"/>
                </a:solidFill>
                <a:latin typeface="Times New Roman" pitchFamily="18" charset="0"/>
                <a:ea typeface="Arial-Rounded" panose="020B0500000000000000" pitchFamily="34" charset="0"/>
                <a:cs typeface="Times New Roman" pitchFamily="18" charset="0"/>
              </a:rPr>
              <a:t> con </a:t>
            </a:r>
            <a:r>
              <a:rPr lang="en-US" sz="2800" dirty="0" err="1">
                <a:solidFill>
                  <a:srgbClr val="002060"/>
                </a:solidFill>
                <a:latin typeface="Times New Roman" pitchFamily="18" charset="0"/>
                <a:ea typeface="Arial-Rounded" panose="020B0500000000000000" pitchFamily="34" charset="0"/>
                <a:cs typeface="Times New Roman" pitchFamily="18" charset="0"/>
              </a:rPr>
              <a:t>nào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đẹp</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đến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thế</a:t>
            </a:r>
            <a:r>
              <a:rPr lang="en-US" sz="2800" dirty="0">
                <a:solidFill>
                  <a:srgbClr val="002060"/>
                </a:solidFill>
                <a:latin typeface="Times New Roman" pitchFamily="18" charset="0"/>
                <a:ea typeface="Arial-Rounded" panose="020B0500000000000000" pitchFamily="34" charset="0"/>
                <a:cs typeface="Times New Roman" pitchFamily="18" charset="0"/>
              </a:rPr>
              <a:t>.</a:t>
            </a:r>
          </a:p>
          <a:p>
            <a:pPr indent="287338"/>
            <a:r>
              <a:rPr lang="en-US" sz="2800" dirty="0" err="1">
                <a:solidFill>
                  <a:srgbClr val="002060"/>
                </a:solidFill>
                <a:latin typeface="Times New Roman" pitchFamily="18" charset="0"/>
                <a:ea typeface="Arial-Rounded" panose="020B0500000000000000" pitchFamily="34" charset="0"/>
                <a:cs typeface="Times New Roman" pitchFamily="18" charset="0"/>
              </a:rPr>
              <a:t>Càng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nghe</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bạn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bè</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trầm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trồ</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cây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xấu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hổ</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càng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tiếc</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Không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biết</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bao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giờ</a:t>
            </a:r>
            <a:r>
              <a:rPr lang="en-US" sz="2800" dirty="0">
                <a:solidFill>
                  <a:srgbClr val="002060"/>
                </a:solidFill>
                <a:latin typeface="Times New Roman" pitchFamily="18" charset="0"/>
                <a:ea typeface="Arial-Rounded" panose="020B0500000000000000" pitchFamily="34" charset="0"/>
                <a:cs typeface="Times New Roman" pitchFamily="18" charset="0"/>
              </a:rPr>
              <a:t> con </a:t>
            </a:r>
            <a:r>
              <a:rPr lang="en-US" sz="2800" dirty="0" err="1">
                <a:solidFill>
                  <a:srgbClr val="002060"/>
                </a:solidFill>
                <a:latin typeface="Times New Roman" pitchFamily="18" charset="0"/>
                <a:ea typeface="Arial-Rounded" panose="020B0500000000000000" pitchFamily="34" charset="0"/>
                <a:cs typeface="Times New Roman" pitchFamily="18" charset="0"/>
              </a:rPr>
              <a:t>chim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xanh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ấy</a:t>
            </a:r>
            <a:r>
              <a:rPr lang="en-US" sz="2800" dirty="0">
                <a:solidFill>
                  <a:srgbClr val="002060"/>
                </a:solidFill>
                <a:latin typeface="Times New Roman" pitchFamily="18" charset="0"/>
                <a:ea typeface="Arial-Rounded" panose="020B0500000000000000" pitchFamily="34" charset="0"/>
                <a:cs typeface="Times New Roman" pitchFamily="18" charset="0"/>
              </a:rPr>
              <a:t> quay </a:t>
            </a:r>
            <a:r>
              <a:rPr lang="en-US" sz="2800" dirty="0" err="1">
                <a:solidFill>
                  <a:srgbClr val="002060"/>
                </a:solidFill>
                <a:latin typeface="Times New Roman" pitchFamily="18" charset="0"/>
                <a:ea typeface="Arial-Rounded" panose="020B0500000000000000" pitchFamily="34" charset="0"/>
                <a:cs typeface="Times New Roman" pitchFamily="18" charset="0"/>
              </a:rPr>
              <a:t>trở</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lại</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6" name="Oval 5"/>
          <p:cNvSpPr/>
          <p:nvPr/>
        </p:nvSpPr>
        <p:spPr>
          <a:xfrm>
            <a:off x="584622" y="954576"/>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8" name="Oval 7"/>
          <p:cNvSpPr/>
          <p:nvPr/>
        </p:nvSpPr>
        <p:spPr>
          <a:xfrm>
            <a:off x="584622" y="2724930"/>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Rounded" panose="020B0500000000000000" pitchFamily="34" charset="0"/>
                <a:ea typeface="Arial-Rounded" panose="020B0500000000000000" pitchFamily="34" charset="0"/>
                <a:cs typeface="Arial-Rounded" panose="020B0500000000000000" pitchFamily="34" charset="0"/>
              </a:rPr>
              <a:t>2</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1" name="Straight Connector 10"/>
          <p:cNvCxnSpPr/>
          <p:nvPr/>
        </p:nvCxnSpPr>
        <p:spPr>
          <a:xfrm>
            <a:off x="567907" y="1774494"/>
            <a:ext cx="95677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5108208" y="1787209"/>
            <a:ext cx="95677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4608965" y="2247897"/>
            <a:ext cx="11774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2847127" y="3908363"/>
            <a:ext cx="1440247" cy="148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8180787" y="3878866"/>
            <a:ext cx="1440247" cy="148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544855" y="4334746"/>
            <a:ext cx="1266991"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3481812" y="5217617"/>
            <a:ext cx="1266991"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69179864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xmlns="" id="{76DE78DD-ADEF-4012-809E-66E68885B81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xmlns=""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xmlns="" val="0"/>
              </a:ext>
            </a:extLst>
          </a:blip>
          <a:stretch>
            <a:fillRect/>
          </a:stretch>
        </p:blipFill>
        <p:spPr>
          <a:xfrm>
            <a:off x="-684908" y="2787187"/>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64745" y="823985"/>
            <a:ext cx="4123385" cy="6034015"/>
          </a:xfrm>
          <a:prstGeom prst="rect">
            <a:avLst/>
          </a:prstGeom>
        </p:spPr>
      </p:pic>
      <p:sp>
        <p:nvSpPr>
          <p:cNvPr id="7" name="Rounded Rectangle 6"/>
          <p:cNvSpPr/>
          <p:nvPr/>
        </p:nvSpPr>
        <p:spPr>
          <a:xfrm>
            <a:off x="3702786" y="1167571"/>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itchFamily="18" charset="0"/>
                <a:ea typeface="Arial-Rounded" panose="020B0500000000000000" pitchFamily="34" charset="0"/>
                <a:cs typeface="Times New Roman" pitchFamily="18" charset="0"/>
              </a:rPr>
              <a:t>Luyện</a:t>
            </a:r>
            <a:r>
              <a:rPr lang="en-US" sz="3600" b="1" dirty="0">
                <a:solidFill>
                  <a:srgbClr val="FF0000"/>
                </a:solidFill>
                <a:latin typeface="Times New Roman" pitchFamily="18" charset="0"/>
                <a:ea typeface="Arial-Rounded" panose="020B0500000000000000" pitchFamily="34" charset="0"/>
                <a:cs typeface="Times New Roman" pitchFamily="18" charset="0"/>
              </a:rPr>
              <a:t> </a:t>
            </a:r>
            <a:r>
              <a:rPr lang="en-US" sz="3600" b="1" dirty="0" err="1">
                <a:solidFill>
                  <a:srgbClr val="FF0000"/>
                </a:solidFill>
                <a:latin typeface="Times New Roman" pitchFamily="18" charset="0"/>
                <a:ea typeface="Arial-Rounded" panose="020B0500000000000000" pitchFamily="34" charset="0"/>
                <a:cs typeface="Times New Roman" pitchFamily="18" charset="0"/>
              </a:rPr>
              <a:t>đọc</a:t>
            </a:r>
            <a:r>
              <a:rPr lang="en-US" sz="3600" b="1" dirty="0">
                <a:solidFill>
                  <a:srgbClr val="FF0000"/>
                </a:solidFill>
                <a:latin typeface="Times New Roman" pitchFamily="18" charset="0"/>
                <a:ea typeface="Arial-Rounded" panose="020B0500000000000000" pitchFamily="34" charset="0"/>
                <a:cs typeface="Times New Roman" pitchFamily="18" charset="0"/>
              </a:rPr>
              <a:t> </a:t>
            </a:r>
            <a:r>
              <a:rPr lang="en-US" sz="3600" b="1" dirty="0" err="1">
                <a:solidFill>
                  <a:srgbClr val="FF0000"/>
                </a:solidFill>
                <a:latin typeface="Times New Roman" pitchFamily="18" charset="0"/>
                <a:ea typeface="Arial-Rounded" panose="020B0500000000000000" pitchFamily="34" charset="0"/>
                <a:cs typeface="Times New Roman" pitchFamily="18" charset="0"/>
              </a:rPr>
              <a:t>từ</a:t>
            </a:r>
            <a:r>
              <a:rPr lang="en-US" sz="3600" b="1" dirty="0">
                <a:solidFill>
                  <a:srgbClr val="FF0000"/>
                </a:solidFill>
                <a:latin typeface="Times New Roman" pitchFamily="18" charset="0"/>
                <a:ea typeface="Arial-Rounded" panose="020B0500000000000000" pitchFamily="34" charset="0"/>
                <a:cs typeface="Times New Roman" pitchFamily="18" charset="0"/>
              </a:rPr>
              <a:t> </a:t>
            </a:r>
            <a:r>
              <a:rPr lang="en-US" sz="3600" b="1" dirty="0" err="1">
                <a:solidFill>
                  <a:srgbClr val="FF0000"/>
                </a:solidFill>
                <a:latin typeface="Times New Roman" pitchFamily="18" charset="0"/>
                <a:ea typeface="Arial-Rounded" panose="020B0500000000000000" pitchFamily="34" charset="0"/>
                <a:cs typeface="Times New Roman" pitchFamily="18" charset="0"/>
              </a:rPr>
              <a:t>khó</a:t>
            </a:r>
            <a:endParaRPr lang="en-US" sz="3600" b="1" dirty="0">
              <a:solidFill>
                <a:srgbClr val="FF0000"/>
              </a:solidFill>
              <a:latin typeface="Times New Roman" pitchFamily="18" charset="0"/>
              <a:ea typeface="Arial-Rounded" panose="020B0500000000000000" pitchFamily="34" charset="0"/>
              <a:cs typeface="Times New Roman" pitchFamily="18" charset="0"/>
            </a:endParaRPr>
          </a:p>
        </p:txBody>
      </p:sp>
      <p:sp>
        <p:nvSpPr>
          <p:cNvPr id="8" name="TextBox 7"/>
          <p:cNvSpPr txBox="1"/>
          <p:nvPr/>
        </p:nvSpPr>
        <p:spPr>
          <a:xfrm>
            <a:off x="3702786" y="1878161"/>
            <a:ext cx="2411475" cy="646331"/>
          </a:xfrm>
          <a:prstGeom prst="rect">
            <a:avLst/>
          </a:prstGeom>
          <a:noFill/>
        </p:spPr>
        <p:txBody>
          <a:bodyPr wrap="square" rtlCol="0">
            <a:spAutoFit/>
          </a:bodyPr>
          <a:lstStyle/>
          <a:p>
            <a:r>
              <a:rPr lang="en-US" sz="3600" dirty="0" err="1">
                <a:latin typeface="Times New Roman" pitchFamily="18" charset="0"/>
                <a:ea typeface="Arial-Rounded" panose="020B0500000000000000" pitchFamily="34" charset="0"/>
                <a:cs typeface="Times New Roman" pitchFamily="18" charset="0"/>
              </a:rPr>
              <a:t>lạt</a:t>
            </a:r>
            <a:r>
              <a:rPr lang="en-US" sz="3600" dirty="0">
                <a:latin typeface="Times New Roman" pitchFamily="18" charset="0"/>
                <a:ea typeface="Arial-Rounded" panose="020B0500000000000000" pitchFamily="34" charset="0"/>
                <a:cs typeface="Times New Roman" pitchFamily="18" charset="0"/>
              </a:rPr>
              <a:t> </a:t>
            </a:r>
            <a:r>
              <a:rPr lang="en-US" sz="3600" dirty="0" err="1">
                <a:latin typeface="Times New Roman" pitchFamily="18" charset="0"/>
                <a:ea typeface="Arial-Rounded" panose="020B0500000000000000" pitchFamily="34" charset="0"/>
                <a:cs typeface="Times New Roman" pitchFamily="18" charset="0"/>
              </a:rPr>
              <a:t>xạt</a:t>
            </a:r>
            <a:endParaRPr lang="en-US" sz="3600" b="1" dirty="0">
              <a:solidFill>
                <a:srgbClr val="0070C0"/>
              </a:solidFill>
              <a:latin typeface="Times New Roman" pitchFamily="18" charset="0"/>
              <a:ea typeface="Arial-Rounded" panose="020B0500000000000000" pitchFamily="34" charset="0"/>
              <a:cs typeface="Times New Roman" pitchFamily="18" charset="0"/>
            </a:endParaRPr>
          </a:p>
        </p:txBody>
      </p:sp>
      <p:sp>
        <p:nvSpPr>
          <p:cNvPr id="12" name="Text Box 1"/>
          <p:cNvSpPr txBox="1"/>
          <p:nvPr/>
        </p:nvSpPr>
        <p:spPr>
          <a:xfrm>
            <a:off x="2045368" y="6467577"/>
            <a:ext cx="10586696" cy="464614"/>
          </a:xfrm>
          <a:prstGeom prst="rect">
            <a:avLst/>
          </a:prstGeom>
          <a:noFill/>
        </p:spPr>
        <p:txBody>
          <a:bodyPr wrap="square" rtlCol="0">
            <a:spAutoFit/>
          </a:bodyPr>
          <a:lstStyle/>
          <a:p>
            <a:r>
              <a:rPr lang="en-US" sz="2419" dirty="0" err="1">
                <a:ln w="9525" cmpd="sng">
                  <a:noFill/>
                  <a:prstDash val="solid"/>
                </a:ln>
                <a:solidFill>
                  <a:schemeClr val="bg1"/>
                </a:solidFill>
                <a:effectLst>
                  <a:glow rad="38100">
                    <a:schemeClr val="accent1">
                      <a:alpha val="40000"/>
                    </a:schemeClr>
                  </a:glow>
                </a:effectLst>
              </a:rPr>
              <a:t>Bản</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quyền</a:t>
            </a:r>
            <a:r>
              <a:rPr lang="en-US" sz="2419" dirty="0">
                <a:ln w="9525" cmpd="sng">
                  <a:noFill/>
                  <a:prstDash val="solid"/>
                </a:ln>
                <a:solidFill>
                  <a:schemeClr val="bg1"/>
                </a:solidFill>
                <a:effectLst>
                  <a:glow rad="38100">
                    <a:schemeClr val="accent1">
                      <a:alpha val="40000"/>
                    </a:schemeClr>
                  </a:glow>
                </a:effectLst>
              </a:rPr>
              <a:t> : FB </a:t>
            </a:r>
            <a:r>
              <a:rPr lang="en-US" sz="2419" dirty="0" err="1">
                <a:ln w="9525" cmpd="sng">
                  <a:noFill/>
                  <a:prstDash val="solid"/>
                </a:ln>
                <a:solidFill>
                  <a:schemeClr val="bg1"/>
                </a:solidFill>
                <a:effectLst>
                  <a:glow rad="38100">
                    <a:schemeClr val="accent1">
                      <a:alpha val="40000"/>
                    </a:schemeClr>
                  </a:glow>
                </a:effectLst>
              </a:rPr>
              <a:t>Đặng</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Nhật</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Linh</a:t>
            </a:r>
            <a:r>
              <a:rPr lang="en-US" sz="2419" dirty="0">
                <a:ln w="9525" cmpd="sng">
                  <a:noFill/>
                  <a:prstDash val="solid"/>
                </a:ln>
                <a:solidFill>
                  <a:schemeClr val="bg1"/>
                </a:solidFill>
                <a:effectLst>
                  <a:glow rad="38100">
                    <a:schemeClr val="accent1">
                      <a:alpha val="40000"/>
                    </a:schemeClr>
                  </a:glow>
                </a:effectLst>
              </a:rPr>
              <a:t>- https://www.facebook.com/nhat.linh.3557440</a:t>
            </a:r>
          </a:p>
        </p:txBody>
      </p:sp>
      <p:sp>
        <p:nvSpPr>
          <p:cNvPr id="13" name="TextBox 12"/>
          <p:cNvSpPr txBox="1"/>
          <p:nvPr/>
        </p:nvSpPr>
        <p:spPr>
          <a:xfrm>
            <a:off x="3728623" y="2514279"/>
            <a:ext cx="2228850" cy="646331"/>
          </a:xfrm>
          <a:prstGeom prst="rect">
            <a:avLst/>
          </a:prstGeom>
          <a:noFill/>
        </p:spPr>
        <p:txBody>
          <a:bodyPr wrap="square" rtlCol="0">
            <a:spAutoFit/>
          </a:bodyPr>
          <a:lstStyle/>
          <a:p>
            <a:r>
              <a:rPr lang="en-US" sz="3600" dirty="0">
                <a:latin typeface="Times New Roman" pitchFamily="18" charset="0"/>
                <a:ea typeface="Arial-Rounded" panose="020B0500000000000000" pitchFamily="34" charset="0"/>
                <a:cs typeface="Times New Roman" pitchFamily="18" charset="0"/>
              </a:rPr>
              <a:t>co </a:t>
            </a:r>
            <a:r>
              <a:rPr lang="en-US" sz="3600" dirty="0" err="1">
                <a:latin typeface="Times New Roman" pitchFamily="18" charset="0"/>
                <a:ea typeface="Arial-Rounded" panose="020B0500000000000000" pitchFamily="34" charset="0"/>
                <a:cs typeface="Times New Roman" pitchFamily="18" charset="0"/>
              </a:rPr>
              <a:t>rúm</a:t>
            </a:r>
            <a:endParaRPr lang="en-US" sz="3600" b="1" dirty="0">
              <a:solidFill>
                <a:srgbClr val="0070C0"/>
              </a:solidFill>
              <a:latin typeface="Times New Roman" pitchFamily="18" charset="0"/>
              <a:ea typeface="Arial-Rounded" panose="020B0500000000000000" pitchFamily="34" charset="0"/>
              <a:cs typeface="Times New Roman" pitchFamily="18" charset="0"/>
            </a:endParaRPr>
          </a:p>
        </p:txBody>
      </p:sp>
      <p:sp>
        <p:nvSpPr>
          <p:cNvPr id="14" name="TextBox 13"/>
          <p:cNvSpPr txBox="1"/>
          <p:nvPr/>
        </p:nvSpPr>
        <p:spPr>
          <a:xfrm>
            <a:off x="3703663" y="3160610"/>
            <a:ext cx="1944263" cy="646331"/>
          </a:xfrm>
          <a:prstGeom prst="rect">
            <a:avLst/>
          </a:prstGeom>
          <a:noFill/>
        </p:spPr>
        <p:txBody>
          <a:bodyPr wrap="square" rtlCol="0">
            <a:spAutoFit/>
          </a:bodyPr>
          <a:lstStyle/>
          <a:p>
            <a:r>
              <a:rPr lang="en-US" sz="3600" dirty="0" err="1">
                <a:latin typeface="Times New Roman" pitchFamily="18" charset="0"/>
                <a:ea typeface="Arial-Rounded" panose="020B0500000000000000" pitchFamily="34" charset="0"/>
                <a:cs typeface="Times New Roman" pitchFamily="18" charset="0"/>
              </a:rPr>
              <a:t>xôn</a:t>
            </a:r>
            <a:r>
              <a:rPr lang="en-US" sz="3600" dirty="0">
                <a:latin typeface="Times New Roman" pitchFamily="18" charset="0"/>
                <a:ea typeface="Arial-Rounded" panose="020B0500000000000000" pitchFamily="34" charset="0"/>
                <a:cs typeface="Times New Roman" pitchFamily="18" charset="0"/>
              </a:rPr>
              <a:t> </a:t>
            </a:r>
            <a:r>
              <a:rPr lang="en-US" sz="3600" dirty="0" err="1">
                <a:latin typeface="Times New Roman" pitchFamily="18" charset="0"/>
                <a:ea typeface="Arial-Rounded" panose="020B0500000000000000" pitchFamily="34" charset="0"/>
                <a:cs typeface="Times New Roman" pitchFamily="18" charset="0"/>
              </a:rPr>
              <a:t>xao</a:t>
            </a:r>
            <a:endParaRPr lang="en-US" sz="3600" b="1" dirty="0">
              <a:solidFill>
                <a:srgbClr val="0070C0"/>
              </a:solidFill>
              <a:latin typeface="Times New Roman" pitchFamily="18" charset="0"/>
              <a:ea typeface="Arial-Rounded" panose="020B0500000000000000" pitchFamily="34" charset="0"/>
              <a:cs typeface="Times New Roman" pitchFamily="18" charset="0"/>
            </a:endParaRPr>
          </a:p>
        </p:txBody>
      </p:sp>
      <p:sp>
        <p:nvSpPr>
          <p:cNvPr id="15" name="TextBox 14"/>
          <p:cNvSpPr txBox="1"/>
          <p:nvPr/>
        </p:nvSpPr>
        <p:spPr>
          <a:xfrm>
            <a:off x="3649234" y="3840992"/>
            <a:ext cx="2308240" cy="646331"/>
          </a:xfrm>
          <a:prstGeom prst="rect">
            <a:avLst/>
          </a:prstGeom>
          <a:noFill/>
        </p:spPr>
        <p:txBody>
          <a:bodyPr wrap="square" rtlCol="0">
            <a:spAutoFit/>
          </a:bodyPr>
          <a:lstStyle/>
          <a:p>
            <a:r>
              <a:rPr lang="en-US" sz="3600" dirty="0" err="1">
                <a:latin typeface="Times New Roman" pitchFamily="18" charset="0"/>
                <a:ea typeface="Arial-Rounded" panose="020B0500000000000000" pitchFamily="34" charset="0"/>
                <a:cs typeface="Times New Roman" pitchFamily="18" charset="0"/>
              </a:rPr>
              <a:t>xanh</a:t>
            </a:r>
            <a:r>
              <a:rPr lang="en-US" sz="3600" dirty="0">
                <a:latin typeface="Times New Roman" pitchFamily="18" charset="0"/>
                <a:ea typeface="Arial-Rounded" panose="020B0500000000000000" pitchFamily="34" charset="0"/>
                <a:cs typeface="Times New Roman" pitchFamily="18" charset="0"/>
              </a:rPr>
              <a:t> </a:t>
            </a:r>
            <a:r>
              <a:rPr lang="en-US" sz="3600" dirty="0" err="1">
                <a:latin typeface="Times New Roman" pitchFamily="18" charset="0"/>
                <a:ea typeface="Arial-Rounded" panose="020B0500000000000000" pitchFamily="34" charset="0"/>
                <a:cs typeface="Times New Roman" pitchFamily="18" charset="0"/>
              </a:rPr>
              <a:t>biếc</a:t>
            </a:r>
            <a:endParaRPr lang="en-US" sz="3600" b="1" dirty="0">
              <a:solidFill>
                <a:srgbClr val="0070C0"/>
              </a:solidFill>
              <a:latin typeface="Times New Roman" pitchFamily="18" charset="0"/>
              <a:ea typeface="Arial-Rounded" panose="020B0500000000000000" pitchFamily="34" charset="0"/>
              <a:cs typeface="Times New Roman" pitchFamily="18" charset="0"/>
            </a:endParaRPr>
          </a:p>
        </p:txBody>
      </p:sp>
      <p:sp>
        <p:nvSpPr>
          <p:cNvPr id="11" name="TextBox 10"/>
          <p:cNvSpPr txBox="1"/>
          <p:nvPr/>
        </p:nvSpPr>
        <p:spPr>
          <a:xfrm>
            <a:off x="6355432" y="1867948"/>
            <a:ext cx="2308240" cy="646331"/>
          </a:xfrm>
          <a:prstGeom prst="rect">
            <a:avLst/>
          </a:prstGeom>
          <a:noFill/>
        </p:spPr>
        <p:txBody>
          <a:bodyPr wrap="square" rtlCol="0">
            <a:spAutoFit/>
          </a:bodyPr>
          <a:lstStyle/>
          <a:p>
            <a:r>
              <a:rPr lang="en-US" sz="3600" dirty="0" err="1">
                <a:latin typeface="Times New Roman" pitchFamily="18" charset="0"/>
                <a:ea typeface="Arial-Rounded" panose="020B0500000000000000" pitchFamily="34" charset="0"/>
                <a:cs typeface="Times New Roman" pitchFamily="18" charset="0"/>
              </a:rPr>
              <a:t>xanh</a:t>
            </a:r>
            <a:r>
              <a:rPr lang="en-US" sz="3600" dirty="0">
                <a:latin typeface="Times New Roman" pitchFamily="18" charset="0"/>
                <a:ea typeface="Arial-Rounded" panose="020B0500000000000000" pitchFamily="34" charset="0"/>
                <a:cs typeface="Times New Roman" pitchFamily="18" charset="0"/>
              </a:rPr>
              <a:t> </a:t>
            </a:r>
            <a:r>
              <a:rPr lang="en-US" sz="3600" dirty="0" err="1">
                <a:latin typeface="Times New Roman" pitchFamily="18" charset="0"/>
                <a:ea typeface="Arial-Rounded" panose="020B0500000000000000" pitchFamily="34" charset="0"/>
                <a:cs typeface="Times New Roman" pitchFamily="18" charset="0"/>
              </a:rPr>
              <a:t>biếc</a:t>
            </a:r>
            <a:endParaRPr lang="en-US" sz="3600" b="1" dirty="0">
              <a:solidFill>
                <a:srgbClr val="0070C0"/>
              </a:solidFill>
              <a:latin typeface="Times New Roman" pitchFamily="18" charset="0"/>
              <a:ea typeface="Arial-Rounded" panose="020B0500000000000000" pitchFamily="34" charset="0"/>
              <a:cs typeface="Times New Roman" pitchFamily="18" charset="0"/>
            </a:endParaRPr>
          </a:p>
        </p:txBody>
      </p:sp>
      <p:sp>
        <p:nvSpPr>
          <p:cNvPr id="16" name="TextBox 15"/>
          <p:cNvSpPr txBox="1"/>
          <p:nvPr/>
        </p:nvSpPr>
        <p:spPr>
          <a:xfrm>
            <a:off x="6316735" y="2524492"/>
            <a:ext cx="2308240" cy="646331"/>
          </a:xfrm>
          <a:prstGeom prst="rect">
            <a:avLst/>
          </a:prstGeom>
          <a:noFill/>
        </p:spPr>
        <p:txBody>
          <a:bodyPr wrap="square" rtlCol="0">
            <a:spAutoFit/>
          </a:bodyPr>
          <a:lstStyle/>
          <a:p>
            <a:r>
              <a:rPr lang="en-US" sz="3600" dirty="0" err="1">
                <a:latin typeface="Times New Roman" pitchFamily="18" charset="0"/>
                <a:ea typeface="Arial-Rounded" panose="020B0500000000000000" pitchFamily="34" charset="0"/>
                <a:cs typeface="Times New Roman" pitchFamily="18" charset="0"/>
              </a:rPr>
              <a:t>lóng</a:t>
            </a:r>
            <a:r>
              <a:rPr lang="en-US" sz="3600" dirty="0">
                <a:latin typeface="Times New Roman" pitchFamily="18" charset="0"/>
                <a:ea typeface="Arial-Rounded" panose="020B0500000000000000" pitchFamily="34" charset="0"/>
                <a:cs typeface="Times New Roman" pitchFamily="18" charset="0"/>
              </a:rPr>
              <a:t> </a:t>
            </a:r>
            <a:r>
              <a:rPr lang="en-US" sz="3600" dirty="0" err="1">
                <a:latin typeface="Times New Roman" pitchFamily="18" charset="0"/>
                <a:ea typeface="Arial-Rounded" panose="020B0500000000000000" pitchFamily="34" charset="0"/>
                <a:cs typeface="Times New Roman" pitchFamily="18" charset="0"/>
              </a:rPr>
              <a:t>lánh</a:t>
            </a:r>
            <a:endParaRPr lang="en-US" sz="3600" b="1" dirty="0">
              <a:solidFill>
                <a:srgbClr val="0070C0"/>
              </a:solidFill>
              <a:latin typeface="Times New Roman" pitchFamily="18" charset="0"/>
              <a:ea typeface="Arial-Rounded" panose="020B0500000000000000" pitchFamily="34" charset="0"/>
              <a:cs typeface="Times New Roman" pitchFamily="18" charset="0"/>
            </a:endParaRPr>
          </a:p>
        </p:txBody>
      </p:sp>
      <p:sp>
        <p:nvSpPr>
          <p:cNvPr id="17" name="TextBox 16"/>
          <p:cNvSpPr txBox="1"/>
          <p:nvPr/>
        </p:nvSpPr>
        <p:spPr>
          <a:xfrm>
            <a:off x="6316735" y="3193159"/>
            <a:ext cx="2308240" cy="646331"/>
          </a:xfrm>
          <a:prstGeom prst="rect">
            <a:avLst/>
          </a:prstGeom>
          <a:noFill/>
        </p:spPr>
        <p:txBody>
          <a:bodyPr wrap="square" rtlCol="0">
            <a:spAutoFit/>
          </a:bodyPr>
          <a:lstStyle/>
          <a:p>
            <a:r>
              <a:rPr lang="en-US" sz="3600" dirty="0" err="1" smtClean="0">
                <a:latin typeface="Times New Roman" pitchFamily="18" charset="0"/>
                <a:ea typeface="Arial-Rounded" panose="020B0500000000000000" pitchFamily="34" charset="0"/>
                <a:cs typeface="Times New Roman" pitchFamily="18" charset="0"/>
              </a:rPr>
              <a:t>xuýt</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xoa</a:t>
            </a:r>
            <a:endParaRPr lang="en-US" sz="3600" b="1" dirty="0">
              <a:solidFill>
                <a:srgbClr val="0070C0"/>
              </a:solidFill>
              <a:latin typeface="Times New Roman" pitchFamily="18" charset="0"/>
              <a:ea typeface="Arial-Rounded" panose="020B0500000000000000" pitchFamily="34" charset="0"/>
              <a:cs typeface="Times New Roman" pitchFamily="18" charset="0"/>
            </a:endParaRPr>
          </a:p>
        </p:txBody>
      </p:sp>
      <p:sp>
        <p:nvSpPr>
          <p:cNvPr id="18" name="TextBox 17"/>
          <p:cNvSpPr txBox="1"/>
          <p:nvPr/>
        </p:nvSpPr>
        <p:spPr>
          <a:xfrm>
            <a:off x="6316735" y="3849703"/>
            <a:ext cx="2308240" cy="646331"/>
          </a:xfrm>
          <a:prstGeom prst="rect">
            <a:avLst/>
          </a:prstGeom>
          <a:noFill/>
        </p:spPr>
        <p:txBody>
          <a:bodyPr wrap="square" rtlCol="0">
            <a:spAutoFit/>
          </a:bodyPr>
          <a:lstStyle/>
          <a:p>
            <a:r>
              <a:rPr lang="en-US" sz="3600" dirty="0" err="1" smtClean="0">
                <a:latin typeface="Times New Roman" pitchFamily="18" charset="0"/>
                <a:ea typeface="Arial-Rounded" panose="020B0500000000000000" pitchFamily="34" charset="0"/>
                <a:cs typeface="Times New Roman" pitchFamily="18" charset="0"/>
              </a:rPr>
              <a:t>trầm</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trồ</a:t>
            </a:r>
            <a:endParaRPr lang="en-US" sz="3600" b="1" dirty="0">
              <a:solidFill>
                <a:srgbClr val="0070C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33612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ircle(in)">
                                      <p:cBhvr>
                                        <p:cTn id="44" dur="20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ircle(in)">
                                      <p:cBhvr>
                                        <p:cTn id="4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p:bldP spid="13" grpId="0"/>
      <p:bldP spid="14" grpId="0"/>
      <p:bldP spid="15" grpId="0"/>
      <p:bldP spid="11"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Rounded Rectangle 1"/>
          <p:cNvSpPr/>
          <p:nvPr/>
        </p:nvSpPr>
        <p:spPr>
          <a:xfrm>
            <a:off x="4981903" y="147145"/>
            <a:ext cx="7073461" cy="6453351"/>
          </a:xfrm>
          <a:prstGeom prst="roundRect">
            <a:avLst/>
          </a:prstGeom>
          <a:solidFill>
            <a:schemeClr val="bg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04741" y="487503"/>
            <a:ext cx="6638597" cy="5401430"/>
          </a:xfrm>
          <a:prstGeom prst="rect">
            <a:avLst/>
          </a:prstGeom>
          <a:noFill/>
        </p:spPr>
        <p:txBody>
          <a:bodyPr wrap="square" lIns="91391" tIns="45696" rIns="91391" bIns="45696" rtlCol="0">
            <a:spAutoFit/>
          </a:bodyPr>
          <a:lstStyle/>
          <a:p>
            <a:pPr indent="287338" algn="ctr"/>
            <a:r>
              <a:rPr lang="en-US" sz="2300" b="1" dirty="0" smtClean="0">
                <a:solidFill>
                  <a:srgbClr val="C00000"/>
                </a:solidFill>
                <a:latin typeface="Times New Roman" pitchFamily="18" charset="0"/>
                <a:ea typeface="Arial-Rounded" panose="020B0500000000000000" pitchFamily="34" charset="0"/>
                <a:cs typeface="Times New Roman" pitchFamily="18" charset="0"/>
              </a:rPr>
              <a:t>CÂY XẤU HỔ</a:t>
            </a:r>
          </a:p>
          <a:p>
            <a:pPr indent="287338" algn="just"/>
            <a:r>
              <a:rPr lang="en-US" sz="2300" dirty="0" err="1" smtClean="0">
                <a:solidFill>
                  <a:srgbClr val="002060"/>
                </a:solidFill>
                <a:latin typeface="Times New Roman" pitchFamily="18" charset="0"/>
                <a:ea typeface="Arial-Rounded" panose="020B0500000000000000" pitchFamily="34" charset="0"/>
                <a:cs typeface="Times New Roman" pitchFamily="18" charset="0"/>
              </a:rPr>
              <a:t>Bỗng</a:t>
            </a:r>
            <a:r>
              <a:rPr lang="en-US" sz="2300" dirty="0" smtClean="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dưng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gió</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ào</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ào</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nổi</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lên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Có</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tiếng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động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gì</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lạ</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lắm</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Những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chiếc</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lá</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khô</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lạt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xạt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lướt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trên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cỏ</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Cây</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xấu</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hổ</a:t>
            </a:r>
            <a:r>
              <a:rPr lang="en-US" sz="2300" dirty="0">
                <a:solidFill>
                  <a:srgbClr val="002060"/>
                </a:solidFill>
                <a:latin typeface="Times New Roman" pitchFamily="18" charset="0"/>
                <a:ea typeface="Arial-Rounded" panose="020B0500000000000000" pitchFamily="34" charset="0"/>
                <a:cs typeface="Times New Roman" pitchFamily="18" charset="0"/>
              </a:rPr>
              <a:t> co </a:t>
            </a:r>
            <a:r>
              <a:rPr lang="en-US" sz="2300" dirty="0" err="1">
                <a:solidFill>
                  <a:srgbClr val="002060"/>
                </a:solidFill>
                <a:latin typeface="Times New Roman" pitchFamily="18" charset="0"/>
                <a:ea typeface="Arial-Rounded" panose="020B0500000000000000" pitchFamily="34" charset="0"/>
                <a:cs typeface="Times New Roman" pitchFamily="18" charset="0"/>
              </a:rPr>
              <a:t>rúm</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mình</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lại</a:t>
            </a:r>
            <a:r>
              <a:rPr lang="en-US" sz="2300" dirty="0">
                <a:solidFill>
                  <a:srgbClr val="002060"/>
                </a:solidFill>
                <a:latin typeface="Times New Roman" pitchFamily="18" charset="0"/>
                <a:ea typeface="Arial-Rounded" panose="020B0500000000000000" pitchFamily="34" charset="0"/>
                <a:cs typeface="Times New Roman" pitchFamily="18" charset="0"/>
              </a:rPr>
              <a:t>.</a:t>
            </a:r>
          </a:p>
          <a:p>
            <a:pPr indent="287338" algn="just"/>
            <a:r>
              <a:rPr lang="en-US" sz="2300" dirty="0" err="1">
                <a:solidFill>
                  <a:srgbClr val="002060"/>
                </a:solidFill>
                <a:latin typeface="Times New Roman" pitchFamily="18" charset="0"/>
                <a:ea typeface="Arial-Rounded" panose="020B0500000000000000" pitchFamily="34" charset="0"/>
                <a:cs typeface="Times New Roman" pitchFamily="18" charset="0"/>
              </a:rPr>
              <a:t>Nó</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bỗng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thấy</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xung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quang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xôn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xao</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Nó</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hé</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mắt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nhìn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không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có</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gì</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lạ</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cả</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Bấy</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giờ</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nó</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mới</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mở</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bừng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những</a:t>
            </a:r>
            <a:r>
              <a:rPr lang="en-US" sz="2300" dirty="0">
                <a:solidFill>
                  <a:srgbClr val="002060"/>
                </a:solidFill>
                <a:latin typeface="Times New Roman" pitchFamily="18" charset="0"/>
                <a:ea typeface="Arial-Rounded" panose="020B0500000000000000" pitchFamily="34" charset="0"/>
                <a:cs typeface="Times New Roman" pitchFamily="18" charset="0"/>
              </a:rPr>
              <a:t> con </a:t>
            </a:r>
            <a:r>
              <a:rPr lang="en-US" sz="2300" dirty="0" err="1">
                <a:solidFill>
                  <a:srgbClr val="002060"/>
                </a:solidFill>
                <a:latin typeface="Times New Roman" pitchFamily="18" charset="0"/>
                <a:ea typeface="Arial-Rounded" panose="020B0500000000000000" pitchFamily="34" charset="0"/>
                <a:cs typeface="Times New Roman" pitchFamily="18" charset="0"/>
              </a:rPr>
              <a:t>mắt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lá</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Quả</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nhiên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không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có</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gì</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lạ</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thật</a:t>
            </a:r>
            <a:r>
              <a:rPr lang="en-US" sz="2300" dirty="0">
                <a:solidFill>
                  <a:srgbClr val="002060"/>
                </a:solidFill>
                <a:latin typeface="Times New Roman" pitchFamily="18" charset="0"/>
                <a:ea typeface="Arial-Rounded" panose="020B0500000000000000" pitchFamily="34" charset="0"/>
                <a:cs typeface="Times New Roman" pitchFamily="18" charset="0"/>
              </a:rPr>
              <a:t>.</a:t>
            </a:r>
          </a:p>
          <a:p>
            <a:pPr indent="287338" algn="just"/>
            <a:r>
              <a:rPr lang="en-US" sz="2300" dirty="0" err="1">
                <a:solidFill>
                  <a:srgbClr val="002060"/>
                </a:solidFill>
                <a:latin typeface="Times New Roman" pitchFamily="18" charset="0"/>
                <a:ea typeface="Arial-Rounded" panose="020B0500000000000000" pitchFamily="34" charset="0"/>
                <a:cs typeface="Times New Roman" pitchFamily="18" charset="0"/>
              </a:rPr>
              <a:t>Nhưng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những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cây</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cỏ</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xung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smtClean="0">
                <a:solidFill>
                  <a:srgbClr val="002060"/>
                </a:solidFill>
                <a:latin typeface="Times New Roman" pitchFamily="18" charset="0"/>
                <a:ea typeface="Arial-Rounded" panose="020B0500000000000000" pitchFamily="34" charset="0"/>
                <a:cs typeface="Times New Roman" pitchFamily="18" charset="0"/>
              </a:rPr>
              <a:t>quanh</a:t>
            </a:r>
            <a:r>
              <a:rPr lang="en-US" sz="2300" dirty="0" smtClean="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vẫn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cứ</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xôn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xao</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Thì</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ra</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vừa</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có</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một</a:t>
            </a:r>
            <a:r>
              <a:rPr lang="en-US" sz="2300" dirty="0">
                <a:solidFill>
                  <a:srgbClr val="002060"/>
                </a:solidFill>
                <a:latin typeface="Times New Roman" pitchFamily="18" charset="0"/>
                <a:ea typeface="Arial-Rounded" panose="020B0500000000000000" pitchFamily="34" charset="0"/>
                <a:cs typeface="Times New Roman" pitchFamily="18" charset="0"/>
              </a:rPr>
              <a:t> con </a:t>
            </a:r>
            <a:r>
              <a:rPr lang="en-US" sz="2300" dirty="0" err="1">
                <a:solidFill>
                  <a:srgbClr val="002060"/>
                </a:solidFill>
                <a:latin typeface="Times New Roman" pitchFamily="18" charset="0"/>
                <a:ea typeface="Arial-Rounded" panose="020B0500000000000000" pitchFamily="34" charset="0"/>
                <a:cs typeface="Times New Roman" pitchFamily="18" charset="0"/>
              </a:rPr>
              <a:t>chim</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xanh</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biếc</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toàn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thân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lóng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lánh</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như</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tự</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tỏa</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sáng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không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biết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từ</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đâu</a:t>
            </a:r>
            <a:r>
              <a:rPr lang="en-US" sz="2300" dirty="0">
                <a:solidFill>
                  <a:srgbClr val="002060"/>
                </a:solidFill>
                <a:latin typeface="Times New Roman" pitchFamily="18" charset="0"/>
                <a:ea typeface="Arial-Rounded" panose="020B0500000000000000" pitchFamily="34" charset="0"/>
                <a:cs typeface="Times New Roman" pitchFamily="18" charset="0"/>
              </a:rPr>
              <a:t> bay </a:t>
            </a:r>
            <a:r>
              <a:rPr lang="en-US" sz="2300" dirty="0" err="1">
                <a:solidFill>
                  <a:srgbClr val="002060"/>
                </a:solidFill>
                <a:latin typeface="Times New Roman" pitchFamily="18" charset="0"/>
                <a:ea typeface="Arial-Rounded" panose="020B0500000000000000" pitchFamily="34" charset="0"/>
                <a:cs typeface="Times New Roman" pitchFamily="18" charset="0"/>
              </a:rPr>
              <a:t>tới</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Chim</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đậu</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một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thoáng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trên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cành</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thanh</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mai</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rồi</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lại</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vội</a:t>
            </a:r>
            <a:r>
              <a:rPr lang="en-US" sz="2300" dirty="0">
                <a:solidFill>
                  <a:srgbClr val="002060"/>
                </a:solidFill>
                <a:latin typeface="Times New Roman" pitchFamily="18" charset="0"/>
                <a:ea typeface="Arial-Rounded" panose="020B0500000000000000" pitchFamily="34" charset="0"/>
                <a:cs typeface="Times New Roman" pitchFamily="18" charset="0"/>
              </a:rPr>
              <a:t> bay </a:t>
            </a:r>
            <a:r>
              <a:rPr lang="en-US" sz="2300" dirty="0" err="1">
                <a:solidFill>
                  <a:srgbClr val="002060"/>
                </a:solidFill>
                <a:latin typeface="Times New Roman" pitchFamily="18" charset="0"/>
                <a:ea typeface="Arial-Rounded" panose="020B0500000000000000" pitchFamily="34" charset="0"/>
                <a:cs typeface="Times New Roman" pitchFamily="18" charset="0"/>
              </a:rPr>
              <a:t>đi</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Các</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cây</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cỏ</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xuýt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xoa</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biết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bao</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nhiêu</a:t>
            </a:r>
            <a:r>
              <a:rPr lang="en-US" sz="2300" dirty="0">
                <a:solidFill>
                  <a:srgbClr val="002060"/>
                </a:solidFill>
                <a:latin typeface="Times New Roman" pitchFamily="18" charset="0"/>
                <a:ea typeface="Arial-Rounded" panose="020B0500000000000000" pitchFamily="34" charset="0"/>
                <a:cs typeface="Times New Roman" pitchFamily="18" charset="0"/>
              </a:rPr>
              <a:t> con </a:t>
            </a:r>
            <a:r>
              <a:rPr lang="en-US" sz="2300" dirty="0" err="1">
                <a:solidFill>
                  <a:srgbClr val="002060"/>
                </a:solidFill>
                <a:latin typeface="Times New Roman" pitchFamily="18" charset="0"/>
                <a:ea typeface="Arial-Rounded" panose="020B0500000000000000" pitchFamily="34" charset="0"/>
                <a:cs typeface="Times New Roman" pitchFamily="18" charset="0"/>
              </a:rPr>
              <a:t>chim</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đã</a:t>
            </a:r>
            <a:r>
              <a:rPr lang="en-US" sz="2300" dirty="0">
                <a:solidFill>
                  <a:srgbClr val="002060"/>
                </a:solidFill>
                <a:latin typeface="Times New Roman" pitchFamily="18" charset="0"/>
                <a:ea typeface="Arial-Rounded" panose="020B0500000000000000" pitchFamily="34" charset="0"/>
                <a:cs typeface="Times New Roman" pitchFamily="18" charset="0"/>
              </a:rPr>
              <a:t> bay qua </a:t>
            </a:r>
            <a:r>
              <a:rPr lang="en-US" sz="2300" dirty="0" err="1">
                <a:solidFill>
                  <a:srgbClr val="002060"/>
                </a:solidFill>
                <a:latin typeface="Times New Roman" pitchFamily="18" charset="0"/>
                <a:ea typeface="Arial-Rounded" panose="020B0500000000000000" pitchFamily="34" charset="0"/>
                <a:cs typeface="Times New Roman" pitchFamily="18" charset="0"/>
              </a:rPr>
              <a:t>đây</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chưa</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có</a:t>
            </a:r>
            <a:r>
              <a:rPr lang="en-US" sz="2300" dirty="0">
                <a:solidFill>
                  <a:srgbClr val="002060"/>
                </a:solidFill>
                <a:latin typeface="Times New Roman" pitchFamily="18" charset="0"/>
                <a:ea typeface="Arial-Rounded" panose="020B0500000000000000" pitchFamily="34" charset="0"/>
                <a:cs typeface="Times New Roman" pitchFamily="18" charset="0"/>
              </a:rPr>
              <a:t> con </a:t>
            </a:r>
            <a:r>
              <a:rPr lang="en-US" sz="2300" dirty="0" err="1">
                <a:solidFill>
                  <a:srgbClr val="002060"/>
                </a:solidFill>
                <a:latin typeface="Times New Roman" pitchFamily="18" charset="0"/>
                <a:ea typeface="Arial-Rounded" panose="020B0500000000000000" pitchFamily="34" charset="0"/>
                <a:cs typeface="Times New Roman" pitchFamily="18" charset="0"/>
              </a:rPr>
              <a:t>nào</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đẹp</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đến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thế</a:t>
            </a:r>
            <a:r>
              <a:rPr lang="en-US" sz="2300" dirty="0">
                <a:solidFill>
                  <a:srgbClr val="002060"/>
                </a:solidFill>
                <a:latin typeface="Times New Roman" pitchFamily="18" charset="0"/>
                <a:ea typeface="Arial-Rounded" panose="020B0500000000000000" pitchFamily="34" charset="0"/>
                <a:cs typeface="Times New Roman" pitchFamily="18" charset="0"/>
              </a:rPr>
              <a:t>.</a:t>
            </a:r>
          </a:p>
          <a:p>
            <a:pPr indent="287338" algn="just"/>
            <a:r>
              <a:rPr lang="en-US" sz="2300" dirty="0" err="1">
                <a:solidFill>
                  <a:srgbClr val="002060"/>
                </a:solidFill>
                <a:latin typeface="Times New Roman" pitchFamily="18" charset="0"/>
                <a:ea typeface="Arial-Rounded" panose="020B0500000000000000" pitchFamily="34" charset="0"/>
                <a:cs typeface="Times New Roman" pitchFamily="18" charset="0"/>
              </a:rPr>
              <a:t>Càng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nghe</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bạn</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bè</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trầm</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trồ</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cây</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xấu</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hổ</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càng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tiếc</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Không</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biết</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bao</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giờ</a:t>
            </a:r>
            <a:r>
              <a:rPr lang="en-US" sz="2300" dirty="0">
                <a:solidFill>
                  <a:srgbClr val="002060"/>
                </a:solidFill>
                <a:latin typeface="Times New Roman" pitchFamily="18" charset="0"/>
                <a:ea typeface="Arial-Rounded" panose="020B0500000000000000" pitchFamily="34" charset="0"/>
                <a:cs typeface="Times New Roman" pitchFamily="18" charset="0"/>
              </a:rPr>
              <a:t> con </a:t>
            </a:r>
            <a:r>
              <a:rPr lang="en-US" sz="2300" dirty="0" err="1">
                <a:solidFill>
                  <a:srgbClr val="002060"/>
                </a:solidFill>
                <a:latin typeface="Times New Roman" pitchFamily="18" charset="0"/>
                <a:ea typeface="Arial-Rounded" panose="020B0500000000000000" pitchFamily="34" charset="0"/>
                <a:cs typeface="Times New Roman" pitchFamily="18" charset="0"/>
              </a:rPr>
              <a:t>chim</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xanh</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ấy</a:t>
            </a:r>
            <a:r>
              <a:rPr lang="en-US" sz="2300" dirty="0">
                <a:solidFill>
                  <a:srgbClr val="002060"/>
                </a:solidFill>
                <a:latin typeface="Times New Roman" pitchFamily="18" charset="0"/>
                <a:ea typeface="Arial-Rounded" panose="020B0500000000000000" pitchFamily="34" charset="0"/>
                <a:cs typeface="Times New Roman" pitchFamily="18" charset="0"/>
              </a:rPr>
              <a:t> quay </a:t>
            </a:r>
            <a:r>
              <a:rPr lang="en-US" sz="2300" dirty="0" err="1">
                <a:solidFill>
                  <a:srgbClr val="002060"/>
                </a:solidFill>
                <a:latin typeface="Times New Roman" pitchFamily="18" charset="0"/>
                <a:ea typeface="Arial-Rounded" panose="020B0500000000000000" pitchFamily="34" charset="0"/>
                <a:cs typeface="Times New Roman" pitchFamily="18" charset="0"/>
              </a:rPr>
              <a:t>trở</a:t>
            </a:r>
            <a:r>
              <a:rPr lang="en-US" sz="2300" dirty="0">
                <a:solidFill>
                  <a:srgbClr val="002060"/>
                </a:solidFill>
                <a:latin typeface="Times New Roman" pitchFamily="18" charset="0"/>
                <a:ea typeface="Arial-Rounded" panose="020B0500000000000000" pitchFamily="34" charset="0"/>
                <a:cs typeface="Times New Roman" pitchFamily="18" charset="0"/>
              </a:rPr>
              <a:t> </a:t>
            </a:r>
            <a:r>
              <a:rPr lang="en-US" sz="2300" dirty="0" err="1">
                <a:solidFill>
                  <a:srgbClr val="002060"/>
                </a:solidFill>
                <a:latin typeface="Times New Roman" pitchFamily="18" charset="0"/>
                <a:ea typeface="Arial-Rounded" panose="020B0500000000000000" pitchFamily="34" charset="0"/>
                <a:cs typeface="Times New Roman" pitchFamily="18" charset="0"/>
              </a:rPr>
              <a:t>lại</a:t>
            </a:r>
            <a:r>
              <a:rPr lang="en-US" sz="2300" dirty="0" smtClean="0">
                <a:solidFill>
                  <a:srgbClr val="002060"/>
                </a:solidFill>
                <a:latin typeface="Times New Roman" pitchFamily="18" charset="0"/>
                <a:ea typeface="Arial-Rounded" panose="020B0500000000000000" pitchFamily="34" charset="0"/>
                <a:cs typeface="Times New Roman" pitchFamily="18" charset="0"/>
              </a:rPr>
              <a:t>.</a:t>
            </a:r>
            <a:endParaRPr lang="en-US" sz="2300" dirty="0">
              <a:solidFill>
                <a:srgbClr val="002060"/>
              </a:solidFill>
              <a:latin typeface="Times New Roman" pitchFamily="18" charset="0"/>
              <a:ea typeface="Arial-Rounded" panose="020B0500000000000000" pitchFamily="34" charset="0"/>
              <a:cs typeface="Times New Roman" pitchFamily="18" charset="0"/>
            </a:endParaRPr>
          </a:p>
        </p:txBody>
      </p:sp>
      <p:sp>
        <p:nvSpPr>
          <p:cNvPr id="4" name="Oval 3"/>
          <p:cNvSpPr/>
          <p:nvPr/>
        </p:nvSpPr>
        <p:spPr>
          <a:xfrm>
            <a:off x="5104741" y="87049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5" name="Oval 4"/>
          <p:cNvSpPr/>
          <p:nvPr/>
        </p:nvSpPr>
        <p:spPr>
          <a:xfrm>
            <a:off x="5104741" y="3005440"/>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Rounded" panose="020B0500000000000000" pitchFamily="34" charset="0"/>
                <a:ea typeface="Arial-Rounded" panose="020B0500000000000000" pitchFamily="34" charset="0"/>
                <a:cs typeface="Arial-Rounded" panose="020B0500000000000000" pitchFamily="34" charset="0"/>
              </a:rPr>
              <a:t>2</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Cloud 5"/>
          <p:cNvSpPr/>
          <p:nvPr/>
        </p:nvSpPr>
        <p:spPr>
          <a:xfrm>
            <a:off x="252248" y="1723437"/>
            <a:ext cx="4337486" cy="212257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solidFill>
                  <a:srgbClr val="0070C0"/>
                </a:solidFill>
                <a:latin typeface="Times New Roman" pitchFamily="18" charset="0"/>
                <a:cs typeface="Times New Roman" pitchFamily="18" charset="0"/>
              </a:rPr>
              <a:t>ĐỌC NỐI TIẾP</a:t>
            </a:r>
            <a:endParaRPr lang="en-US" sz="2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664400723"/>
      </p:ext>
    </p:extLst>
  </p:cSld>
  <p:clrMapOvr>
    <a:masterClrMapping/>
  </p:clrMapOvr>
  <mc:AlternateContent xmlns:mc="http://schemas.openxmlformats.org/markup-compatibility/2006">
    <mc:Choice xmlns:p14="http://schemas.microsoft.com/office/powerpoint/2010/main" xmlns=""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30272" y="6244330"/>
            <a:ext cx="12192000" cy="744715"/>
          </a:xfrm>
          <a:prstGeom prst="rect">
            <a:avLst/>
          </a:prstGeom>
        </p:spPr>
      </p:pic>
      <p:grpSp>
        <p:nvGrpSpPr>
          <p:cNvPr id="5" name="Group 4">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ounded Rectangle 11"/>
          <p:cNvSpPr/>
          <p:nvPr/>
        </p:nvSpPr>
        <p:spPr>
          <a:xfrm>
            <a:off x="4063999" y="475121"/>
            <a:ext cx="4064000"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err="1">
                <a:solidFill>
                  <a:schemeClr val="bg1"/>
                </a:solidFill>
                <a:latin typeface="Times New Roman" pitchFamily="18" charset="0"/>
                <a:ea typeface="Arial-Rounded" panose="020B0500000000000000" pitchFamily="34" charset="0"/>
                <a:cs typeface="Times New Roman" pitchFamily="18" charset="0"/>
              </a:rPr>
              <a:t>Giải</a:t>
            </a:r>
            <a:r>
              <a:rPr lang="en-US" sz="3300" b="1" dirty="0">
                <a:solidFill>
                  <a:schemeClr val="bg1"/>
                </a:solidFill>
                <a:latin typeface="Times New Roman" pitchFamily="18" charset="0"/>
                <a:ea typeface="Arial-Rounded" panose="020B0500000000000000" pitchFamily="34" charset="0"/>
                <a:cs typeface="Times New Roman" pitchFamily="18" charset="0"/>
              </a:rPr>
              <a:t> </a:t>
            </a:r>
            <a:r>
              <a:rPr lang="en-US" sz="3300" b="1" dirty="0" err="1">
                <a:solidFill>
                  <a:schemeClr val="bg1"/>
                </a:solidFill>
                <a:latin typeface="Times New Roman" pitchFamily="18" charset="0"/>
                <a:ea typeface="Arial-Rounded" panose="020B0500000000000000" pitchFamily="34" charset="0"/>
                <a:cs typeface="Times New Roman" pitchFamily="18" charset="0"/>
              </a:rPr>
              <a:t>nghĩa</a:t>
            </a:r>
            <a:r>
              <a:rPr lang="en-US" sz="3300" b="1" dirty="0">
                <a:solidFill>
                  <a:schemeClr val="bg1"/>
                </a:solidFill>
                <a:latin typeface="Times New Roman" pitchFamily="18" charset="0"/>
                <a:ea typeface="Arial-Rounded" panose="020B0500000000000000" pitchFamily="34" charset="0"/>
                <a:cs typeface="Times New Roman" pitchFamily="18" charset="0"/>
              </a:rPr>
              <a:t> </a:t>
            </a:r>
            <a:r>
              <a:rPr lang="en-US" sz="3300" b="1" dirty="0" err="1">
                <a:solidFill>
                  <a:schemeClr val="bg1"/>
                </a:solidFill>
                <a:latin typeface="Times New Roman" pitchFamily="18" charset="0"/>
                <a:ea typeface="Arial-Rounded" panose="020B0500000000000000" pitchFamily="34" charset="0"/>
                <a:cs typeface="Times New Roman" pitchFamily="18" charset="0"/>
              </a:rPr>
              <a:t>từ</a:t>
            </a:r>
            <a:endParaRPr lang="en-US" sz="3300" b="1" dirty="0">
              <a:solidFill>
                <a:schemeClr val="bg1"/>
              </a:solidFill>
              <a:latin typeface="Times New Roman" pitchFamily="18" charset="0"/>
              <a:ea typeface="Arial-Rounded" panose="020B0500000000000000" pitchFamily="34" charset="0"/>
              <a:cs typeface="Times New Roman" pitchFamily="18" charset="0"/>
            </a:endParaRPr>
          </a:p>
        </p:txBody>
      </p:sp>
      <p:grpSp>
        <p:nvGrpSpPr>
          <p:cNvPr id="40" name="Group 39"/>
          <p:cNvGrpSpPr/>
          <p:nvPr/>
        </p:nvGrpSpPr>
        <p:grpSpPr>
          <a:xfrm>
            <a:off x="157267" y="656120"/>
            <a:ext cx="6110798" cy="3000843"/>
            <a:chOff x="157267" y="656120"/>
            <a:chExt cx="6110798" cy="3000843"/>
          </a:xfrm>
        </p:grpSpPr>
        <p:grpSp>
          <p:nvGrpSpPr>
            <p:cNvPr id="2" name="Group 1"/>
            <p:cNvGrpSpPr/>
            <p:nvPr/>
          </p:nvGrpSpPr>
          <p:grpSpPr>
            <a:xfrm>
              <a:off x="157267" y="656120"/>
              <a:ext cx="5164443" cy="3000843"/>
              <a:chOff x="20173" y="926495"/>
              <a:chExt cx="5164443" cy="3442962"/>
            </a:xfrm>
          </p:grpSpPr>
          <p:pic>
            <p:nvPicPr>
              <p:cNvPr id="20" name="图片 1"/>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rot="341176">
                <a:off x="20173" y="926495"/>
                <a:ext cx="5164443" cy="3442962"/>
              </a:xfrm>
              <a:prstGeom prst="rect">
                <a:avLst/>
              </a:prstGeom>
            </p:spPr>
          </p:pic>
          <p:sp>
            <p:nvSpPr>
              <p:cNvPr id="18" name="TextBox 17"/>
              <p:cNvSpPr txBox="1"/>
              <p:nvPr/>
            </p:nvSpPr>
            <p:spPr>
              <a:xfrm>
                <a:off x="1071954" y="2425164"/>
                <a:ext cx="2980552" cy="953429"/>
              </a:xfrm>
              <a:prstGeom prst="rect">
                <a:avLst/>
              </a:prstGeom>
              <a:noFill/>
            </p:spPr>
            <p:txBody>
              <a:bodyPr wrap="square" rtlCol="0">
                <a:spAutoFit/>
              </a:bodyPr>
              <a:lstStyle/>
              <a:p>
                <a:r>
                  <a:rPr lang="en-US" sz="2400" dirty="0" err="1" smtClean="0">
                    <a:latin typeface="Times New Roman" pitchFamily="18" charset="0"/>
                    <a:ea typeface="Arial-Rounded" panose="020B0500000000000000" pitchFamily="34" charset="0"/>
                    <a:cs typeface="Times New Roman" pitchFamily="18" charset="0"/>
                  </a:rPr>
                  <a:t>Tiếng</a:t>
                </a:r>
                <a:r>
                  <a:rPr lang="en-US" sz="2400" dirty="0" smtClean="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chạm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của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lá</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khô</a:t>
                </a:r>
                <a:r>
                  <a:rPr lang="en-US" sz="2400" dirty="0">
                    <a:latin typeface="Times New Roman" pitchFamily="18" charset="0"/>
                    <a:ea typeface="Arial-Rounded" panose="020B0500000000000000" pitchFamily="34" charset="0"/>
                    <a:cs typeface="Times New Roman" pitchFamily="18" charset="0"/>
                  </a:rPr>
                  <a:t>.</a:t>
                </a:r>
              </a:p>
            </p:txBody>
          </p:sp>
        </p:grpSp>
        <p:grpSp>
          <p:nvGrpSpPr>
            <p:cNvPr id="10" name="Group 9"/>
            <p:cNvGrpSpPr/>
            <p:nvPr/>
          </p:nvGrpSpPr>
          <p:grpSpPr>
            <a:xfrm>
              <a:off x="3873198" y="2258545"/>
              <a:ext cx="2394867" cy="1330325"/>
              <a:chOff x="3995163" y="2308202"/>
              <a:chExt cx="2394867" cy="1330325"/>
            </a:xfrm>
          </p:grpSpPr>
          <p:sp>
            <p:nvSpPr>
              <p:cNvPr id="14" name="任意多边形 10">
                <a:extLst>
                  <a:ext uri="{FF2B5EF4-FFF2-40B4-BE49-F238E27FC236}">
                    <a16:creationId xmlns:a16="http://schemas.microsoft.com/office/drawing/2014/main" xmlns="" id="{3BC3BF96-A832-4C51-A6B9-4CADA2814B99}"/>
                  </a:ext>
                </a:extLst>
              </p:cNvPr>
              <p:cNvSpPr>
                <a:spLocks/>
              </p:cNvSpPr>
              <p:nvPr/>
            </p:nvSpPr>
            <p:spPr bwMode="auto">
              <a:xfrm rot="16200000" flipH="1">
                <a:off x="4431725" y="1871640"/>
                <a:ext cx="1330325" cy="2203450"/>
              </a:xfrm>
              <a:custGeom>
                <a:avLst/>
                <a:gdLst>
                  <a:gd name="T0" fmla="*/ 0 w 2696561"/>
                  <a:gd name="T1" fmla="*/ 381231 h 4469351"/>
                  <a:gd name="T2" fmla="*/ 56346 w 2696561"/>
                  <a:gd name="T3" fmla="*/ 296392 h 4469351"/>
                  <a:gd name="T4" fmla="*/ 60560 w 2696561"/>
                  <a:gd name="T5" fmla="*/ 295087 h 4469351"/>
                  <a:gd name="T6" fmla="*/ 57746 w 2696561"/>
                  <a:gd name="T7" fmla="*/ 289913 h 4469351"/>
                  <a:gd name="T8" fmla="*/ 51335 w 2696561"/>
                  <a:gd name="T9" fmla="*/ 258221 h 4469351"/>
                  <a:gd name="T10" fmla="*/ 101162 w 2696561"/>
                  <a:gd name="T11" fmla="*/ 183198 h 4469351"/>
                  <a:gd name="T12" fmla="*/ 105101 w 2696561"/>
                  <a:gd name="T13" fmla="*/ 181978 h 4469351"/>
                  <a:gd name="T14" fmla="*/ 105466 w 2696561"/>
                  <a:gd name="T15" fmla="*/ 174764 h 4469351"/>
                  <a:gd name="T16" fmla="*/ 193624 w 2696561"/>
                  <a:gd name="T17" fmla="*/ 78663 h 4469351"/>
                  <a:gd name="T18" fmla="*/ 207374 w 2696561"/>
                  <a:gd name="T19" fmla="*/ 77366 h 4469351"/>
                  <a:gd name="T20" fmla="*/ 207865 w 2696561"/>
                  <a:gd name="T21" fmla="*/ 76103 h 4469351"/>
                  <a:gd name="T22" fmla="*/ 213191 w 2696561"/>
                  <a:gd name="T23" fmla="*/ 61037 h 4469351"/>
                  <a:gd name="T24" fmla="*/ 222716 w 2696561"/>
                  <a:gd name="T25" fmla="*/ 0 h 4469351"/>
                  <a:gd name="T26" fmla="*/ 241066 w 2696561"/>
                  <a:gd name="T27" fmla="*/ 50337 h 4469351"/>
                  <a:gd name="T28" fmla="*/ 246602 w 2696561"/>
                  <a:gd name="T29" fmla="*/ 77532 h 4469351"/>
                  <a:gd name="T30" fmla="*/ 247133 w 2696561"/>
                  <a:gd name="T31" fmla="*/ 82254 h 4469351"/>
                  <a:gd name="T32" fmla="*/ 256941 w 2696561"/>
                  <a:gd name="T33" fmla="*/ 85292 h 4469351"/>
                  <a:gd name="T34" fmla="*/ 323782 w 2696561"/>
                  <a:gd name="T35" fmla="*/ 185932 h 4469351"/>
                  <a:gd name="T36" fmla="*/ 323404 w 2696561"/>
                  <a:gd name="T37" fmla="*/ 193387 h 4469351"/>
                  <a:gd name="T38" fmla="*/ 323404 w 2696561"/>
                  <a:gd name="T39" fmla="*/ 420575 h 4469351"/>
                  <a:gd name="T40" fmla="*/ 323782 w 2696561"/>
                  <a:gd name="T41" fmla="*/ 428034 h 4469351"/>
                  <a:gd name="T42" fmla="*/ 323404 w 2696561"/>
                  <a:gd name="T43" fmla="*/ 435493 h 4469351"/>
                  <a:gd name="T44" fmla="*/ 323404 w 2696561"/>
                  <a:gd name="T45" fmla="*/ 438741 h 4469351"/>
                  <a:gd name="T46" fmla="*/ 323240 w 2696561"/>
                  <a:gd name="T47" fmla="*/ 438741 h 4469351"/>
                  <a:gd name="T48" fmla="*/ 323226 w 2696561"/>
                  <a:gd name="T49" fmla="*/ 439029 h 4469351"/>
                  <a:gd name="T50" fmla="*/ 216025 w 2696561"/>
                  <a:gd name="T51" fmla="*/ 535575 h 4469351"/>
                  <a:gd name="T52" fmla="*/ 116737 w 2696561"/>
                  <a:gd name="T53" fmla="*/ 469894 h 4469351"/>
                  <a:gd name="T54" fmla="*/ 116644 w 2696561"/>
                  <a:gd name="T55" fmla="*/ 469639 h 4469351"/>
                  <a:gd name="T56" fmla="*/ 110850 w 2696561"/>
                  <a:gd name="T57" fmla="*/ 471434 h 4469351"/>
                  <a:gd name="T58" fmla="*/ 92257 w 2696561"/>
                  <a:gd name="T59" fmla="*/ 473304 h 4469351"/>
                  <a:gd name="T60" fmla="*/ 0 w 2696561"/>
                  <a:gd name="T61" fmla="*/ 381231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FF9409"/>
              </a:solidFill>
              <a:ln>
                <a:noFill/>
              </a:ln>
            </p:spPr>
            <p:txBody>
              <a:bodyPr anchor="ctr"/>
              <a:lstStyle/>
              <a:p>
                <a:endParaRPr lang="zh-CN" altLang="en-US" dirty="0">
                  <a:latin typeface="inpin heiti" charset="-122"/>
                  <a:ea typeface="inpin heiti" charset="-122"/>
                </a:endParaRPr>
              </a:p>
            </p:txBody>
          </p:sp>
          <p:sp>
            <p:nvSpPr>
              <p:cNvPr id="9" name="TextBox 8"/>
              <p:cNvSpPr txBox="1"/>
              <p:nvPr/>
            </p:nvSpPr>
            <p:spPr>
              <a:xfrm>
                <a:off x="4716600" y="2811952"/>
                <a:ext cx="1673430" cy="523220"/>
              </a:xfrm>
              <a:prstGeom prst="rect">
                <a:avLst/>
              </a:prstGeom>
              <a:noFill/>
            </p:spPr>
            <p:txBody>
              <a:bodyPr wrap="square" rtlCol="0">
                <a:spAutoFit/>
              </a:bodyPr>
              <a:lstStyle/>
              <a:p>
                <a:r>
                  <a:rPr lang="en-US" sz="2800" b="1" dirty="0" err="1" smtClean="0">
                    <a:solidFill>
                      <a:srgbClr val="C00000"/>
                    </a:solidFill>
                    <a:latin typeface="Times New Roman" pitchFamily="18" charset="0"/>
                    <a:ea typeface="Arial-Rounded" panose="020B0500000000000000" pitchFamily="34" charset="0"/>
                    <a:cs typeface="Times New Roman" pitchFamily="18" charset="0"/>
                  </a:rPr>
                  <a:t>Lạt</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xạt</a:t>
                </a:r>
                <a:endParaRPr lang="en-US" sz="2800" b="1" dirty="0">
                  <a:solidFill>
                    <a:srgbClr val="C00000"/>
                  </a:solidFill>
                  <a:latin typeface="Times New Roman" pitchFamily="18" charset="0"/>
                  <a:ea typeface="Arial-Rounded" panose="020B0500000000000000" pitchFamily="34" charset="0"/>
                  <a:cs typeface="Times New Roman" pitchFamily="18" charset="0"/>
                </a:endParaRPr>
              </a:p>
            </p:txBody>
          </p:sp>
        </p:grpSp>
      </p:grpSp>
      <p:grpSp>
        <p:nvGrpSpPr>
          <p:cNvPr id="41" name="Group 40"/>
          <p:cNvGrpSpPr/>
          <p:nvPr/>
        </p:nvGrpSpPr>
        <p:grpSpPr>
          <a:xfrm>
            <a:off x="6635427" y="790128"/>
            <a:ext cx="5766142" cy="3028524"/>
            <a:chOff x="6635427" y="790128"/>
            <a:chExt cx="5766142" cy="3028524"/>
          </a:xfrm>
        </p:grpSpPr>
        <p:grpSp>
          <p:nvGrpSpPr>
            <p:cNvPr id="3" name="Group 2"/>
            <p:cNvGrpSpPr/>
            <p:nvPr/>
          </p:nvGrpSpPr>
          <p:grpSpPr>
            <a:xfrm>
              <a:off x="7237126" y="790128"/>
              <a:ext cx="5164443" cy="3028524"/>
              <a:chOff x="5720440" y="902117"/>
              <a:chExt cx="5164443" cy="3442962"/>
            </a:xfrm>
          </p:grpSpPr>
          <p:pic>
            <p:nvPicPr>
              <p:cNvPr id="21" name="图片 1"/>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rot="346119">
                <a:off x="5720440" y="902117"/>
                <a:ext cx="5164443" cy="3442962"/>
              </a:xfrm>
              <a:prstGeom prst="rect">
                <a:avLst/>
              </a:prstGeom>
            </p:spPr>
          </p:pic>
          <p:sp>
            <p:nvSpPr>
              <p:cNvPr id="22" name="TextBox 21"/>
              <p:cNvSpPr txBox="1"/>
              <p:nvPr/>
            </p:nvSpPr>
            <p:spPr>
              <a:xfrm>
                <a:off x="6965151" y="2410452"/>
                <a:ext cx="3296320" cy="944715"/>
              </a:xfrm>
              <a:prstGeom prst="rect">
                <a:avLst/>
              </a:prstGeom>
              <a:noFill/>
            </p:spPr>
            <p:txBody>
              <a:bodyPr wrap="square" rtlCol="0">
                <a:spAutoFit/>
              </a:bodyPr>
              <a:lstStyle/>
              <a:p>
                <a:r>
                  <a:rPr lang="en-US" sz="2400" dirty="0" err="1" smtClean="0">
                    <a:latin typeface="Times New Roman" pitchFamily="18" charset="0"/>
                    <a:ea typeface="Arial-Rounded" panose="020B0500000000000000" pitchFamily="34" charset="0"/>
                    <a:cs typeface="Times New Roman" pitchFamily="18" charset="0"/>
                  </a:rPr>
                  <a:t>Nhiều</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âm</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thanh</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tiếng</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nói</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nhỏ</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phát</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ra</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cùng</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lúc</a:t>
                </a:r>
                <a:r>
                  <a:rPr lang="en-US" sz="2400" dirty="0" smtClean="0">
                    <a:latin typeface="Times New Roman" pitchFamily="18" charset="0"/>
                    <a:ea typeface="Arial-Rounded" panose="020B0500000000000000" pitchFamily="34" charset="0"/>
                    <a:cs typeface="Times New Roman" pitchFamily="18" charset="0"/>
                  </a:rPr>
                  <a:t>.</a:t>
                </a:r>
                <a:endParaRPr lang="en-US" sz="2400" dirty="0">
                  <a:latin typeface="Times New Roman" pitchFamily="18" charset="0"/>
                  <a:ea typeface="Arial-Rounded" panose="020B0500000000000000" pitchFamily="34" charset="0"/>
                  <a:cs typeface="Times New Roman" pitchFamily="18" charset="0"/>
                </a:endParaRPr>
              </a:p>
            </p:txBody>
          </p:sp>
        </p:grpSp>
        <p:grpSp>
          <p:nvGrpSpPr>
            <p:cNvPr id="24" name="Group 23"/>
            <p:cNvGrpSpPr/>
            <p:nvPr/>
          </p:nvGrpSpPr>
          <p:grpSpPr>
            <a:xfrm>
              <a:off x="6635427" y="2291989"/>
              <a:ext cx="2205037" cy="1330325"/>
              <a:chOff x="6358494" y="2324484"/>
              <a:chExt cx="2205037" cy="1330325"/>
            </a:xfrm>
          </p:grpSpPr>
          <p:sp>
            <p:nvSpPr>
              <p:cNvPr id="15" name="任意多边形 12">
                <a:extLst>
                  <a:ext uri="{FF2B5EF4-FFF2-40B4-BE49-F238E27FC236}">
                    <a16:creationId xmlns:a16="http://schemas.microsoft.com/office/drawing/2014/main" xmlns="" id="{9001AB41-D50E-401A-9A7B-F4E0DF9DD857}"/>
                  </a:ext>
                </a:extLst>
              </p:cNvPr>
              <p:cNvSpPr>
                <a:spLocks/>
              </p:cNvSpPr>
              <p:nvPr/>
            </p:nvSpPr>
            <p:spPr bwMode="auto">
              <a:xfrm rot="5400000">
                <a:off x="6795850" y="1887128"/>
                <a:ext cx="1330325" cy="2205037"/>
              </a:xfrm>
              <a:custGeom>
                <a:avLst/>
                <a:gdLst>
                  <a:gd name="T0" fmla="*/ 0 w 2696561"/>
                  <a:gd name="T1" fmla="*/ 382055 h 4469351"/>
                  <a:gd name="T2" fmla="*/ 56346 w 2696561"/>
                  <a:gd name="T3" fmla="*/ 297033 h 4469351"/>
                  <a:gd name="T4" fmla="*/ 60560 w 2696561"/>
                  <a:gd name="T5" fmla="*/ 295725 h 4469351"/>
                  <a:gd name="T6" fmla="*/ 57746 w 2696561"/>
                  <a:gd name="T7" fmla="*/ 290540 h 4469351"/>
                  <a:gd name="T8" fmla="*/ 51335 w 2696561"/>
                  <a:gd name="T9" fmla="*/ 258779 h 4469351"/>
                  <a:gd name="T10" fmla="*/ 101162 w 2696561"/>
                  <a:gd name="T11" fmla="*/ 183595 h 4469351"/>
                  <a:gd name="T12" fmla="*/ 105101 w 2696561"/>
                  <a:gd name="T13" fmla="*/ 182371 h 4469351"/>
                  <a:gd name="T14" fmla="*/ 105466 w 2696561"/>
                  <a:gd name="T15" fmla="*/ 175142 h 4469351"/>
                  <a:gd name="T16" fmla="*/ 193624 w 2696561"/>
                  <a:gd name="T17" fmla="*/ 78833 h 4469351"/>
                  <a:gd name="T18" fmla="*/ 207374 w 2696561"/>
                  <a:gd name="T19" fmla="*/ 77533 h 4469351"/>
                  <a:gd name="T20" fmla="*/ 207865 w 2696561"/>
                  <a:gd name="T21" fmla="*/ 76267 h 4469351"/>
                  <a:gd name="T22" fmla="*/ 213191 w 2696561"/>
                  <a:gd name="T23" fmla="*/ 61168 h 4469351"/>
                  <a:gd name="T24" fmla="*/ 222716 w 2696561"/>
                  <a:gd name="T25" fmla="*/ 0 h 4469351"/>
                  <a:gd name="T26" fmla="*/ 241066 w 2696561"/>
                  <a:gd name="T27" fmla="*/ 50445 h 4469351"/>
                  <a:gd name="T28" fmla="*/ 246602 w 2696561"/>
                  <a:gd name="T29" fmla="*/ 77700 h 4469351"/>
                  <a:gd name="T30" fmla="*/ 247133 w 2696561"/>
                  <a:gd name="T31" fmla="*/ 82432 h 4469351"/>
                  <a:gd name="T32" fmla="*/ 256941 w 2696561"/>
                  <a:gd name="T33" fmla="*/ 85477 h 4469351"/>
                  <a:gd name="T34" fmla="*/ 323782 w 2696561"/>
                  <a:gd name="T35" fmla="*/ 186333 h 4469351"/>
                  <a:gd name="T36" fmla="*/ 323404 w 2696561"/>
                  <a:gd name="T37" fmla="*/ 193806 h 4469351"/>
                  <a:gd name="T38" fmla="*/ 323404 w 2696561"/>
                  <a:gd name="T39" fmla="*/ 421484 h 4469351"/>
                  <a:gd name="T40" fmla="*/ 323782 w 2696561"/>
                  <a:gd name="T41" fmla="*/ 428959 h 4469351"/>
                  <a:gd name="T42" fmla="*/ 323404 w 2696561"/>
                  <a:gd name="T43" fmla="*/ 436434 h 4469351"/>
                  <a:gd name="T44" fmla="*/ 323404 w 2696561"/>
                  <a:gd name="T45" fmla="*/ 439690 h 4469351"/>
                  <a:gd name="T46" fmla="*/ 323240 w 2696561"/>
                  <a:gd name="T47" fmla="*/ 439690 h 4469351"/>
                  <a:gd name="T48" fmla="*/ 323226 w 2696561"/>
                  <a:gd name="T49" fmla="*/ 439979 h 4469351"/>
                  <a:gd name="T50" fmla="*/ 216025 w 2696561"/>
                  <a:gd name="T51" fmla="*/ 536734 h 4469351"/>
                  <a:gd name="T52" fmla="*/ 116737 w 2696561"/>
                  <a:gd name="T53" fmla="*/ 470910 h 4469351"/>
                  <a:gd name="T54" fmla="*/ 116644 w 2696561"/>
                  <a:gd name="T55" fmla="*/ 470654 h 4469351"/>
                  <a:gd name="T56" fmla="*/ 110850 w 2696561"/>
                  <a:gd name="T57" fmla="*/ 472453 h 4469351"/>
                  <a:gd name="T58" fmla="*/ 92257 w 2696561"/>
                  <a:gd name="T59" fmla="*/ 474327 h 4469351"/>
                  <a:gd name="T60" fmla="*/ 0 w 2696561"/>
                  <a:gd name="T61" fmla="*/ 382055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FAC090"/>
              </a:solidFill>
              <a:ln>
                <a:noFill/>
              </a:ln>
            </p:spPr>
            <p:txBody>
              <a:bodyPr anchor="ctr"/>
              <a:lstStyle/>
              <a:p>
                <a:endParaRPr lang="zh-CN" altLang="en-US" dirty="0">
                  <a:latin typeface="inpin heiti" charset="-122"/>
                  <a:ea typeface="inpin heiti" charset="-122"/>
                </a:endParaRPr>
              </a:p>
            </p:txBody>
          </p:sp>
          <p:sp>
            <p:nvSpPr>
              <p:cNvPr id="36" name="TextBox 35"/>
              <p:cNvSpPr txBox="1"/>
              <p:nvPr/>
            </p:nvSpPr>
            <p:spPr>
              <a:xfrm>
                <a:off x="6588523" y="2845305"/>
                <a:ext cx="1850841" cy="523220"/>
              </a:xfrm>
              <a:prstGeom prst="rect">
                <a:avLst/>
              </a:prstGeom>
              <a:noFill/>
            </p:spPr>
            <p:txBody>
              <a:bodyPr wrap="square" rtlCol="0">
                <a:spAutoFit/>
              </a:bodyPr>
              <a:lstStyle/>
              <a:p>
                <a:r>
                  <a:rPr lang="en-US" sz="2800" b="1" dirty="0" err="1" smtClean="0">
                    <a:solidFill>
                      <a:srgbClr val="C00000"/>
                    </a:solidFill>
                    <a:latin typeface="Times New Roman" pitchFamily="18" charset="0"/>
                    <a:ea typeface="Arial-Rounded" panose="020B0500000000000000" pitchFamily="34" charset="0"/>
                    <a:cs typeface="Times New Roman" pitchFamily="18" charset="0"/>
                  </a:rPr>
                  <a:t>Xôn</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xao</a:t>
                </a:r>
                <a:endParaRPr lang="en-US" sz="2800" b="1" dirty="0">
                  <a:solidFill>
                    <a:srgbClr val="C00000"/>
                  </a:solidFill>
                  <a:latin typeface="Times New Roman" pitchFamily="18" charset="0"/>
                  <a:ea typeface="Arial-Rounded" panose="020B0500000000000000" pitchFamily="34" charset="0"/>
                  <a:cs typeface="Times New Roman" pitchFamily="18" charset="0"/>
                </a:endParaRPr>
              </a:p>
            </p:txBody>
          </p:sp>
        </p:grpSp>
      </p:grpSp>
      <p:grpSp>
        <p:nvGrpSpPr>
          <p:cNvPr id="42" name="Group 41"/>
          <p:cNvGrpSpPr/>
          <p:nvPr/>
        </p:nvGrpSpPr>
        <p:grpSpPr>
          <a:xfrm>
            <a:off x="39013" y="3209633"/>
            <a:ext cx="6317542" cy="3065295"/>
            <a:chOff x="-48665" y="3211273"/>
            <a:chExt cx="6317542" cy="3065295"/>
          </a:xfrm>
        </p:grpSpPr>
        <p:grpSp>
          <p:nvGrpSpPr>
            <p:cNvPr id="25" name="Group 24"/>
            <p:cNvGrpSpPr/>
            <p:nvPr/>
          </p:nvGrpSpPr>
          <p:grpSpPr>
            <a:xfrm>
              <a:off x="-48665" y="3211273"/>
              <a:ext cx="5164443" cy="3065295"/>
              <a:chOff x="5720440" y="902117"/>
              <a:chExt cx="5164443" cy="3442962"/>
            </a:xfrm>
          </p:grpSpPr>
          <p:pic>
            <p:nvPicPr>
              <p:cNvPr id="26" name="图片 1"/>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rot="411529">
                <a:off x="5720440" y="902117"/>
                <a:ext cx="5164443" cy="3442962"/>
              </a:xfrm>
              <a:prstGeom prst="rect">
                <a:avLst/>
              </a:prstGeom>
            </p:spPr>
          </p:pic>
          <p:sp>
            <p:nvSpPr>
              <p:cNvPr id="27" name="TextBox 26"/>
              <p:cNvSpPr txBox="1"/>
              <p:nvPr/>
            </p:nvSpPr>
            <p:spPr>
              <a:xfrm>
                <a:off x="6545371" y="2415719"/>
                <a:ext cx="3648589" cy="1348218"/>
              </a:xfrm>
              <a:prstGeom prst="rect">
                <a:avLst/>
              </a:prstGeom>
              <a:noFill/>
            </p:spPr>
            <p:txBody>
              <a:bodyPr wrap="square" rtlCol="0">
                <a:spAutoFit/>
              </a:bodyPr>
              <a:lstStyle/>
              <a:p>
                <a:r>
                  <a:rPr lang="en-US" sz="2400" dirty="0" err="1" smtClean="0">
                    <a:latin typeface="Times New Roman" pitchFamily="18" charset="0"/>
                    <a:ea typeface="Arial-Rounded" panose="020B0500000000000000" pitchFamily="34" charset="0"/>
                    <a:cs typeface="Times New Roman" pitchFamily="18" charset="0"/>
                  </a:rPr>
                  <a:t>Cách</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thể</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hiện</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cảm</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xúc</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khen</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hoặc</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nuối</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tiếc</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thể</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hiện</a:t>
                </a:r>
                <a:r>
                  <a:rPr lang="en-US" sz="2400" dirty="0" smtClean="0">
                    <a:latin typeface="Times New Roman" pitchFamily="18" charset="0"/>
                    <a:ea typeface="Arial-Rounded" panose="020B0500000000000000" pitchFamily="34" charset="0"/>
                    <a:cs typeface="Times New Roman" pitchFamily="18" charset="0"/>
                  </a:rPr>
                  <a:t> qua </a:t>
                </a:r>
                <a:r>
                  <a:rPr lang="en-US" sz="2400" dirty="0" err="1" smtClean="0">
                    <a:latin typeface="Times New Roman" pitchFamily="18" charset="0"/>
                    <a:ea typeface="Arial-Rounded" panose="020B0500000000000000" pitchFamily="34" charset="0"/>
                    <a:cs typeface="Times New Roman" pitchFamily="18" charset="0"/>
                  </a:rPr>
                  <a:t>lời</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nói</a:t>
                </a:r>
                <a:r>
                  <a:rPr lang="en-US" sz="2400" dirty="0" smtClean="0">
                    <a:latin typeface="Times New Roman" pitchFamily="18" charset="0"/>
                    <a:ea typeface="Arial-Rounded" panose="020B0500000000000000" pitchFamily="34" charset="0"/>
                    <a:cs typeface="Times New Roman" pitchFamily="18" charset="0"/>
                  </a:rPr>
                  <a:t>.</a:t>
                </a:r>
                <a:endParaRPr lang="en-US" sz="2400" dirty="0">
                  <a:latin typeface="Times New Roman" pitchFamily="18" charset="0"/>
                  <a:ea typeface="Arial-Rounded" panose="020B0500000000000000" pitchFamily="34" charset="0"/>
                  <a:cs typeface="Times New Roman" pitchFamily="18" charset="0"/>
                </a:endParaRPr>
              </a:p>
            </p:txBody>
          </p:sp>
        </p:grpSp>
        <p:grpSp>
          <p:nvGrpSpPr>
            <p:cNvPr id="34" name="Group 33"/>
            <p:cNvGrpSpPr/>
            <p:nvPr/>
          </p:nvGrpSpPr>
          <p:grpSpPr>
            <a:xfrm>
              <a:off x="3774332" y="4657677"/>
              <a:ext cx="2494545" cy="1330325"/>
              <a:chOff x="3774332" y="4657677"/>
              <a:chExt cx="2494545" cy="1330325"/>
            </a:xfrm>
          </p:grpSpPr>
          <p:sp>
            <p:nvSpPr>
              <p:cNvPr id="16" name="任意多边形 13">
                <a:extLst>
                  <a:ext uri="{FF2B5EF4-FFF2-40B4-BE49-F238E27FC236}">
                    <a16:creationId xmlns:a16="http://schemas.microsoft.com/office/drawing/2014/main" xmlns="" id="{81013F3C-FC0C-4129-9750-7156DB409634}"/>
                  </a:ext>
                </a:extLst>
              </p:cNvPr>
              <p:cNvSpPr>
                <a:spLocks/>
              </p:cNvSpPr>
              <p:nvPr/>
            </p:nvSpPr>
            <p:spPr bwMode="auto">
              <a:xfrm rot="16200000" flipH="1">
                <a:off x="4211688" y="4220321"/>
                <a:ext cx="1330325" cy="2205038"/>
              </a:xfrm>
              <a:custGeom>
                <a:avLst/>
                <a:gdLst>
                  <a:gd name="T0" fmla="*/ 0 w 2696561"/>
                  <a:gd name="T1" fmla="*/ 382055 h 4469351"/>
                  <a:gd name="T2" fmla="*/ 56346 w 2696561"/>
                  <a:gd name="T3" fmla="*/ 297034 h 4469351"/>
                  <a:gd name="T4" fmla="*/ 60560 w 2696561"/>
                  <a:gd name="T5" fmla="*/ 295726 h 4469351"/>
                  <a:gd name="T6" fmla="*/ 57746 w 2696561"/>
                  <a:gd name="T7" fmla="*/ 290540 h 4469351"/>
                  <a:gd name="T8" fmla="*/ 51335 w 2696561"/>
                  <a:gd name="T9" fmla="*/ 258779 h 4469351"/>
                  <a:gd name="T10" fmla="*/ 101162 w 2696561"/>
                  <a:gd name="T11" fmla="*/ 183595 h 4469351"/>
                  <a:gd name="T12" fmla="*/ 105101 w 2696561"/>
                  <a:gd name="T13" fmla="*/ 182372 h 4469351"/>
                  <a:gd name="T14" fmla="*/ 105466 w 2696561"/>
                  <a:gd name="T15" fmla="*/ 175142 h 4469351"/>
                  <a:gd name="T16" fmla="*/ 193624 w 2696561"/>
                  <a:gd name="T17" fmla="*/ 78833 h 4469351"/>
                  <a:gd name="T18" fmla="*/ 207374 w 2696561"/>
                  <a:gd name="T19" fmla="*/ 77533 h 4469351"/>
                  <a:gd name="T20" fmla="*/ 207865 w 2696561"/>
                  <a:gd name="T21" fmla="*/ 76267 h 4469351"/>
                  <a:gd name="T22" fmla="*/ 213191 w 2696561"/>
                  <a:gd name="T23" fmla="*/ 61168 h 4469351"/>
                  <a:gd name="T24" fmla="*/ 222716 w 2696561"/>
                  <a:gd name="T25" fmla="*/ 0 h 4469351"/>
                  <a:gd name="T26" fmla="*/ 241066 w 2696561"/>
                  <a:gd name="T27" fmla="*/ 50445 h 4469351"/>
                  <a:gd name="T28" fmla="*/ 246602 w 2696561"/>
                  <a:gd name="T29" fmla="*/ 77700 h 4469351"/>
                  <a:gd name="T30" fmla="*/ 247133 w 2696561"/>
                  <a:gd name="T31" fmla="*/ 82432 h 4469351"/>
                  <a:gd name="T32" fmla="*/ 256941 w 2696561"/>
                  <a:gd name="T33" fmla="*/ 85477 h 4469351"/>
                  <a:gd name="T34" fmla="*/ 323782 w 2696561"/>
                  <a:gd name="T35" fmla="*/ 186334 h 4469351"/>
                  <a:gd name="T36" fmla="*/ 323404 w 2696561"/>
                  <a:gd name="T37" fmla="*/ 193806 h 4469351"/>
                  <a:gd name="T38" fmla="*/ 323404 w 2696561"/>
                  <a:gd name="T39" fmla="*/ 421485 h 4469351"/>
                  <a:gd name="T40" fmla="*/ 323782 w 2696561"/>
                  <a:gd name="T41" fmla="*/ 428960 h 4469351"/>
                  <a:gd name="T42" fmla="*/ 323404 w 2696561"/>
                  <a:gd name="T43" fmla="*/ 436434 h 4469351"/>
                  <a:gd name="T44" fmla="*/ 323404 w 2696561"/>
                  <a:gd name="T45" fmla="*/ 439690 h 4469351"/>
                  <a:gd name="T46" fmla="*/ 323240 w 2696561"/>
                  <a:gd name="T47" fmla="*/ 439690 h 4469351"/>
                  <a:gd name="T48" fmla="*/ 323226 w 2696561"/>
                  <a:gd name="T49" fmla="*/ 439979 h 4469351"/>
                  <a:gd name="T50" fmla="*/ 216025 w 2696561"/>
                  <a:gd name="T51" fmla="*/ 536734 h 4469351"/>
                  <a:gd name="T52" fmla="*/ 116737 w 2696561"/>
                  <a:gd name="T53" fmla="*/ 470911 h 4469351"/>
                  <a:gd name="T54" fmla="*/ 116644 w 2696561"/>
                  <a:gd name="T55" fmla="*/ 470655 h 4469351"/>
                  <a:gd name="T56" fmla="*/ 110850 w 2696561"/>
                  <a:gd name="T57" fmla="*/ 472453 h 4469351"/>
                  <a:gd name="T58" fmla="*/ 92257 w 2696561"/>
                  <a:gd name="T59" fmla="*/ 474328 h 4469351"/>
                  <a:gd name="T60" fmla="*/ 0 w 2696561"/>
                  <a:gd name="T61" fmla="*/ 382055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FCD5B5"/>
              </a:solidFill>
              <a:ln>
                <a:noFill/>
              </a:ln>
            </p:spPr>
            <p:txBody>
              <a:bodyPr anchor="ctr"/>
              <a:lstStyle/>
              <a:p>
                <a:endParaRPr lang="zh-CN" altLang="en-US" dirty="0">
                  <a:latin typeface="inpin heiti" charset="-122"/>
                  <a:ea typeface="inpin heiti" charset="-122"/>
                </a:endParaRPr>
              </a:p>
            </p:txBody>
          </p:sp>
          <p:sp>
            <p:nvSpPr>
              <p:cNvPr id="37" name="TextBox 36"/>
              <p:cNvSpPr txBox="1"/>
              <p:nvPr/>
            </p:nvSpPr>
            <p:spPr>
              <a:xfrm>
                <a:off x="4312762" y="5181038"/>
                <a:ext cx="1956115" cy="523220"/>
              </a:xfrm>
              <a:prstGeom prst="rect">
                <a:avLst/>
              </a:prstGeom>
              <a:noFill/>
            </p:spPr>
            <p:txBody>
              <a:bodyPr wrap="square" rtlCol="0">
                <a:spAutoFit/>
              </a:bodyPr>
              <a:lstStyle/>
              <a:p>
                <a:r>
                  <a:rPr lang="en-US" sz="2800" b="1" dirty="0" err="1" smtClean="0">
                    <a:solidFill>
                      <a:srgbClr val="C00000"/>
                    </a:solidFill>
                    <a:latin typeface="Times New Roman" pitchFamily="18" charset="0"/>
                    <a:ea typeface="Arial-Rounded" panose="020B0500000000000000" pitchFamily="34" charset="0"/>
                    <a:cs typeface="Times New Roman" pitchFamily="18" charset="0"/>
                  </a:rPr>
                  <a:t>Xuýt</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xoa</a:t>
                </a:r>
                <a:endParaRPr lang="en-US" sz="2800" b="1" dirty="0">
                  <a:solidFill>
                    <a:srgbClr val="C00000"/>
                  </a:solidFill>
                  <a:latin typeface="Times New Roman" pitchFamily="18" charset="0"/>
                  <a:ea typeface="Arial-Rounded" panose="020B0500000000000000" pitchFamily="34" charset="0"/>
                  <a:cs typeface="Times New Roman" pitchFamily="18" charset="0"/>
                </a:endParaRPr>
              </a:p>
            </p:txBody>
          </p:sp>
        </p:grpSp>
      </p:grpSp>
      <p:grpSp>
        <p:nvGrpSpPr>
          <p:cNvPr id="43" name="Group 42"/>
          <p:cNvGrpSpPr/>
          <p:nvPr/>
        </p:nvGrpSpPr>
        <p:grpSpPr>
          <a:xfrm>
            <a:off x="6320401" y="3452304"/>
            <a:ext cx="6081167" cy="2912818"/>
            <a:chOff x="6320401" y="3452304"/>
            <a:chExt cx="6081167" cy="2912818"/>
          </a:xfrm>
        </p:grpSpPr>
        <p:grpSp>
          <p:nvGrpSpPr>
            <p:cNvPr id="28" name="Group 27"/>
            <p:cNvGrpSpPr/>
            <p:nvPr/>
          </p:nvGrpSpPr>
          <p:grpSpPr>
            <a:xfrm>
              <a:off x="7237125" y="3452304"/>
              <a:ext cx="5164443" cy="2912818"/>
              <a:chOff x="5720440" y="902117"/>
              <a:chExt cx="5164443" cy="3442962"/>
            </a:xfrm>
          </p:grpSpPr>
          <p:pic>
            <p:nvPicPr>
              <p:cNvPr id="29" name="图片 1"/>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rot="353739">
                <a:off x="5720440" y="902117"/>
                <a:ext cx="5164443" cy="3442962"/>
              </a:xfrm>
              <a:prstGeom prst="rect">
                <a:avLst/>
              </a:prstGeom>
            </p:spPr>
          </p:pic>
          <p:sp>
            <p:nvSpPr>
              <p:cNvPr id="30" name="TextBox 29"/>
              <p:cNvSpPr txBox="1"/>
              <p:nvPr/>
            </p:nvSpPr>
            <p:spPr>
              <a:xfrm>
                <a:off x="6655520" y="2479857"/>
                <a:ext cx="3380547" cy="982242"/>
              </a:xfrm>
              <a:prstGeom prst="rect">
                <a:avLst/>
              </a:prstGeom>
              <a:noFill/>
            </p:spPr>
            <p:txBody>
              <a:bodyPr wrap="square" rtlCol="0">
                <a:spAutoFit/>
              </a:bodyPr>
              <a:lstStyle/>
              <a:p>
                <a:r>
                  <a:rPr lang="en-US" sz="2400" dirty="0" err="1" smtClean="0">
                    <a:latin typeface="Times New Roman" pitchFamily="18" charset="0"/>
                    <a:ea typeface="Arial-Rounded" panose="020B0500000000000000" pitchFamily="34" charset="0"/>
                    <a:cs typeface="Times New Roman" pitchFamily="18" charset="0"/>
                  </a:rPr>
                  <a:t>Cây</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bụi</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thấp</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quả</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mọng</a:t>
                </a:r>
                <a:r>
                  <a:rPr lang="en-US" sz="2400" dirty="0" smtClean="0">
                    <a:latin typeface="Times New Roman" pitchFamily="18" charset="0"/>
                    <a:ea typeface="Arial-Rounded" panose="020B0500000000000000" pitchFamily="34" charset="0"/>
                    <a:cs typeface="Times New Roman" pitchFamily="18" charset="0"/>
                  </a:rPr>
                  <a:t> nước </a:t>
                </a:r>
                <a:r>
                  <a:rPr lang="en-US" sz="2400" dirty="0" err="1" smtClean="0">
                    <a:latin typeface="Times New Roman" pitchFamily="18" charset="0"/>
                    <a:ea typeface="Arial-Rounded" panose="020B0500000000000000" pitchFamily="34" charset="0"/>
                    <a:cs typeface="Times New Roman" pitchFamily="18" charset="0"/>
                  </a:rPr>
                  <a:t>trồng</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như</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quả</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dâu</a:t>
                </a:r>
                <a:r>
                  <a:rPr lang="en-US" sz="2400" dirty="0" smtClean="0">
                    <a:latin typeface="Times New Roman" pitchFamily="18" charset="0"/>
                    <a:ea typeface="Arial-Rounded" panose="020B0500000000000000" pitchFamily="34" charset="0"/>
                    <a:cs typeface="Times New Roman" pitchFamily="18" charset="0"/>
                  </a:rPr>
                  <a:t>.</a:t>
                </a:r>
                <a:endParaRPr lang="en-US" sz="2400" dirty="0">
                  <a:latin typeface="Times New Roman" pitchFamily="18" charset="0"/>
                  <a:ea typeface="Arial-Rounded" panose="020B0500000000000000" pitchFamily="34" charset="0"/>
                  <a:cs typeface="Times New Roman" pitchFamily="18" charset="0"/>
                </a:endParaRPr>
              </a:p>
            </p:txBody>
          </p:sp>
        </p:grpSp>
        <p:grpSp>
          <p:nvGrpSpPr>
            <p:cNvPr id="35" name="Group 34"/>
            <p:cNvGrpSpPr/>
            <p:nvPr/>
          </p:nvGrpSpPr>
          <p:grpSpPr>
            <a:xfrm>
              <a:off x="6320401" y="4671426"/>
              <a:ext cx="2425393" cy="1330325"/>
              <a:chOff x="6320401" y="4671426"/>
              <a:chExt cx="2425393" cy="1330325"/>
            </a:xfrm>
          </p:grpSpPr>
          <p:sp>
            <p:nvSpPr>
              <p:cNvPr id="17" name="任意多边形 14">
                <a:extLst>
                  <a:ext uri="{FF2B5EF4-FFF2-40B4-BE49-F238E27FC236}">
                    <a16:creationId xmlns:a16="http://schemas.microsoft.com/office/drawing/2014/main" xmlns="" id="{8924F228-6870-4361-AD7C-0CB95551E8C8}"/>
                  </a:ext>
                </a:extLst>
              </p:cNvPr>
              <p:cNvSpPr>
                <a:spLocks/>
              </p:cNvSpPr>
              <p:nvPr/>
            </p:nvSpPr>
            <p:spPr bwMode="auto">
              <a:xfrm rot="5400000">
                <a:off x="6757757" y="4234070"/>
                <a:ext cx="1330325" cy="2205038"/>
              </a:xfrm>
              <a:custGeom>
                <a:avLst/>
                <a:gdLst>
                  <a:gd name="T0" fmla="*/ 0 w 2696561"/>
                  <a:gd name="T1" fmla="*/ 382055 h 4469351"/>
                  <a:gd name="T2" fmla="*/ 56346 w 2696561"/>
                  <a:gd name="T3" fmla="*/ 297034 h 4469351"/>
                  <a:gd name="T4" fmla="*/ 60560 w 2696561"/>
                  <a:gd name="T5" fmla="*/ 295726 h 4469351"/>
                  <a:gd name="T6" fmla="*/ 57746 w 2696561"/>
                  <a:gd name="T7" fmla="*/ 290540 h 4469351"/>
                  <a:gd name="T8" fmla="*/ 51335 w 2696561"/>
                  <a:gd name="T9" fmla="*/ 258779 h 4469351"/>
                  <a:gd name="T10" fmla="*/ 101162 w 2696561"/>
                  <a:gd name="T11" fmla="*/ 183595 h 4469351"/>
                  <a:gd name="T12" fmla="*/ 105101 w 2696561"/>
                  <a:gd name="T13" fmla="*/ 182372 h 4469351"/>
                  <a:gd name="T14" fmla="*/ 105466 w 2696561"/>
                  <a:gd name="T15" fmla="*/ 175142 h 4469351"/>
                  <a:gd name="T16" fmla="*/ 193624 w 2696561"/>
                  <a:gd name="T17" fmla="*/ 78833 h 4469351"/>
                  <a:gd name="T18" fmla="*/ 207374 w 2696561"/>
                  <a:gd name="T19" fmla="*/ 77533 h 4469351"/>
                  <a:gd name="T20" fmla="*/ 207865 w 2696561"/>
                  <a:gd name="T21" fmla="*/ 76267 h 4469351"/>
                  <a:gd name="T22" fmla="*/ 213191 w 2696561"/>
                  <a:gd name="T23" fmla="*/ 61168 h 4469351"/>
                  <a:gd name="T24" fmla="*/ 222716 w 2696561"/>
                  <a:gd name="T25" fmla="*/ 0 h 4469351"/>
                  <a:gd name="T26" fmla="*/ 241066 w 2696561"/>
                  <a:gd name="T27" fmla="*/ 50445 h 4469351"/>
                  <a:gd name="T28" fmla="*/ 246602 w 2696561"/>
                  <a:gd name="T29" fmla="*/ 77700 h 4469351"/>
                  <a:gd name="T30" fmla="*/ 247133 w 2696561"/>
                  <a:gd name="T31" fmla="*/ 82432 h 4469351"/>
                  <a:gd name="T32" fmla="*/ 256941 w 2696561"/>
                  <a:gd name="T33" fmla="*/ 85477 h 4469351"/>
                  <a:gd name="T34" fmla="*/ 323782 w 2696561"/>
                  <a:gd name="T35" fmla="*/ 186334 h 4469351"/>
                  <a:gd name="T36" fmla="*/ 323404 w 2696561"/>
                  <a:gd name="T37" fmla="*/ 193806 h 4469351"/>
                  <a:gd name="T38" fmla="*/ 323404 w 2696561"/>
                  <a:gd name="T39" fmla="*/ 421485 h 4469351"/>
                  <a:gd name="T40" fmla="*/ 323782 w 2696561"/>
                  <a:gd name="T41" fmla="*/ 428960 h 4469351"/>
                  <a:gd name="T42" fmla="*/ 323404 w 2696561"/>
                  <a:gd name="T43" fmla="*/ 436434 h 4469351"/>
                  <a:gd name="T44" fmla="*/ 323404 w 2696561"/>
                  <a:gd name="T45" fmla="*/ 439690 h 4469351"/>
                  <a:gd name="T46" fmla="*/ 323240 w 2696561"/>
                  <a:gd name="T47" fmla="*/ 439690 h 4469351"/>
                  <a:gd name="T48" fmla="*/ 323226 w 2696561"/>
                  <a:gd name="T49" fmla="*/ 439979 h 4469351"/>
                  <a:gd name="T50" fmla="*/ 216025 w 2696561"/>
                  <a:gd name="T51" fmla="*/ 536734 h 4469351"/>
                  <a:gd name="T52" fmla="*/ 116737 w 2696561"/>
                  <a:gd name="T53" fmla="*/ 470911 h 4469351"/>
                  <a:gd name="T54" fmla="*/ 116644 w 2696561"/>
                  <a:gd name="T55" fmla="*/ 470655 h 4469351"/>
                  <a:gd name="T56" fmla="*/ 110850 w 2696561"/>
                  <a:gd name="T57" fmla="*/ 472453 h 4469351"/>
                  <a:gd name="T58" fmla="*/ 92257 w 2696561"/>
                  <a:gd name="T59" fmla="*/ 474328 h 4469351"/>
                  <a:gd name="T60" fmla="*/ 0 w 2696561"/>
                  <a:gd name="T61" fmla="*/ 382055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FDEBB0"/>
              </a:solidFill>
              <a:ln>
                <a:noFill/>
              </a:ln>
            </p:spPr>
            <p:txBody>
              <a:bodyPr anchor="ctr"/>
              <a:lstStyle/>
              <a:p>
                <a:endParaRPr lang="zh-CN" altLang="en-US" dirty="0">
                  <a:latin typeface="inpin heiti" charset="-122"/>
                  <a:ea typeface="inpin heiti" charset="-122"/>
                </a:endParaRPr>
              </a:p>
            </p:txBody>
          </p:sp>
          <p:sp>
            <p:nvSpPr>
              <p:cNvPr id="39" name="TextBox 38"/>
              <p:cNvSpPr txBox="1"/>
              <p:nvPr/>
            </p:nvSpPr>
            <p:spPr>
              <a:xfrm>
                <a:off x="6425172" y="5235953"/>
                <a:ext cx="2320622" cy="523220"/>
              </a:xfrm>
              <a:prstGeom prst="rect">
                <a:avLst/>
              </a:prstGeom>
              <a:noFill/>
            </p:spPr>
            <p:txBody>
              <a:bodyPr wrap="square" rtlCol="0">
                <a:spAutoFit/>
              </a:bodyPr>
              <a:lstStyle/>
              <a:p>
                <a:r>
                  <a:rPr lang="en-US" sz="2800" b="1" dirty="0" err="1" smtClean="0">
                    <a:solidFill>
                      <a:srgbClr val="C00000"/>
                    </a:solidFill>
                    <a:latin typeface="Times New Roman" pitchFamily="18" charset="0"/>
                    <a:ea typeface="Arial-Rounded" panose="020B0500000000000000" pitchFamily="34" charset="0"/>
                    <a:cs typeface="Times New Roman" pitchFamily="18" charset="0"/>
                  </a:rPr>
                  <a:t>Thanh</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mai</a:t>
                </a:r>
                <a:endParaRPr lang="en-US" sz="2800" b="1" dirty="0">
                  <a:solidFill>
                    <a:srgbClr val="C00000"/>
                  </a:solidFill>
                  <a:latin typeface="Times New Roman" pitchFamily="18" charset="0"/>
                  <a:ea typeface="Arial-Rounded" panose="020B0500000000000000" pitchFamily="34" charset="0"/>
                  <a:cs typeface="Times New Roman" pitchFamily="18" charset="0"/>
                </a:endParaRPr>
              </a:p>
            </p:txBody>
          </p:sp>
        </p:grpSp>
      </p:grpSp>
    </p:spTree>
    <p:extLst>
      <p:ext uri="{BB962C8B-B14F-4D97-AF65-F5344CB8AC3E}">
        <p14:creationId xmlns:p14="http://schemas.microsoft.com/office/powerpoint/2010/main" xmlns="" val="32545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2062</TotalTime>
  <Words>1739</Words>
  <Application>Microsoft Office PowerPoint</Application>
  <PresentationFormat>Custom</PresentationFormat>
  <Paragraphs>111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YÊU CẦU CẦN ĐẠT</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7</cp:lastModifiedBy>
  <cp:revision>91</cp:revision>
  <dcterms:created xsi:type="dcterms:W3CDTF">2021-06-17T09:40:01Z</dcterms:created>
  <dcterms:modified xsi:type="dcterms:W3CDTF">2022-09-25T15:36:58Z</dcterms:modified>
</cp:coreProperties>
</file>