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307" r:id="rId4"/>
    <p:sldId id="286" r:id="rId5"/>
    <p:sldId id="304" r:id="rId6"/>
    <p:sldId id="305" r:id="rId7"/>
    <p:sldId id="303" r:id="rId8"/>
    <p:sldId id="306" r:id="rId9"/>
    <p:sldId id="301" r:id="rId10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533" y="-62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08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200400"/>
            <a:ext cx="10352277" cy="24359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12</a:t>
            </a:r>
            <a:endParaRPr lang="en-US" sz="50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1400" y="3886200"/>
            <a:ext cx="9144000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</a:t>
            </a:r>
            <a:endParaRPr lang="en-US" sz="5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44288" y="5791202"/>
            <a:ext cx="5832202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8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,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,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thầy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</a:t>
              </a:r>
              <a:r>
                <a:rPr lang="vi-VN" sz="3200" b="1" dirty="0" smtClean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Cô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giáo của con</a:t>
              </a: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Giọng cô ấm </a:t>
              </a:r>
              <a:r>
                <a:rPr lang="vi-VN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endParaRPr lang="en-US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Cô yêu lắm </a:t>
              </a:r>
              <a:r>
                <a:rPr lang="vi-VN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đấy</a:t>
              </a:r>
              <a:endParaRPr lang="en-US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Ai mà chẳng quý</a:t>
              </a:r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/>
              </a:r>
              <a:br>
                <a: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69"/>
          <a:stretch/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69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364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3200" b="1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 </a:t>
            </a: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CÔ GIÁO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4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khéo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endParaRPr lang="en-US" altLang="en-US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93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812"/>
            <a:stretch/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82392" y="3429000"/>
              <a:ext cx="4637808" cy="506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12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10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2020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cô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giáo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Trích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)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cô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giáo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Tết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tóc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mẹ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khen</a:t>
              </a:r>
              <a:endPara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lvl="1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cô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960" b="6360"/>
          <a:stretch/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5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828800" y="2819400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846824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314</Words>
  <Application>Microsoft Office PowerPoint</Application>
  <PresentationFormat>Custom</PresentationFormat>
  <Paragraphs>53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Slide 3</vt:lpstr>
      <vt:lpstr>YÊU CẦU CẦN ĐẠT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7</cp:lastModifiedBy>
  <cp:revision>511</cp:revision>
  <dcterms:created xsi:type="dcterms:W3CDTF">2020-12-08T15:48:47Z</dcterms:created>
  <dcterms:modified xsi:type="dcterms:W3CDTF">2022-10-10T14:45:08Z</dcterms:modified>
</cp:coreProperties>
</file>