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9" r:id="rId2"/>
    <p:sldId id="325" r:id="rId3"/>
    <p:sldId id="302" r:id="rId4"/>
    <p:sldId id="310" r:id="rId5"/>
    <p:sldId id="311" r:id="rId6"/>
    <p:sldId id="259" r:id="rId7"/>
    <p:sldId id="313" r:id="rId8"/>
    <p:sldId id="312" r:id="rId9"/>
    <p:sldId id="315" r:id="rId10"/>
    <p:sldId id="316" r:id="rId11"/>
    <p:sldId id="288" r:id="rId12"/>
    <p:sldId id="282" r:id="rId13"/>
    <p:sldId id="317" r:id="rId14"/>
    <p:sldId id="320" r:id="rId15"/>
    <p:sldId id="318" r:id="rId16"/>
    <p:sldId id="319" r:id="rId17"/>
    <p:sldId id="256" r:id="rId18"/>
    <p:sldId id="268" r:id="rId19"/>
    <p:sldId id="321" r:id="rId20"/>
    <p:sldId id="296" r:id="rId21"/>
    <p:sldId id="324" r:id="rId22"/>
    <p:sldId id="323" r:id="rId23"/>
    <p:sldId id="307"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AD6A0"/>
    <a:srgbClr val="D9FAD2"/>
    <a:srgbClr val="FF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3" autoAdjust="0"/>
    <p:restoredTop sz="94660"/>
  </p:normalViewPr>
  <p:slideViewPr>
    <p:cSldViewPr snapToGrid="0">
      <p:cViewPr varScale="1">
        <p:scale>
          <a:sx n="51" d="100"/>
          <a:sy n="51" d="100"/>
        </p:scale>
        <p:origin x="-806" y="-8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4A473-2BDC-4691-9B18-DA7ACC441C8A}" type="datetimeFigureOut">
              <a:rPr lang="en-US" smtClean="0"/>
              <a:pPr/>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8487-C24C-4966-9DA1-EB22F3644958}" type="slidenum">
              <a:rPr lang="en-US" smtClean="0"/>
              <a:pPr/>
              <a:t>‹#›</a:t>
            </a:fld>
            <a:endParaRPr lang="en-US"/>
          </a:p>
        </p:txBody>
      </p:sp>
    </p:spTree>
    <p:extLst>
      <p:ext uri="{BB962C8B-B14F-4D97-AF65-F5344CB8AC3E}">
        <p14:creationId xmlns:p14="http://schemas.microsoft.com/office/powerpoint/2010/main" xmlns="" val="1999588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3295CC-E057-4A62-B462-0FC7E02321B1}" type="slidenum">
              <a:rPr lang="zh-CN" altLang="en-US" smtClean="0"/>
              <a:pPr/>
              <a:t>18</a:t>
            </a:fld>
            <a:endParaRPr lang="zh-CN" altLang="en-US"/>
          </a:p>
        </p:txBody>
      </p:sp>
    </p:spTree>
    <p:extLst>
      <p:ext uri="{BB962C8B-B14F-4D97-AF65-F5344CB8AC3E}">
        <p14:creationId xmlns:p14="http://schemas.microsoft.com/office/powerpoint/2010/main" xmlns="" val="381520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128781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481581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298277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xmlns="" val="27363811"/>
      </p:ext>
    </p:extLst>
  </p:cSld>
  <p:clrMapOvr>
    <a:masterClrMapping/>
  </p:clrMapOvr>
  <mc:AlternateContent xmlns:mc="http://schemas.openxmlformats.org/markup-compatibility/2006">
    <mc:Choice xmlns:p14="http://schemas.microsoft.com/office/powerpoint/2010/main" xmlns="" Requires="p14">
      <p:transition p14:dur="10" advTm="3000"/>
    </mc:Choice>
    <mc:Fallback>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21929547"/>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658808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44784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45441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744965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12604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30013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266419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9C6F32-809B-4A83-821D-D07C0E8E5FD3}" type="datetimeFigureOut">
              <a:rPr lang="en-US" smtClean="0"/>
              <a:pPr/>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1602425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C6F32-809B-4A83-821D-D07C0E8E5FD3}" type="datetimeFigureOut">
              <a:rPr lang="en-US" smtClean="0"/>
              <a:pPr/>
              <a:t>10/10/2022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47BC8-A6CA-494E-BB60-552F2E01048C}" type="slidenum">
              <a:rPr lang="en-US" smtClean="0"/>
              <a:pPr/>
              <a:t>‹#›</a:t>
            </a:fld>
            <a:endParaRPr lang="en-US"/>
          </a:p>
        </p:txBody>
      </p:sp>
    </p:spTree>
    <p:extLst>
      <p:ext uri="{BB962C8B-B14F-4D97-AF65-F5344CB8AC3E}">
        <p14:creationId xmlns:p14="http://schemas.microsoft.com/office/powerpoint/2010/main" xmlns="" val="23797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13.xml"/><Relationship Id="rId5" Type="http://schemas.microsoft.com/office/2007/relationships/hdphoto" Target="../media/hdphoto10.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13.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2.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3.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13.xml"/><Relationship Id="rId5" Type="http://schemas.microsoft.com/office/2007/relationships/hdphoto" Target="../media/hdphoto10.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6.wdp"/><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32" y="-19522"/>
            <a:ext cx="12336855"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1">
              <a:lumMod val="60000"/>
              <a:lumOff val="40000"/>
            </a:schemeClr>
          </a:solidFill>
          <a:ln>
            <a:noFill/>
          </a:ln>
          <a:effectLst>
            <a:outerShdw dist="50800" dir="5400000" algn="ctr" rotWithShape="0">
              <a:srgbClr val="000000">
                <a:alpha val="26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a:endParaRPr lang="en-US" sz="2400" dirty="0"/>
          </a:p>
        </p:txBody>
      </p:sp>
      <p:sp>
        <p:nvSpPr>
          <p:cNvPr id="18" name="Flowchart: Document 17"/>
          <p:cNvSpPr/>
          <p:nvPr/>
        </p:nvSpPr>
        <p:spPr>
          <a:xfrm>
            <a:off x="-57598" y="14346"/>
            <a:ext cx="12336855"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0">
            <a:scrgbClr r="0" g="0" b="0"/>
          </a:lnRef>
          <a:fillRef idx="0">
            <a:scrgbClr r="0" g="0" b="0"/>
          </a:fillRef>
          <a:effectRef idx="0">
            <a:scrgbClr r="0" g="0" b="0"/>
          </a:effectRef>
          <a:fontRef idx="minor">
            <a:schemeClr val="lt1"/>
          </a:fontRef>
        </p:style>
        <p:txBody>
          <a:bodyPr lIns="121871" tIns="60936" rIns="121871" bIns="60936" rtlCol="0" anchor="ctr"/>
          <a:lstStyle/>
          <a:p>
            <a:pPr algn="ctr"/>
            <a:endParaRPr lang="en-US" sz="3200" dirty="0"/>
          </a:p>
        </p:txBody>
      </p:sp>
      <p:grpSp>
        <p:nvGrpSpPr>
          <p:cNvPr id="2" name="Group 1"/>
          <p:cNvGrpSpPr/>
          <p:nvPr/>
        </p:nvGrpSpPr>
        <p:grpSpPr>
          <a:xfrm>
            <a:off x="3718128" y="2927060"/>
            <a:ext cx="7937956" cy="1300191"/>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400" dirty="0"/>
            </a:p>
          </p:txBody>
        </p:sp>
      </p:grpSp>
      <p:grpSp>
        <p:nvGrpSpPr>
          <p:cNvPr id="10" name="Group 9"/>
          <p:cNvGrpSpPr/>
          <p:nvPr/>
        </p:nvGrpSpPr>
        <p:grpSpPr>
          <a:xfrm>
            <a:off x="2421486" y="2867441"/>
            <a:ext cx="1323109" cy="1323109"/>
            <a:chOff x="1212273" y="1084984"/>
            <a:chExt cx="992332" cy="992332"/>
          </a:xfrm>
          <a:solidFill>
            <a:srgbClr val="00B0F0"/>
          </a:solidFill>
          <a:scene3d>
            <a:camera prst="orthographicFront">
              <a:rot lat="0" lon="0" rev="0"/>
            </a:camera>
            <a:lightRig rig="balanced" dir="t">
              <a:rot lat="0" lon="0" rev="8700000"/>
            </a:lightRig>
          </a:scene3d>
        </p:grpSpPr>
        <p:sp>
          <p:nvSpPr>
            <p:cNvPr id="9" name="Oval 8"/>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Oval 7"/>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grpSp>
        <p:nvGrpSpPr>
          <p:cNvPr id="21" name="Group 20"/>
          <p:cNvGrpSpPr/>
          <p:nvPr/>
        </p:nvGrpSpPr>
        <p:grpSpPr>
          <a:xfrm>
            <a:off x="-817096" y="-711057"/>
            <a:ext cx="3292844" cy="3062308"/>
            <a:chOff x="-2957976" y="-1125796"/>
            <a:chExt cx="2469633" cy="2296731"/>
          </a:xfrm>
        </p:grpSpPr>
        <p:sp>
          <p:nvSpPr>
            <p:cNvPr id="26" name="Oval 25"/>
            <p:cNvSpPr/>
            <p:nvPr/>
          </p:nvSpPr>
          <p:spPr>
            <a:xfrm rot="9814622">
              <a:off x="-2957976" y="-1125796"/>
              <a:ext cx="2469633" cy="2296731"/>
            </a:xfrm>
            <a:prstGeom prst="ellipse">
              <a:avLst/>
            </a:prstGeom>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25" name="Oval 24"/>
            <p:cNvSpPr/>
            <p:nvPr/>
          </p:nvSpPr>
          <p:spPr>
            <a:xfrm rot="968493">
              <a:off x="-2721155" y="-827037"/>
              <a:ext cx="2069022" cy="1931010"/>
            </a:xfrm>
            <a:prstGeom prst="ellipse">
              <a:avLst/>
            </a:prstGeom>
            <a:solidFill>
              <a:schemeClr val="accent1">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dirty="0"/>
            </a:p>
          </p:txBody>
        </p:sp>
        <p:sp>
          <p:nvSpPr>
            <p:cNvPr id="19" name="Oval 18"/>
            <p:cNvSpPr/>
            <p:nvPr/>
          </p:nvSpPr>
          <p:spPr>
            <a:xfrm rot="2150288">
              <a:off x="-2540893" y="-528917"/>
              <a:ext cx="1825297" cy="1583730"/>
            </a:xfrm>
            <a:prstGeom prst="ellipse">
              <a:avLst/>
            </a:prstGeom>
            <a:solidFill>
              <a:srgbClr val="FFFF99"/>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dirty="0"/>
            </a:p>
          </p:txBody>
        </p:sp>
      </p:grpSp>
      <p:sp>
        <p:nvSpPr>
          <p:cNvPr id="28" name="TextBox 27"/>
          <p:cNvSpPr txBox="1"/>
          <p:nvPr/>
        </p:nvSpPr>
        <p:spPr>
          <a:xfrm>
            <a:off x="-189549" y="727077"/>
            <a:ext cx="2382188" cy="738599"/>
          </a:xfrm>
          <a:prstGeom prst="rect">
            <a:avLst/>
          </a:prstGeom>
          <a:noFill/>
        </p:spPr>
        <p:txBody>
          <a:bodyPr wrap="square" lIns="121855" tIns="60928" rIns="121855" bIns="60928" rtlCol="0">
            <a:spAutoFit/>
          </a:bodyPr>
          <a:lstStyle/>
          <a:p>
            <a:pPr algn="ctr"/>
            <a:r>
              <a:rPr lang="en-US" sz="4000" b="1" dirty="0" err="1">
                <a:solidFill>
                  <a:srgbClr val="00B0F0"/>
                </a:solidFill>
                <a:latin typeface="Times New Roman" pitchFamily="18" charset="0"/>
                <a:ea typeface="Arial-Rounded" panose="020B0500000000000000" pitchFamily="34" charset="0"/>
                <a:cs typeface="Times New Roman" pitchFamily="18" charset="0"/>
              </a:rPr>
              <a:t>Tuần</a:t>
            </a:r>
            <a:r>
              <a:rPr lang="en-US" sz="4000" b="1" dirty="0">
                <a:solidFill>
                  <a:srgbClr val="00B0F0"/>
                </a:solidFill>
                <a:latin typeface="Times New Roman" pitchFamily="18" charset="0"/>
                <a:ea typeface="Arial-Rounded" panose="020B0500000000000000" pitchFamily="34" charset="0"/>
                <a:cs typeface="Times New Roman" pitchFamily="18" charset="0"/>
              </a:rPr>
              <a:t> 5</a:t>
            </a:r>
          </a:p>
        </p:txBody>
      </p:sp>
      <p:sp>
        <p:nvSpPr>
          <p:cNvPr id="29" name="TextBox 28"/>
          <p:cNvSpPr txBox="1"/>
          <p:nvPr/>
        </p:nvSpPr>
        <p:spPr>
          <a:xfrm>
            <a:off x="1865203" y="296191"/>
            <a:ext cx="9550400" cy="1354152"/>
          </a:xfrm>
          <a:prstGeom prst="rect">
            <a:avLst/>
          </a:prstGeom>
          <a:noFill/>
        </p:spPr>
        <p:txBody>
          <a:bodyPr wrap="square" lIns="121855" tIns="60928" rIns="121855" bIns="60928" rtlCol="0">
            <a:spAutoFit/>
          </a:bodyPr>
          <a:lstStyle/>
          <a:p>
            <a:pPr algn="ctr"/>
            <a:r>
              <a:rPr lang="en-US" sz="8000" b="1" dirty="0" err="1">
                <a:ln w="3175">
                  <a:solidFill>
                    <a:schemeClr val="bg1"/>
                  </a:solidFill>
                </a:ln>
                <a:solidFill>
                  <a:schemeClr val="bg1"/>
                </a:solidFill>
                <a:latin typeface="Times New Roman" pitchFamily="18" charset="0"/>
                <a:ea typeface="Arial-Rounded" pitchFamily="34" charset="0"/>
                <a:cs typeface="Times New Roman" pitchFamily="18" charset="0"/>
              </a:rPr>
              <a:t>Chủ</a:t>
            </a:r>
            <a:r>
              <a:rPr lang="en-US" sz="8000" b="1" dirty="0">
                <a:ln w="3175">
                  <a:solidFill>
                    <a:schemeClr val="bg1"/>
                  </a:solidFill>
                </a:ln>
                <a:solidFill>
                  <a:schemeClr val="bg1"/>
                </a:solidFill>
                <a:latin typeface="Times New Roman" pitchFamily="18" charset="0"/>
                <a:ea typeface="Arial-Rounded" pitchFamily="34" charset="0"/>
                <a:cs typeface="Times New Roman" pitchFamily="18" charset="0"/>
              </a:rPr>
              <a:t> </a:t>
            </a:r>
            <a:r>
              <a:rPr lang="en-US" sz="8000" b="1" dirty="0" err="1">
                <a:ln w="3175">
                  <a:solidFill>
                    <a:schemeClr val="bg1"/>
                  </a:solidFill>
                </a:ln>
                <a:solidFill>
                  <a:schemeClr val="bg1"/>
                </a:solidFill>
                <a:latin typeface="Times New Roman" pitchFamily="18" charset="0"/>
                <a:ea typeface="Arial-Rounded" pitchFamily="34" charset="0"/>
                <a:cs typeface="Times New Roman" pitchFamily="18" charset="0"/>
              </a:rPr>
              <a:t>đề</a:t>
            </a:r>
            <a:r>
              <a:rPr lang="en-US" sz="8000" b="1" dirty="0">
                <a:ln w="3175">
                  <a:solidFill>
                    <a:schemeClr val="bg1"/>
                  </a:solidFill>
                </a:ln>
                <a:solidFill>
                  <a:schemeClr val="bg1"/>
                </a:solidFill>
                <a:latin typeface="Times New Roman" pitchFamily="18" charset="0"/>
                <a:ea typeface="Arial-Rounded" pitchFamily="34" charset="0"/>
                <a:cs typeface="Times New Roman" pitchFamily="18" charset="0"/>
              </a:rPr>
              <a:t> 2</a:t>
            </a:r>
          </a:p>
        </p:txBody>
      </p:sp>
      <p:sp>
        <p:nvSpPr>
          <p:cNvPr id="33" name="TextBox 32"/>
          <p:cNvSpPr txBox="1"/>
          <p:nvPr/>
        </p:nvSpPr>
        <p:spPr>
          <a:xfrm>
            <a:off x="2463579" y="2890245"/>
            <a:ext cx="1320800" cy="1272143"/>
          </a:xfrm>
          <a:prstGeom prst="rect">
            <a:avLst/>
          </a:prstGeom>
          <a:noFill/>
        </p:spPr>
        <p:txBody>
          <a:bodyPr wrap="square" lIns="121855" tIns="60928" rIns="121855" bIns="60928" rtlCol="0">
            <a:spAutoFit/>
          </a:bodyPr>
          <a:lstStyle/>
          <a:p>
            <a:pPr algn="ctr"/>
            <a:r>
              <a:rPr lang="en-US" sz="3200" b="1" dirty="0" err="1">
                <a:solidFill>
                  <a:schemeClr val="bg1"/>
                </a:solidFill>
                <a:latin typeface="Times New Roman" pitchFamily="18" charset="0"/>
                <a:ea typeface="Arial-Rounded" pitchFamily="34" charset="0"/>
                <a:cs typeface="Times New Roman" pitchFamily="18" charset="0"/>
              </a:rPr>
              <a:t>Bài</a:t>
            </a:r>
            <a:endParaRPr lang="en-US" sz="3200" b="1" dirty="0">
              <a:solidFill>
                <a:schemeClr val="bg1"/>
              </a:solidFill>
              <a:latin typeface="Times New Roman" pitchFamily="18" charset="0"/>
              <a:ea typeface="Arial-Rounded" pitchFamily="34" charset="0"/>
              <a:cs typeface="Times New Roman" pitchFamily="18" charset="0"/>
            </a:endParaRPr>
          </a:p>
          <a:p>
            <a:pPr algn="ctr"/>
            <a:r>
              <a:rPr lang="en-US" sz="4267" b="1" dirty="0">
                <a:solidFill>
                  <a:schemeClr val="bg1"/>
                </a:solidFill>
                <a:latin typeface="Times New Roman" pitchFamily="18" charset="0"/>
                <a:ea typeface="Arial-Rounded" pitchFamily="34" charset="0"/>
                <a:cs typeface="Times New Roman" pitchFamily="18" charset="0"/>
              </a:rPr>
              <a:t>11</a:t>
            </a:r>
          </a:p>
        </p:txBody>
      </p:sp>
      <p:sp>
        <p:nvSpPr>
          <p:cNvPr id="24" name="TextBox 23"/>
          <p:cNvSpPr txBox="1"/>
          <p:nvPr/>
        </p:nvSpPr>
        <p:spPr>
          <a:xfrm>
            <a:off x="3500078" y="3121449"/>
            <a:ext cx="7832486" cy="800154"/>
          </a:xfrm>
          <a:prstGeom prst="rect">
            <a:avLst/>
          </a:prstGeom>
          <a:noFill/>
        </p:spPr>
        <p:txBody>
          <a:bodyPr wrap="square" lIns="121855" tIns="60928" rIns="121855" bIns="60928" rtlCol="0">
            <a:spAutoFit/>
          </a:bodyPr>
          <a:lstStyle/>
          <a:p>
            <a:pPr algn="ctr"/>
            <a:r>
              <a:rPr lang="en-US" sz="4400" b="1" dirty="0">
                <a:solidFill>
                  <a:srgbClr val="0070C0"/>
                </a:solidFill>
                <a:latin typeface="Times New Roman" pitchFamily="18" charset="0"/>
                <a:ea typeface="Arial-Rounded" pitchFamily="34" charset="0"/>
                <a:cs typeface="Times New Roman" pitchFamily="18" charset="0"/>
              </a:rPr>
              <a:t>CÁI TRỐNG TRƯỜNG EM</a:t>
            </a:r>
          </a:p>
        </p:txBody>
      </p:sp>
      <p:pic>
        <p:nvPicPr>
          <p:cNvPr id="23"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300000"/>
                    </a14:imgEffect>
                    <a14:imgEffect>
                      <a14:brightnessContrast contrast="40000"/>
                    </a14:imgEffect>
                  </a14:imgLayer>
                </a14:imgProps>
              </a:ex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spTree>
    <p:extLst>
      <p:ext uri="{BB962C8B-B14F-4D97-AF65-F5344CB8AC3E}">
        <p14:creationId xmlns:p14="http://schemas.microsoft.com/office/powerpoint/2010/main" xmlns="" val="4238784631"/>
      </p:ext>
    </p:extLst>
  </p:cSld>
  <p:clrMapOvr>
    <a:masterClrMapping/>
  </p:clrMapOvr>
  <mc:AlternateContent xmlns:mc="http://schemas.openxmlformats.org/markup-compatibility/2006">
    <mc:Choice xmlns:p14="http://schemas.microsoft.com/office/powerpoint/2010/main" xmlns="" Requires="p14">
      <p:transition spd="slow" p14:dur="1500" advClick="0">
        <p:split orient="vert"/>
      </p:transition>
    </mc:Choice>
    <mc:Fallback>
      <p:transition spd="slow" advClick="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1035" b="9032"/>
          <a:stretch/>
        </p:blipFill>
        <p:spPr>
          <a:xfrm>
            <a:off x="30272" y="6244330"/>
            <a:ext cx="12192000" cy="744715"/>
          </a:xfrm>
          <a:prstGeom prst="rect">
            <a:avLst/>
          </a:prstGeom>
        </p:spPr>
      </p:pic>
      <p:grpSp>
        <p:nvGrpSpPr>
          <p:cNvPr id="5" name="Group 4">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rotWithShape="1">
          <a:blip r:embed="rId3" cstate="print"/>
          <a:srcRect l="22807" t="21189" r="48246" b="33119"/>
          <a:stretch/>
        </p:blipFill>
        <p:spPr>
          <a:xfrm>
            <a:off x="689810" y="1110855"/>
            <a:ext cx="5293895" cy="4700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文本框 6">
            <a:extLst>
              <a:ext uri="{FF2B5EF4-FFF2-40B4-BE49-F238E27FC236}">
                <a16:creationId xmlns:a16="http://schemas.microsoft.com/office/drawing/2014/main" xmlns="" id="{40492B02-98B6-4E81-9A77-773825039D2E}"/>
              </a:ext>
            </a:extLst>
          </p:cNvPr>
          <p:cNvSpPr txBox="1"/>
          <p:nvPr/>
        </p:nvSpPr>
        <p:spPr>
          <a:xfrm>
            <a:off x="6577262" y="917276"/>
            <a:ext cx="4953009" cy="1754326"/>
          </a:xfrm>
          <a:prstGeom prst="rect">
            <a:avLst/>
          </a:prstGeom>
          <a:noFill/>
        </p:spPr>
        <p:txBody>
          <a:bodyPr wrap="square" rtlCol="0">
            <a:spAutoFit/>
          </a:bodyPr>
          <a:lstStyle/>
          <a:p>
            <a:pPr algn="just"/>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Tưng</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bừng</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a:t>
            </a:r>
          </a:p>
          <a:p>
            <a:pPr algn="just"/>
            <a:r>
              <a:rPr lang="en-US" sz="3600" b="1" i="1" dirty="0" err="1">
                <a:latin typeface="Times New Roman" pitchFamily="18" charset="0"/>
                <a:ea typeface="Arial-Rounded" panose="020B0500000000000000" pitchFamily="34" charset="0"/>
                <a:cs typeface="Times New Roman" pitchFamily="18" charset="0"/>
              </a:rPr>
              <a:t>Ồn</a:t>
            </a:r>
            <a:r>
              <a:rPr lang="en-US" sz="3600" b="1" i="1" dirty="0">
                <a:latin typeface="Times New Roman" pitchFamily="18" charset="0"/>
                <a:ea typeface="Arial-Rounded" panose="020B0500000000000000" pitchFamily="34" charset="0"/>
                <a:cs typeface="Times New Roman" pitchFamily="18" charset="0"/>
              </a:rPr>
              <a:t> </a:t>
            </a:r>
            <a:r>
              <a:rPr lang="en-US" sz="3600" b="1" i="1" dirty="0" err="1">
                <a:latin typeface="Times New Roman" pitchFamily="18" charset="0"/>
                <a:ea typeface="Arial-Rounded" panose="020B0500000000000000" pitchFamily="34" charset="0"/>
                <a:cs typeface="Times New Roman" pitchFamily="18" charset="0"/>
              </a:rPr>
              <a:t>ào</a:t>
            </a:r>
            <a:r>
              <a:rPr lang="en-US" sz="3600" b="1" i="1" dirty="0">
                <a:latin typeface="Times New Roman" pitchFamily="18" charset="0"/>
                <a:ea typeface="Arial-Rounded" panose="020B0500000000000000" pitchFamily="34" charset="0"/>
                <a:cs typeface="Times New Roman" pitchFamily="18" charset="0"/>
              </a:rPr>
              <a:t>, </a:t>
            </a:r>
            <a:r>
              <a:rPr lang="en-US" sz="3600" b="1" i="1" dirty="0" err="1">
                <a:latin typeface="Times New Roman" pitchFamily="18" charset="0"/>
                <a:ea typeface="Arial-Rounded" panose="020B0500000000000000" pitchFamily="34" charset="0"/>
                <a:cs typeface="Times New Roman" pitchFamily="18" charset="0"/>
              </a:rPr>
              <a:t>làm</a:t>
            </a:r>
            <a:r>
              <a:rPr lang="en-US" sz="3600" b="1" i="1" dirty="0">
                <a:latin typeface="Times New Roman" pitchFamily="18" charset="0"/>
                <a:ea typeface="Arial-Rounded" panose="020B0500000000000000" pitchFamily="34" charset="0"/>
                <a:cs typeface="Times New Roman" pitchFamily="18" charset="0"/>
              </a:rPr>
              <a:t> </a:t>
            </a:r>
            <a:r>
              <a:rPr lang="en-US" sz="3600" b="1" i="1" dirty="0" err="1">
                <a:latin typeface="Times New Roman" pitchFamily="18" charset="0"/>
                <a:ea typeface="Arial-Rounded" panose="020B0500000000000000" pitchFamily="34" charset="0"/>
                <a:cs typeface="Times New Roman" pitchFamily="18" charset="0"/>
              </a:rPr>
              <a:t>náo</a:t>
            </a:r>
            <a:r>
              <a:rPr lang="en-US" sz="3600" b="1" i="1" dirty="0">
                <a:latin typeface="Times New Roman" pitchFamily="18" charset="0"/>
                <a:ea typeface="Arial-Rounded" panose="020B0500000000000000" pitchFamily="34" charset="0"/>
                <a:cs typeface="Times New Roman" pitchFamily="18" charset="0"/>
              </a:rPr>
              <a:t> </a:t>
            </a:r>
            <a:r>
              <a:rPr lang="en-US" sz="3600" b="1" i="1" dirty="0" err="1">
                <a:latin typeface="Times New Roman" pitchFamily="18" charset="0"/>
                <a:ea typeface="Arial-Rounded" panose="020B0500000000000000" pitchFamily="34" charset="0"/>
                <a:cs typeface="Times New Roman" pitchFamily="18" charset="0"/>
              </a:rPr>
              <a:t>động</a:t>
            </a:r>
            <a:r>
              <a:rPr lang="en-US" sz="3600" b="1" i="1" dirty="0">
                <a:latin typeface="Times New Roman" pitchFamily="18" charset="0"/>
                <a:ea typeface="Arial-Rounded" panose="020B0500000000000000" pitchFamily="34" charset="0"/>
                <a:cs typeface="Times New Roman" pitchFamily="18" charset="0"/>
              </a:rPr>
              <a:t> </a:t>
            </a:r>
            <a:r>
              <a:rPr lang="en-US" sz="3600" b="1" i="1" dirty="0" err="1">
                <a:latin typeface="Times New Roman" pitchFamily="18" charset="0"/>
                <a:ea typeface="Arial-Rounded" panose="020B0500000000000000" pitchFamily="34" charset="0"/>
                <a:cs typeface="Times New Roman" pitchFamily="18" charset="0"/>
              </a:rPr>
              <a:t>cả</a:t>
            </a:r>
            <a:r>
              <a:rPr lang="en-US" sz="3600" b="1" i="1" dirty="0">
                <a:latin typeface="Times New Roman" pitchFamily="18" charset="0"/>
                <a:ea typeface="Arial-Rounded" panose="020B0500000000000000" pitchFamily="34" charset="0"/>
                <a:cs typeface="Times New Roman" pitchFamily="18" charset="0"/>
              </a:rPr>
              <a:t> </a:t>
            </a:r>
            <a:r>
              <a:rPr lang="en-US" sz="3600" b="1" i="1" dirty="0" err="1">
                <a:latin typeface="Times New Roman" pitchFamily="18" charset="0"/>
                <a:ea typeface="Arial-Rounded" panose="020B0500000000000000" pitchFamily="34" charset="0"/>
                <a:cs typeface="Times New Roman" pitchFamily="18" charset="0"/>
              </a:rPr>
              <a:t>xung</a:t>
            </a:r>
            <a:r>
              <a:rPr lang="en-US" sz="3600" b="1" i="1" dirty="0">
                <a:latin typeface="Times New Roman" pitchFamily="18" charset="0"/>
                <a:ea typeface="Arial-Rounded" panose="020B0500000000000000" pitchFamily="34" charset="0"/>
                <a:cs typeface="Times New Roman" pitchFamily="18" charset="0"/>
              </a:rPr>
              <a:t> </a:t>
            </a:r>
            <a:r>
              <a:rPr lang="en-US" sz="3600" b="1" i="1" dirty="0" err="1">
                <a:latin typeface="Times New Roman" pitchFamily="18" charset="0"/>
                <a:ea typeface="Arial-Rounded" panose="020B0500000000000000" pitchFamily="34" charset="0"/>
                <a:cs typeface="Times New Roman" pitchFamily="18" charset="0"/>
              </a:rPr>
              <a:t>quanh</a:t>
            </a:r>
            <a:r>
              <a:rPr lang="en-US" sz="3600" b="1" i="1" dirty="0">
                <a:latin typeface="Times New Roman" pitchFamily="18" charset="0"/>
                <a:ea typeface="Arial-Rounded" panose="020B0500000000000000" pitchFamily="34" charset="0"/>
                <a:cs typeface="Times New Roman" pitchFamily="18" charset="0"/>
              </a:rPr>
              <a:t>.</a:t>
            </a:r>
            <a:endParaRPr lang="zh-CN" altLang="en-US" sz="5400" b="1" i="1" dirty="0">
              <a:latin typeface="Times New Roman" pitchFamily="18" charset="0"/>
              <a:ea typeface="Arial-Rounded" panose="020B0500000000000000" pitchFamily="34" charset="0"/>
              <a:cs typeface="Times New Roman" pitchFamily="18" charset="0"/>
            </a:endParaRPr>
          </a:p>
        </p:txBody>
      </p:sp>
      <p:sp>
        <p:nvSpPr>
          <p:cNvPr id="11" name="Rounded Rectangular Callout 10"/>
          <p:cNvSpPr/>
          <p:nvPr/>
        </p:nvSpPr>
        <p:spPr>
          <a:xfrm>
            <a:off x="6577262" y="2848189"/>
            <a:ext cx="4989095" cy="2818625"/>
          </a:xfrm>
          <a:prstGeom prst="wedgeRoundRectCallout">
            <a:avLst>
              <a:gd name="adj1" fmla="val 59890"/>
              <a:gd name="adj2" fmla="val 8869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文本框 6">
            <a:extLst>
              <a:ext uri="{FF2B5EF4-FFF2-40B4-BE49-F238E27FC236}">
                <a16:creationId xmlns:a16="http://schemas.microsoft.com/office/drawing/2014/main" xmlns="" id="{40492B02-98B6-4E81-9A77-773825039D2E}"/>
              </a:ext>
            </a:extLst>
          </p:cNvPr>
          <p:cNvSpPr txBox="1"/>
          <p:nvPr/>
        </p:nvSpPr>
        <p:spPr>
          <a:xfrm>
            <a:off x="6902106" y="3013928"/>
            <a:ext cx="4953009" cy="584775"/>
          </a:xfrm>
          <a:prstGeom prst="rect">
            <a:avLst/>
          </a:prstGeom>
          <a:noFill/>
        </p:spPr>
        <p:txBody>
          <a:bodyPr wrap="square" rtlCol="0">
            <a:spAutoFit/>
          </a:bodyPr>
          <a:lstStyle/>
          <a:p>
            <a:pPr algn="just"/>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Đặt</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1 </a:t>
            </a:r>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câu</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có</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từ</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tưng</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bừng</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a:t>
            </a:r>
          </a:p>
        </p:txBody>
      </p:sp>
      <p:sp>
        <p:nvSpPr>
          <p:cNvPr id="13" name="文本框 6">
            <a:extLst>
              <a:ext uri="{FF2B5EF4-FFF2-40B4-BE49-F238E27FC236}">
                <a16:creationId xmlns:a16="http://schemas.microsoft.com/office/drawing/2014/main" xmlns="" id="{40492B02-98B6-4E81-9A77-773825039D2E}"/>
              </a:ext>
            </a:extLst>
          </p:cNvPr>
          <p:cNvSpPr txBox="1"/>
          <p:nvPr/>
        </p:nvSpPr>
        <p:spPr>
          <a:xfrm>
            <a:off x="6739684" y="3879116"/>
            <a:ext cx="4628164" cy="1200329"/>
          </a:xfrm>
          <a:prstGeom prst="rect">
            <a:avLst/>
          </a:prstGeom>
          <a:noFill/>
        </p:spPr>
        <p:txBody>
          <a:bodyPr wrap="square" rtlCol="0">
            <a:spAutoFit/>
          </a:bodyPr>
          <a:lstStyle/>
          <a:p>
            <a:pPr algn="just"/>
            <a:r>
              <a:rPr lang="en-US" altLang="zh-CN" sz="3600" b="1" dirty="0" err="1">
                <a:solidFill>
                  <a:srgbClr val="C00000"/>
                </a:solidFill>
                <a:latin typeface="Times New Roman" pitchFamily="18" charset="0"/>
                <a:ea typeface="Arial-Rounded" panose="020B0500000000000000" pitchFamily="34" charset="0"/>
                <a:cs typeface="Times New Roman" pitchFamily="18" charset="0"/>
              </a:rPr>
              <a:t>Ngày</a:t>
            </a:r>
            <a:r>
              <a:rPr lang="en-US" altLang="zh-CN" sz="3600" b="1" dirty="0">
                <a:solidFill>
                  <a:srgbClr val="C00000"/>
                </a:solidFill>
                <a:latin typeface="Times New Roman" pitchFamily="18" charset="0"/>
                <a:ea typeface="Arial-Rounded" panose="020B0500000000000000" pitchFamily="34" charset="0"/>
                <a:cs typeface="Times New Roman" pitchFamily="18" charset="0"/>
              </a:rPr>
              <a:t> </a:t>
            </a:r>
            <a:r>
              <a:rPr lang="en-US" altLang="zh-CN" sz="3600" b="1" dirty="0" err="1">
                <a:solidFill>
                  <a:srgbClr val="C00000"/>
                </a:solidFill>
                <a:latin typeface="Times New Roman" pitchFamily="18" charset="0"/>
                <a:ea typeface="Arial-Rounded" panose="020B0500000000000000" pitchFamily="34" charset="0"/>
                <a:cs typeface="Times New Roman" pitchFamily="18" charset="0"/>
              </a:rPr>
              <a:t>khai</a:t>
            </a:r>
            <a:r>
              <a:rPr lang="en-US" altLang="zh-CN" sz="3600" b="1" dirty="0">
                <a:solidFill>
                  <a:srgbClr val="C00000"/>
                </a:solidFill>
                <a:latin typeface="Times New Roman" pitchFamily="18" charset="0"/>
                <a:ea typeface="Arial-Rounded" panose="020B0500000000000000" pitchFamily="34" charset="0"/>
                <a:cs typeface="Times New Roman" pitchFamily="18" charset="0"/>
              </a:rPr>
              <a:t> </a:t>
            </a:r>
            <a:r>
              <a:rPr lang="en-US" altLang="zh-CN" sz="3600" b="1" dirty="0" err="1">
                <a:solidFill>
                  <a:srgbClr val="C00000"/>
                </a:solidFill>
                <a:latin typeface="Times New Roman" pitchFamily="18" charset="0"/>
                <a:ea typeface="Arial-Rounded" panose="020B0500000000000000" pitchFamily="34" charset="0"/>
                <a:cs typeface="Times New Roman" pitchFamily="18" charset="0"/>
              </a:rPr>
              <a:t>trường</a:t>
            </a:r>
            <a:r>
              <a:rPr lang="en-US" altLang="zh-CN" sz="3600" b="1" dirty="0">
                <a:solidFill>
                  <a:srgbClr val="C00000"/>
                </a:solidFill>
                <a:latin typeface="Times New Roman" pitchFamily="18" charset="0"/>
                <a:ea typeface="Arial-Rounded" panose="020B0500000000000000" pitchFamily="34" charset="0"/>
                <a:cs typeface="Times New Roman" pitchFamily="18" charset="0"/>
              </a:rPr>
              <a:t> </a:t>
            </a:r>
            <a:r>
              <a:rPr lang="en-US" altLang="zh-CN" sz="3600" b="1" dirty="0" err="1">
                <a:solidFill>
                  <a:srgbClr val="C00000"/>
                </a:solidFill>
                <a:latin typeface="Times New Roman" pitchFamily="18" charset="0"/>
                <a:ea typeface="Arial-Rounded" panose="020B0500000000000000" pitchFamily="34" charset="0"/>
                <a:cs typeface="Times New Roman" pitchFamily="18" charset="0"/>
              </a:rPr>
              <a:t>tưng</a:t>
            </a:r>
            <a:r>
              <a:rPr lang="en-US" altLang="zh-CN" sz="3600" b="1" dirty="0">
                <a:solidFill>
                  <a:srgbClr val="C00000"/>
                </a:solidFill>
                <a:latin typeface="Times New Roman" pitchFamily="18" charset="0"/>
                <a:ea typeface="Arial-Rounded" panose="020B0500000000000000" pitchFamily="34" charset="0"/>
                <a:cs typeface="Times New Roman" pitchFamily="18" charset="0"/>
              </a:rPr>
              <a:t> </a:t>
            </a:r>
            <a:r>
              <a:rPr lang="en-US" altLang="zh-CN" sz="3600" b="1" dirty="0" err="1">
                <a:solidFill>
                  <a:srgbClr val="C00000"/>
                </a:solidFill>
                <a:latin typeface="Times New Roman" pitchFamily="18" charset="0"/>
                <a:ea typeface="Arial-Rounded" panose="020B0500000000000000" pitchFamily="34" charset="0"/>
                <a:cs typeface="Times New Roman" pitchFamily="18" charset="0"/>
              </a:rPr>
              <a:t>bừng</a:t>
            </a:r>
            <a:r>
              <a:rPr lang="en-US" altLang="zh-CN" sz="3600" b="1" dirty="0">
                <a:solidFill>
                  <a:srgbClr val="C00000"/>
                </a:solidFill>
                <a:latin typeface="Times New Roman" pitchFamily="18" charset="0"/>
                <a:ea typeface="Arial-Rounded" panose="020B0500000000000000" pitchFamily="34" charset="0"/>
                <a:cs typeface="Times New Roman" pitchFamily="18" charset="0"/>
              </a:rPr>
              <a:t>, </a:t>
            </a:r>
            <a:r>
              <a:rPr lang="en-US" altLang="zh-CN" sz="3600" b="1" dirty="0" err="1">
                <a:solidFill>
                  <a:srgbClr val="C00000"/>
                </a:solidFill>
                <a:latin typeface="Times New Roman" pitchFamily="18" charset="0"/>
                <a:ea typeface="Arial-Rounded" panose="020B0500000000000000" pitchFamily="34" charset="0"/>
                <a:cs typeface="Times New Roman" pitchFamily="18" charset="0"/>
              </a:rPr>
              <a:t>náo</a:t>
            </a:r>
            <a:r>
              <a:rPr lang="en-US" altLang="zh-CN" sz="3600" b="1" dirty="0">
                <a:solidFill>
                  <a:srgbClr val="C00000"/>
                </a:solidFill>
                <a:latin typeface="Times New Roman" pitchFamily="18" charset="0"/>
                <a:ea typeface="Arial-Rounded" panose="020B0500000000000000" pitchFamily="34" charset="0"/>
                <a:cs typeface="Times New Roman" pitchFamily="18" charset="0"/>
              </a:rPr>
              <a:t> </a:t>
            </a:r>
            <a:r>
              <a:rPr lang="en-US" altLang="zh-CN" sz="3600" b="1" dirty="0" err="1">
                <a:solidFill>
                  <a:srgbClr val="C00000"/>
                </a:solidFill>
                <a:latin typeface="Times New Roman" pitchFamily="18" charset="0"/>
                <a:ea typeface="Arial-Rounded" panose="020B0500000000000000" pitchFamily="34" charset="0"/>
                <a:cs typeface="Times New Roman" pitchFamily="18" charset="0"/>
              </a:rPr>
              <a:t>nhiệt</a:t>
            </a:r>
            <a:r>
              <a:rPr lang="en-US" altLang="zh-CN" sz="3600" b="1" dirty="0">
                <a:solidFill>
                  <a:srgbClr val="C0000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211621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A20FE26-1367-4A3F-85DE-8373044CA43F}"/>
              </a:ext>
            </a:extLst>
          </p:cNvPr>
          <p:cNvSpPr/>
          <p:nvPr/>
        </p:nvSpPr>
        <p:spPr>
          <a:xfrm>
            <a:off x="499864" y="425182"/>
            <a:ext cx="10995949" cy="5960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19"/>
          </a:p>
        </p:txBody>
      </p:sp>
      <p:pic>
        <p:nvPicPr>
          <p:cNvPr id="15" name="图片 73732" descr="PPT素材-12"/>
          <p:cNvPicPr>
            <a:picLocks noChangeAspect="1"/>
          </p:cNvPicPr>
          <p:nvPr/>
        </p:nvPicPr>
        <p:blipFill>
          <a:blip r:embed="rId2" cstate="print"/>
          <a:stretch>
            <a:fillRect/>
          </a:stretch>
        </p:blipFill>
        <p:spPr>
          <a:xfrm>
            <a:off x="499864" y="113323"/>
            <a:ext cx="10543131" cy="5969843"/>
          </a:xfrm>
          <a:prstGeom prst="rect">
            <a:avLst/>
          </a:prstGeom>
          <a:noFill/>
          <a:ln w="9525">
            <a:noFill/>
          </a:ln>
        </p:spPr>
      </p:pic>
      <p:sp>
        <p:nvSpPr>
          <p:cNvPr id="8" name="Rectangle 11">
            <a:extLst>
              <a:ext uri="{FF2B5EF4-FFF2-40B4-BE49-F238E27FC236}">
                <a16:creationId xmlns:a16="http://schemas.microsoft.com/office/drawing/2014/main" xmlns="" id="{3AD24F28-1415-40B3-A995-3C246C286D7F}"/>
              </a:ext>
            </a:extLst>
          </p:cNvPr>
          <p:cNvSpPr>
            <a:spLocks noChangeArrowheads="1"/>
          </p:cNvSpPr>
          <p:nvPr/>
        </p:nvSpPr>
        <p:spPr bwMode="gray">
          <a:xfrm>
            <a:off x="456366" y="3200682"/>
            <a:ext cx="11203016" cy="1098058"/>
          </a:xfrm>
          <a:prstGeom prst="rect">
            <a:avLst/>
          </a:prstGeom>
          <a:noFill/>
          <a:ln>
            <a:noFill/>
          </a:ln>
        </p:spPr>
        <p:txBody>
          <a:bodyPr wrap="square">
            <a:spAutoFit/>
          </a:bodyPr>
          <a:lstStyle/>
          <a:p>
            <a:pPr algn="ctr" defTabSz="1219139">
              <a:lnSpc>
                <a:spcPct val="150000"/>
              </a:lnSpc>
              <a:defRPr/>
            </a:pP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rPr>
              <a:t>Luyện</a:t>
            </a:r>
            <a:r>
              <a:rPr lang="en-US" altLang="zh-CN"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rPr>
              <a:t> </a:t>
            </a: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rPr>
              <a:t>đọc</a:t>
            </a:r>
            <a:r>
              <a:rPr lang="en-US" altLang="zh-CN"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rPr>
              <a:t> </a:t>
            </a:r>
            <a:r>
              <a:rPr lang="en-US" altLang="zh-CN" sz="49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rPr>
              <a:t>nhóm</a:t>
            </a:r>
            <a:endParaRPr lang="zh-CN" altLang="en-US" sz="49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Arial-Rounded" panose="020B0500000000000000" pitchFamily="34" charset="0"/>
              <a:cs typeface="Times New Roman" pitchFamily="18" charset="0"/>
            </a:endParaRPr>
          </a:p>
        </p:txBody>
      </p:sp>
      <p:pic>
        <p:nvPicPr>
          <p:cNvPr id="17" name="图片 6"/>
          <p:cNvPicPr>
            <a:picLocks noChangeAspect="1"/>
          </p:cNvPicPr>
          <p:nvPr/>
        </p:nvPicPr>
        <p:blipFill rotWithShape="1">
          <a:blip r:embed="rId3" cstate="print">
            <a:extLst>
              <a:ext uri="{28A0092B-C50C-407E-A947-70E740481C1C}">
                <a14:useLocalDpi xmlns:a14="http://schemas.microsoft.com/office/drawing/2010/main" xmlns="" val="0"/>
              </a:ext>
            </a:extLst>
          </a:blip>
          <a:srcRect l="27294" t="7312" r="32213" b="28914"/>
          <a:stretch>
            <a:fillRect/>
          </a:stretch>
        </p:blipFill>
        <p:spPr>
          <a:xfrm>
            <a:off x="10637196" y="39447"/>
            <a:ext cx="1285680" cy="19094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00814" y="245541"/>
            <a:ext cx="3261485" cy="2424371"/>
          </a:xfrm>
          <a:prstGeom prst="rect">
            <a:avLst/>
          </a:prstGeom>
          <a:ln>
            <a:noFill/>
          </a:ln>
          <a:effectLst>
            <a:outerShdw blurRad="292100" dist="139700" dir="2700000" algn="tl" rotWithShape="0">
              <a:srgbClr val="333333">
                <a:alpha val="65000"/>
              </a:srgbClr>
            </a:outerShdw>
          </a:effectLst>
        </p:spPr>
      </p:pic>
      <p:pic>
        <p:nvPicPr>
          <p:cNvPr id="7" name="图片 10">
            <a:extLst>
              <a:ext uri="{FF2B5EF4-FFF2-40B4-BE49-F238E27FC236}">
                <a16:creationId xmlns:a16="http://schemas.microsoft.com/office/drawing/2014/main" xmlns="" id="{3629FE9C-960A-473B-B9F3-6E7B8AB1A3B4}"/>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86683" r="63070"/>
          <a:stretch/>
        </p:blipFill>
        <p:spPr>
          <a:xfrm>
            <a:off x="2462529" y="5795015"/>
            <a:ext cx="8396048" cy="946084"/>
          </a:xfrm>
          <a:prstGeom prst="rect">
            <a:avLst/>
          </a:prstGeom>
        </p:spPr>
      </p:pic>
    </p:spTree>
    <p:extLst>
      <p:ext uri="{BB962C8B-B14F-4D97-AF65-F5344CB8AC3E}">
        <p14:creationId xmlns:p14="http://schemas.microsoft.com/office/powerpoint/2010/main" xmlns="" val="45414907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45368" y="-175129"/>
            <a:ext cx="8887145" cy="7311309"/>
          </a:xfrm>
          <a:prstGeom prst="rect">
            <a:avLst/>
          </a:prstGeom>
        </p:spPr>
      </p:pic>
      <p:pic>
        <p:nvPicPr>
          <p:cNvPr id="19"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20" name="Group 19">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21"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1">
            <a:extLst>
              <a:ext uri="{FF2B5EF4-FFF2-40B4-BE49-F238E27FC236}">
                <a16:creationId xmlns:a16="http://schemas.microsoft.com/office/drawing/2014/main" xmlns="" id="{3AD24F28-1415-40B3-A995-3C246C286D7F}"/>
              </a:ext>
            </a:extLst>
          </p:cNvPr>
          <p:cNvSpPr>
            <a:spLocks noChangeArrowheads="1"/>
          </p:cNvSpPr>
          <p:nvPr/>
        </p:nvSpPr>
        <p:spPr bwMode="gray">
          <a:xfrm>
            <a:off x="3268569" y="2135733"/>
            <a:ext cx="6418608" cy="923330"/>
          </a:xfrm>
          <a:prstGeom prst="rect">
            <a:avLst/>
          </a:prstGeom>
          <a:noFill/>
          <a:ln>
            <a:noFill/>
          </a:ln>
        </p:spPr>
        <p:txBody>
          <a:bodyPr wrap="square">
            <a:spAutoFit/>
          </a:bodyPr>
          <a:lstStyle/>
          <a:p>
            <a:pPr algn="ctr" defTabSz="1219170">
              <a:defRPr/>
            </a:pPr>
            <a:r>
              <a:rPr lang="en-US" altLang="zh-CN" sz="5400" b="1" spc="800" dirty="0" err="1">
                <a:solidFill>
                  <a:schemeClr val="bg1"/>
                </a:solidFill>
                <a:latin typeface="Times New Roman" pitchFamily="18" charset="0"/>
                <a:ea typeface="Arial-Rounded" panose="020B0500000000000000" pitchFamily="34" charset="0"/>
                <a:cs typeface="Times New Roman" pitchFamily="18" charset="0"/>
              </a:rPr>
              <a:t>Tìm</a:t>
            </a:r>
            <a:r>
              <a:rPr lang="en-US" altLang="zh-CN" sz="5400" b="1" spc="800" dirty="0">
                <a:solidFill>
                  <a:schemeClr val="bg1"/>
                </a:solidFill>
                <a:latin typeface="Times New Roman" pitchFamily="18" charset="0"/>
                <a:ea typeface="Arial-Rounded" panose="020B0500000000000000" pitchFamily="34" charset="0"/>
                <a:cs typeface="Times New Roman" pitchFamily="18" charset="0"/>
              </a:rPr>
              <a:t> </a:t>
            </a:r>
            <a:r>
              <a:rPr lang="en-US" altLang="zh-CN" sz="5400" b="1" spc="800" dirty="0" err="1">
                <a:solidFill>
                  <a:schemeClr val="bg1"/>
                </a:solidFill>
                <a:latin typeface="Times New Roman" pitchFamily="18" charset="0"/>
                <a:ea typeface="Arial-Rounded" panose="020B0500000000000000" pitchFamily="34" charset="0"/>
                <a:cs typeface="Times New Roman" pitchFamily="18" charset="0"/>
              </a:rPr>
              <a:t>hiểu</a:t>
            </a:r>
            <a:r>
              <a:rPr lang="en-US" altLang="zh-CN" sz="5400" b="1" spc="800" dirty="0">
                <a:solidFill>
                  <a:schemeClr val="bg1"/>
                </a:solidFill>
                <a:latin typeface="Times New Roman" pitchFamily="18" charset="0"/>
                <a:ea typeface="Arial-Rounded" panose="020B0500000000000000" pitchFamily="34" charset="0"/>
                <a:cs typeface="Times New Roman" pitchFamily="18" charset="0"/>
              </a:rPr>
              <a:t> </a:t>
            </a:r>
            <a:r>
              <a:rPr lang="en-US" altLang="zh-CN" sz="5400" b="1" spc="800" dirty="0" err="1">
                <a:solidFill>
                  <a:schemeClr val="bg1"/>
                </a:solidFill>
                <a:latin typeface="Times New Roman" pitchFamily="18" charset="0"/>
                <a:ea typeface="Arial-Rounded" panose="020B0500000000000000" pitchFamily="34" charset="0"/>
                <a:cs typeface="Times New Roman" pitchFamily="18" charset="0"/>
              </a:rPr>
              <a:t>bài</a:t>
            </a:r>
            <a:endParaRPr lang="zh-CN" altLang="en-US" sz="5400" b="1" spc="800" dirty="0">
              <a:solidFill>
                <a:schemeClr val="bg1"/>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289134026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xmlns="" id="{1C3256A2-416D-4670-AD10-0133FCC14D4A}"/>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colorTemperature colorTemp="5900"/>
                    </a14:imgEffect>
                  </a14:imgLayer>
                </a14:imgProps>
              </a:ext>
              <a:ext uri="{28A0092B-C50C-407E-A947-70E740481C1C}">
                <a14:useLocalDpi xmlns:a14="http://schemas.microsoft.com/office/drawing/2010/main" xmlns="" val="0"/>
              </a:ext>
            </a:extLst>
          </a:blip>
          <a:srcRect l="37750" r="14625"/>
          <a:stretch/>
        </p:blipFill>
        <p:spPr>
          <a:xfrm>
            <a:off x="0" y="0"/>
            <a:ext cx="13034456" cy="7138737"/>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32778" b="74630" l="16042" r="48385">
                        <a14:foregroundMark x1="16563" y1="44537" x2="25208" y2="51019"/>
                        <a14:foregroundMark x1="21146" y1="51481" x2="23490" y2="54352"/>
                        <a14:foregroundMark x1="16406" y1="46111" x2="18490" y2="49352"/>
                        <a14:foregroundMark x1="21458" y1="59907" x2="23906" y2="64074"/>
                        <a14:foregroundMark x1="47292" y1="34352" x2="47344" y2="49352"/>
                        <a14:foregroundMark x1="45417" y1="55000" x2="46354" y2="53333"/>
                        <a14:foregroundMark x1="44063" y1="47500" x2="45000" y2="49352"/>
                      </a14:backgroundRemoval>
                    </a14:imgEffect>
                  </a14:imgLayer>
                </a14:imgProps>
              </a:ext>
            </a:extLst>
          </a:blip>
          <a:srcRect l="30667" t="32886" r="51404" b="26156"/>
          <a:stretch/>
        </p:blipFill>
        <p:spPr>
          <a:xfrm>
            <a:off x="7775705" y="1073860"/>
            <a:ext cx="4501222" cy="5784140"/>
          </a:xfrm>
          <a:prstGeom prst="rect">
            <a:avLst/>
          </a:prstGeom>
        </p:spPr>
      </p:pic>
      <p:sp>
        <p:nvSpPr>
          <p:cNvPr id="7" name="Rounded Rectangle 6"/>
          <p:cNvSpPr/>
          <p:nvPr/>
        </p:nvSpPr>
        <p:spPr>
          <a:xfrm>
            <a:off x="0" y="240853"/>
            <a:ext cx="89996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Times New Roman" pitchFamily="18" charset="0"/>
                <a:ea typeface="Arial-Rounded" panose="020B0500000000000000" pitchFamily="34" charset="0"/>
                <a:cs typeface="Times New Roman" pitchFamily="18" charset="0"/>
              </a:rPr>
              <a:t>1. </a:t>
            </a:r>
            <a:r>
              <a:rPr lang="en-US" sz="3600" b="1" dirty="0" err="1">
                <a:solidFill>
                  <a:srgbClr val="002060"/>
                </a:solidFill>
                <a:latin typeface="Times New Roman" pitchFamily="18" charset="0"/>
                <a:ea typeface="Arial-Rounded" panose="020B0500000000000000" pitchFamily="34" charset="0"/>
                <a:cs typeface="Times New Roman" pitchFamily="18" charset="0"/>
              </a:rPr>
              <a:t>Khổ</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thơ</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nào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nói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về</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những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ngày</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hè</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8" name="Rounded Rectangle 7"/>
          <p:cNvSpPr/>
          <p:nvPr/>
        </p:nvSpPr>
        <p:spPr>
          <a:xfrm>
            <a:off x="553209" y="1001080"/>
            <a:ext cx="8999621"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Khổ</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thơ</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thứ</a:t>
            </a:r>
            <a:r>
              <a:rPr lang="en-US" sz="3600" b="1" dirty="0">
                <a:solidFill>
                  <a:srgbClr val="C00000"/>
                </a:solidFill>
                <a:latin typeface="Times New Roman" pitchFamily="18" charset="0"/>
                <a:ea typeface="Arial-Rounded" panose="020B0500000000000000" pitchFamily="34" charset="0"/>
                <a:cs typeface="Times New Roman" pitchFamily="18" charset="0"/>
              </a:rPr>
              <a:t> 1, 2</a:t>
            </a:r>
          </a:p>
        </p:txBody>
      </p:sp>
      <p:sp>
        <p:nvSpPr>
          <p:cNvPr id="9" name="Rounded Rectangle 8"/>
          <p:cNvSpPr/>
          <p:nvPr/>
        </p:nvSpPr>
        <p:spPr>
          <a:xfrm>
            <a:off x="-2" y="1741609"/>
            <a:ext cx="11486148"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002060"/>
                </a:solidFill>
                <a:latin typeface="Times New Roman" pitchFamily="18" charset="0"/>
                <a:ea typeface="Arial-Rounded" panose="020B0500000000000000" pitchFamily="34" charset="0"/>
                <a:cs typeface="Times New Roman" pitchFamily="18" charset="0"/>
              </a:rPr>
              <a:t>Bạn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học</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sinh</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kể</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gì</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về</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trống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trường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trong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những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ngày</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hè</a:t>
            </a:r>
            <a:r>
              <a:rPr lang="en-US" sz="3600" b="1" dirty="0">
                <a:solidFill>
                  <a:srgbClr val="002060"/>
                </a:solidFill>
                <a:latin typeface="Times New Roman" pitchFamily="18" charset="0"/>
                <a:ea typeface="Arial-Rounded" panose="020B0500000000000000" pitchFamily="34" charset="0"/>
                <a:cs typeface="Times New Roman" pitchFamily="18" charset="0"/>
              </a:rPr>
              <a:t>? </a:t>
            </a:r>
          </a:p>
        </p:txBody>
      </p:sp>
      <p:sp>
        <p:nvSpPr>
          <p:cNvPr id="10" name="Rounded Rectangle 9"/>
          <p:cNvSpPr/>
          <p:nvPr/>
        </p:nvSpPr>
        <p:spPr>
          <a:xfrm>
            <a:off x="553208" y="2421113"/>
            <a:ext cx="8999621" cy="21118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Tx/>
              <a:buChar char="-"/>
            </a:pPr>
            <a:r>
              <a:rPr lang="en-US" sz="3600" b="1" dirty="0" err="1">
                <a:solidFill>
                  <a:srgbClr val="C00000"/>
                </a:solidFill>
                <a:latin typeface="Times New Roman" pitchFamily="18" charset="0"/>
                <a:ea typeface="Arial-Rounded" panose="020B0500000000000000" pitchFamily="34" charset="0"/>
                <a:cs typeface="Times New Roman" pitchFamily="18" charset="0"/>
              </a:rPr>
              <a:t>Cái</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trống</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cũng</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nghỉ</a:t>
            </a:r>
            <a:endParaRPr lang="en-US" sz="3600" b="1" dirty="0">
              <a:solidFill>
                <a:srgbClr val="C00000"/>
              </a:solidFill>
              <a:latin typeface="Times New Roman" pitchFamily="18" charset="0"/>
              <a:ea typeface="Arial-Rounded" panose="020B0500000000000000" pitchFamily="34" charset="0"/>
              <a:cs typeface="Times New Roman" pitchFamily="18" charset="0"/>
            </a:endParaRPr>
          </a:p>
          <a:p>
            <a:pPr marL="571500" indent="-571500">
              <a:buFontTx/>
              <a:buChar char="-"/>
            </a:pPr>
            <a:r>
              <a:rPr lang="en-US" sz="3600" b="1" dirty="0" err="1">
                <a:solidFill>
                  <a:srgbClr val="C00000"/>
                </a:solidFill>
                <a:latin typeface="Times New Roman" pitchFamily="18" charset="0"/>
                <a:ea typeface="Arial-Rounded" panose="020B0500000000000000" pitchFamily="34" charset="0"/>
                <a:cs typeface="Times New Roman" pitchFamily="18" charset="0"/>
              </a:rPr>
              <a:t>Trống</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nằm</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ngẫm</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nghĩ</a:t>
            </a:r>
            <a:endParaRPr lang="en-US" sz="3600" b="1" dirty="0">
              <a:solidFill>
                <a:srgbClr val="C00000"/>
              </a:solidFill>
              <a:latin typeface="Times New Roman" pitchFamily="18" charset="0"/>
              <a:ea typeface="Arial-Rounded" panose="020B0500000000000000" pitchFamily="34" charset="0"/>
              <a:cs typeface="Times New Roman" pitchFamily="18" charset="0"/>
            </a:endParaRPr>
          </a:p>
          <a:p>
            <a:pPr marL="571500" indent="-571500">
              <a:buFontTx/>
              <a:buChar char="-"/>
            </a:pPr>
            <a:r>
              <a:rPr lang="en-US" sz="3600" b="1" dirty="0" err="1">
                <a:solidFill>
                  <a:srgbClr val="C00000"/>
                </a:solidFill>
                <a:latin typeface="Times New Roman" pitchFamily="18" charset="0"/>
                <a:ea typeface="Arial-Rounded" panose="020B0500000000000000" pitchFamily="34" charset="0"/>
                <a:cs typeface="Times New Roman" pitchFamily="18" charset="0"/>
              </a:rPr>
              <a:t>Trống</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buồn</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vì</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vắng</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các</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bạn</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học</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sinh</a:t>
            </a:r>
            <a:r>
              <a:rPr lang="en-US" sz="3600" b="1" dirty="0">
                <a:solidFill>
                  <a:srgbClr val="C0000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1743213260"/>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667" b="99861" l="78" r="99688">
                        <a14:foregroundMark x1="59453" y1="32917" x2="70625" y2="77083"/>
                        <a14:foregroundMark x1="78594" y1="66667" x2="85625" y2="83056"/>
                        <a14:foregroundMark x1="95703" y1="3750" x2="99219" y2="95278"/>
                        <a14:foregroundMark x1="76406" y1="14444" x2="86094" y2="16944"/>
                        <a14:backgroundMark x1="1250" y1="2778" x2="938" y2="65556"/>
                        <a14:backgroundMark x1="938" y1="65556" x2="53125" y2="66111"/>
                        <a14:backgroundMark x1="53125" y1="66111" x2="52812" y2="3056"/>
                        <a14:backgroundMark x1="52812" y1="3056" x2="1563" y2="1944"/>
                      </a14:backgroundRemoval>
                    </a14:imgEffect>
                  </a14:imgLayer>
                </a14:imgProps>
              </a:ext>
              <a:ext uri="{28A0092B-C50C-407E-A947-70E740481C1C}">
                <a14:useLocalDpi xmlns:a14="http://schemas.microsoft.com/office/drawing/2010/main" xmlns="" val="0"/>
              </a:ext>
            </a:extLst>
          </a:blip>
          <a:stretch>
            <a:fillRect/>
          </a:stretch>
        </p:blipFill>
        <p:spPr>
          <a:xfrm>
            <a:off x="1524000" y="1113923"/>
            <a:ext cx="10668000" cy="5888455"/>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9896" b="85069" l="2000" r="32375">
                        <a14:foregroundMark x1="27625" y1="18924" x2="24625" y2="32118"/>
                        <a14:foregroundMark x1="28625" y1="18056" x2="28750" y2="23438"/>
                        <a14:foregroundMark x1="26125" y1="17708" x2="29625" y2="27083"/>
                        <a14:foregroundMark x1="28250" y1="17535" x2="31125" y2="16319"/>
                        <a14:foregroundMark x1="31125" y1="16319" x2="30500" y2="27431"/>
                        <a14:foregroundMark x1="30500" y1="27431" x2="25750" y2="26910"/>
                      </a14:backgroundRemoval>
                    </a14:imgEffect>
                  </a14:imgLayer>
                </a14:imgProps>
              </a:ext>
              <a:ext uri="{28A0092B-C50C-407E-A947-70E740481C1C}">
                <a14:useLocalDpi xmlns:a14="http://schemas.microsoft.com/office/drawing/2010/main" xmlns="" val="0"/>
              </a:ext>
            </a:extLst>
          </a:blip>
          <a:srcRect l="-842" t="15673" r="68021" b="-6433"/>
          <a:stretch/>
        </p:blipFill>
        <p:spPr>
          <a:xfrm>
            <a:off x="-448176" y="2042222"/>
            <a:ext cx="3126205" cy="6224338"/>
          </a:xfrm>
          <a:prstGeom prst="rect">
            <a:avLst/>
          </a:prstGeom>
        </p:spPr>
      </p:pic>
      <p:sp>
        <p:nvSpPr>
          <p:cNvPr id="4" name="Rounded Rectangle 3"/>
          <p:cNvSpPr/>
          <p:nvPr/>
        </p:nvSpPr>
        <p:spPr>
          <a:xfrm>
            <a:off x="705852" y="185624"/>
            <a:ext cx="12304295"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Times New Roman" pitchFamily="18" charset="0"/>
                <a:ea typeface="Arial-Rounded" panose="020B0500000000000000" pitchFamily="34" charset="0"/>
                <a:cs typeface="Times New Roman" pitchFamily="18" charset="0"/>
              </a:rPr>
              <a:t>2. </a:t>
            </a:r>
            <a:r>
              <a:rPr lang="en-US" sz="3600" b="1" dirty="0" err="1">
                <a:solidFill>
                  <a:srgbClr val="002060"/>
                </a:solidFill>
                <a:latin typeface="Times New Roman" pitchFamily="18" charset="0"/>
                <a:ea typeface="Arial-Rounded" panose="020B0500000000000000" pitchFamily="34" charset="0"/>
                <a:cs typeface="Times New Roman" pitchFamily="18" charset="0"/>
              </a:rPr>
              <a:t>Khổ</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thơ</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nào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thấy</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bạn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học</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sinh</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nói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chuyện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với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trống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trường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như</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với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một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bạn</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7" name="Group 6"/>
          <p:cNvGrpSpPr/>
          <p:nvPr/>
        </p:nvGrpSpPr>
        <p:grpSpPr>
          <a:xfrm>
            <a:off x="2678029" y="1593043"/>
            <a:ext cx="4997617" cy="3636683"/>
            <a:chOff x="2678029" y="1593043"/>
            <a:chExt cx="4997617" cy="3636683"/>
          </a:xfrm>
        </p:grpSpPr>
        <p:sp>
          <p:nvSpPr>
            <p:cNvPr id="5" name="Rounded Rectangle 4"/>
            <p:cNvSpPr/>
            <p:nvPr/>
          </p:nvSpPr>
          <p:spPr>
            <a:xfrm>
              <a:off x="2678029" y="1593043"/>
              <a:ext cx="4997617" cy="3636683"/>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TextBox 5"/>
            <p:cNvSpPr txBox="1"/>
            <p:nvPr/>
          </p:nvSpPr>
          <p:spPr>
            <a:xfrm>
              <a:off x="3112168" y="2257222"/>
              <a:ext cx="4443664" cy="2308324"/>
            </a:xfrm>
            <a:prstGeom prst="rect">
              <a:avLst/>
            </a:prstGeom>
            <a:noFill/>
          </p:spPr>
          <p:txBody>
            <a:bodyPr wrap="square" rtlCol="0">
              <a:spAutoFit/>
            </a:bodyPr>
            <a:lstStyle/>
            <a:p>
              <a:r>
                <a:rPr lang="en-US" sz="3600" dirty="0" err="1">
                  <a:solidFill>
                    <a:srgbClr val="C00000"/>
                  </a:solidFill>
                  <a:latin typeface="Times New Roman" pitchFamily="18" charset="0"/>
                  <a:ea typeface="Arial-Rounded" panose="020B0500000000000000" pitchFamily="34" charset="0"/>
                  <a:cs typeface="Times New Roman" pitchFamily="18" charset="0"/>
                </a:rPr>
                <a:t>Buồn</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không</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hả</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trống</a:t>
              </a:r>
              <a:endParaRPr lang="en-US" sz="3600" dirty="0">
                <a:solidFill>
                  <a:srgbClr val="C00000"/>
                </a:solidFill>
                <a:latin typeface="Times New Roman" pitchFamily="18" charset="0"/>
                <a:ea typeface="Arial-Rounded" panose="020B0500000000000000" pitchFamily="34" charset="0"/>
                <a:cs typeface="Times New Roman" pitchFamily="18" charset="0"/>
              </a:endParaRPr>
            </a:p>
            <a:p>
              <a:r>
                <a:rPr lang="en-US" sz="3600" dirty="0" err="1">
                  <a:solidFill>
                    <a:srgbClr val="C00000"/>
                  </a:solidFill>
                  <a:latin typeface="Times New Roman" pitchFamily="18" charset="0"/>
                  <a:ea typeface="Arial-Rounded" panose="020B0500000000000000" pitchFamily="34" charset="0"/>
                  <a:cs typeface="Times New Roman" pitchFamily="18" charset="0"/>
                </a:rPr>
                <a:t>Trong</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những</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ngày</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hè</a:t>
              </a:r>
              <a:endParaRPr lang="en-US" sz="3600" dirty="0">
                <a:solidFill>
                  <a:srgbClr val="C00000"/>
                </a:solidFill>
                <a:latin typeface="Times New Roman" pitchFamily="18" charset="0"/>
                <a:ea typeface="Arial-Rounded" panose="020B0500000000000000" pitchFamily="34" charset="0"/>
                <a:cs typeface="Times New Roman" pitchFamily="18" charset="0"/>
              </a:endParaRPr>
            </a:p>
            <a:p>
              <a:r>
                <a:rPr lang="en-US" sz="3600" dirty="0" err="1">
                  <a:solidFill>
                    <a:srgbClr val="C00000"/>
                  </a:solidFill>
                  <a:latin typeface="Times New Roman" pitchFamily="18" charset="0"/>
                  <a:ea typeface="Arial-Rounded" panose="020B0500000000000000" pitchFamily="34" charset="0"/>
                  <a:cs typeface="Times New Roman" pitchFamily="18" charset="0"/>
                </a:rPr>
                <a:t>Bọn</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mình</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đi</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vắng</a:t>
              </a:r>
              <a:endParaRPr lang="en-US" sz="3600" dirty="0">
                <a:solidFill>
                  <a:srgbClr val="C00000"/>
                </a:solidFill>
                <a:latin typeface="Times New Roman" pitchFamily="18" charset="0"/>
                <a:ea typeface="Arial-Rounded" panose="020B0500000000000000" pitchFamily="34" charset="0"/>
                <a:cs typeface="Times New Roman" pitchFamily="18" charset="0"/>
              </a:endParaRPr>
            </a:p>
            <a:p>
              <a:r>
                <a:rPr lang="en-US" sz="3600" dirty="0" err="1">
                  <a:solidFill>
                    <a:srgbClr val="C00000"/>
                  </a:solidFill>
                  <a:latin typeface="Times New Roman" pitchFamily="18" charset="0"/>
                  <a:ea typeface="Arial-Rounded" panose="020B0500000000000000" pitchFamily="34" charset="0"/>
                  <a:cs typeface="Times New Roman" pitchFamily="18" charset="0"/>
                </a:rPr>
                <a:t>Chỉ</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còn</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tiếng</a:t>
              </a:r>
              <a:r>
                <a:rPr lang="en-US" sz="3600" dirty="0">
                  <a:solidFill>
                    <a:srgbClr val="C00000"/>
                  </a:solidFill>
                  <a:latin typeface="Times New Roman" pitchFamily="18" charset="0"/>
                  <a:ea typeface="Arial-Rounded" panose="020B0500000000000000" pitchFamily="34" charset="0"/>
                  <a:cs typeface="Times New Roman" pitchFamily="18" charset="0"/>
                </a:rPr>
                <a:t> </a:t>
              </a:r>
              <a:r>
                <a:rPr lang="en-US" sz="3600" dirty="0" err="1">
                  <a:solidFill>
                    <a:srgbClr val="C00000"/>
                  </a:solidFill>
                  <a:latin typeface="Times New Roman" pitchFamily="18" charset="0"/>
                  <a:ea typeface="Arial-Rounded" panose="020B0500000000000000" pitchFamily="34" charset="0"/>
                  <a:cs typeface="Times New Roman" pitchFamily="18" charset="0"/>
                </a:rPr>
                <a:t>ve</a:t>
              </a:r>
              <a:endParaRPr lang="en-US" sz="3600" dirty="0">
                <a:solidFill>
                  <a:srgbClr val="C00000"/>
                </a:solidFill>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xmlns="" val="2747668350"/>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srcRect l="22807" t="21189" r="48246" b="33119"/>
          <a:stretch/>
        </p:blipFill>
        <p:spPr>
          <a:xfrm>
            <a:off x="0" y="2958361"/>
            <a:ext cx="4607066" cy="4090517"/>
          </a:xfrm>
          <a:prstGeom prst="rect">
            <a:avLst/>
          </a:prstGeom>
          <a:ln>
            <a:noFill/>
          </a:ln>
          <a:effectLst>
            <a:softEdge rad="112500"/>
          </a:effectLst>
        </p:spPr>
      </p:pic>
      <p:pic>
        <p:nvPicPr>
          <p:cNvPr id="6" name="图片 4">
            <a:extLst>
              <a:ext uri="{FF2B5EF4-FFF2-40B4-BE49-F238E27FC236}">
                <a16:creationId xmlns:a16="http://schemas.microsoft.com/office/drawing/2014/main" xmlns="" id="{1C3256A2-416D-4670-AD10-0133FCC14D4A}"/>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colorTemperature colorTemp="5900"/>
                    </a14:imgEffect>
                  </a14:imgLayer>
                </a14:imgProps>
              </a:ext>
              <a:ext uri="{28A0092B-C50C-407E-A947-70E740481C1C}">
                <a14:useLocalDpi xmlns:a14="http://schemas.microsoft.com/office/drawing/2010/main" xmlns="" val="0"/>
              </a:ext>
            </a:extLst>
          </a:blip>
          <a:srcRect l="37750" r="14625"/>
          <a:stretch/>
        </p:blipFill>
        <p:spPr>
          <a:xfrm flipH="1">
            <a:off x="538151" y="-3480"/>
            <a:ext cx="11570840" cy="6721642"/>
          </a:xfrm>
          <a:prstGeom prst="rect">
            <a:avLst/>
          </a:prstGeom>
        </p:spPr>
      </p:pic>
      <p:sp>
        <p:nvSpPr>
          <p:cNvPr id="7" name="Rounded Rectangle 6"/>
          <p:cNvSpPr/>
          <p:nvPr/>
        </p:nvSpPr>
        <p:spPr>
          <a:xfrm>
            <a:off x="2903621" y="202529"/>
            <a:ext cx="9205370"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Times New Roman" pitchFamily="18" charset="0"/>
                <a:ea typeface="Arial-Rounded" panose="020B0500000000000000" pitchFamily="34" charset="0"/>
                <a:cs typeface="Times New Roman" pitchFamily="18" charset="0"/>
              </a:rPr>
              <a:t>3. </a:t>
            </a:r>
            <a:r>
              <a:rPr lang="en-US" sz="3600" b="1" dirty="0" err="1">
                <a:solidFill>
                  <a:srgbClr val="002060"/>
                </a:solidFill>
                <a:latin typeface="Times New Roman" pitchFamily="18" charset="0"/>
                <a:ea typeface="Arial-Rounded" panose="020B0500000000000000" pitchFamily="34" charset="0"/>
                <a:cs typeface="Times New Roman" pitchFamily="18" charset="0"/>
              </a:rPr>
              <a:t>Khổ</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thơ</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nào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biết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trống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rất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vui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khi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được</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gặp</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lại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các</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bạn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nhỏ</a:t>
            </a:r>
            <a:r>
              <a:rPr lang="en-US" sz="3600" b="1" dirty="0">
                <a:solidFill>
                  <a:srgbClr val="002060"/>
                </a:solidFill>
                <a:latin typeface="Times New Roman" pitchFamily="18" charset="0"/>
                <a:ea typeface="Arial-Rounded" panose="020B0500000000000000" pitchFamily="34" charset="0"/>
                <a:cs typeface="Times New Roman" pitchFamily="18" charset="0"/>
              </a:rPr>
              <a:t> ?</a:t>
            </a:r>
          </a:p>
        </p:txBody>
      </p:sp>
      <p:sp>
        <p:nvSpPr>
          <p:cNvPr id="8" name="Rounded Rectangle 7"/>
          <p:cNvSpPr/>
          <p:nvPr/>
        </p:nvSpPr>
        <p:spPr>
          <a:xfrm>
            <a:off x="3059665" y="1133693"/>
            <a:ext cx="3649823"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Khổ</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thơ</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thứ</a:t>
            </a:r>
            <a:r>
              <a:rPr lang="en-US" sz="3600" b="1" dirty="0">
                <a:solidFill>
                  <a:srgbClr val="C00000"/>
                </a:solidFill>
                <a:latin typeface="Times New Roman" pitchFamily="18" charset="0"/>
                <a:ea typeface="Arial-Rounded" panose="020B0500000000000000" pitchFamily="34" charset="0"/>
                <a:cs typeface="Times New Roman" pitchFamily="18" charset="0"/>
              </a:rPr>
              <a:t> 3</a:t>
            </a:r>
          </a:p>
        </p:txBody>
      </p:sp>
      <p:sp>
        <p:nvSpPr>
          <p:cNvPr id="9" name="Rounded Rectangle 8"/>
          <p:cNvSpPr/>
          <p:nvPr/>
        </p:nvSpPr>
        <p:spPr>
          <a:xfrm>
            <a:off x="2903621" y="1799534"/>
            <a:ext cx="9865895"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Câu</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thơ</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nào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cho</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biết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điều</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đó</a:t>
            </a:r>
            <a:r>
              <a:rPr lang="en-US" sz="3600" b="1" dirty="0">
                <a:solidFill>
                  <a:srgbClr val="002060"/>
                </a:solidFill>
                <a:latin typeface="Times New Roman" pitchFamily="18" charset="0"/>
                <a:ea typeface="Arial-Rounded" panose="020B0500000000000000" pitchFamily="34" charset="0"/>
                <a:cs typeface="Times New Roman" pitchFamily="18" charset="0"/>
              </a:rPr>
              <a:t> ?</a:t>
            </a:r>
          </a:p>
        </p:txBody>
      </p:sp>
      <p:sp>
        <p:nvSpPr>
          <p:cNvPr id="10" name="Rounded Rectangle 9"/>
          <p:cNvSpPr/>
          <p:nvPr/>
        </p:nvSpPr>
        <p:spPr>
          <a:xfrm>
            <a:off x="5304162" y="2249387"/>
            <a:ext cx="4756728" cy="21118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C00000"/>
                </a:solidFill>
                <a:latin typeface="Times New Roman" pitchFamily="18" charset="0"/>
                <a:ea typeface="Arial-Rounded" panose="020B0500000000000000" pitchFamily="34" charset="0"/>
                <a:cs typeface="Times New Roman" pitchFamily="18" charset="0"/>
              </a:rPr>
              <a:t>Chắc</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thấy</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chúng</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em</a:t>
            </a:r>
            <a:endParaRPr lang="en-US" sz="3600" b="1" dirty="0">
              <a:solidFill>
                <a:srgbClr val="C00000"/>
              </a:solidFill>
              <a:latin typeface="Times New Roman" pitchFamily="18" charset="0"/>
              <a:ea typeface="Arial-Rounded" panose="020B0500000000000000" pitchFamily="34" charset="0"/>
              <a:cs typeface="Times New Roman" pitchFamily="18" charset="0"/>
            </a:endParaRPr>
          </a:p>
          <a:p>
            <a:r>
              <a:rPr lang="en-US" sz="3600" b="1" dirty="0" err="1">
                <a:solidFill>
                  <a:srgbClr val="C00000"/>
                </a:solidFill>
                <a:latin typeface="Times New Roman" pitchFamily="18" charset="0"/>
                <a:ea typeface="Arial-Rounded" panose="020B0500000000000000" pitchFamily="34" charset="0"/>
                <a:cs typeface="Times New Roman" pitchFamily="18" charset="0"/>
              </a:rPr>
              <a:t>Nó</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mừng</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vui</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quá</a:t>
            </a:r>
            <a:r>
              <a:rPr lang="en-US" sz="3600" b="1" dirty="0">
                <a:solidFill>
                  <a:srgbClr val="C0000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1489723039"/>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0559" y="0"/>
            <a:ext cx="12492559" cy="6858000"/>
          </a:xfrm>
          <a:prstGeom prst="rect">
            <a:avLst/>
          </a:prstGeom>
        </p:spPr>
      </p:pic>
      <p:sp>
        <p:nvSpPr>
          <p:cNvPr id="3" name="Rounded Rectangle 2"/>
          <p:cNvSpPr/>
          <p:nvPr/>
        </p:nvSpPr>
        <p:spPr>
          <a:xfrm>
            <a:off x="6486912" y="232610"/>
            <a:ext cx="5416330" cy="6392779"/>
          </a:xfrm>
          <a:prstGeom prst="roundRect">
            <a:avLst/>
          </a:prstGeom>
          <a:solidFill>
            <a:schemeClr val="bg1">
              <a:alpha val="74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6486912" y="529611"/>
            <a:ext cx="5416330" cy="19248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Times New Roman" pitchFamily="18" charset="0"/>
                <a:ea typeface="Arial-Rounded" panose="020B0500000000000000" pitchFamily="34" charset="0"/>
                <a:cs typeface="Times New Roman" pitchFamily="18" charset="0"/>
              </a:rPr>
              <a:t>4. </a:t>
            </a:r>
            <a:r>
              <a:rPr lang="en-US" sz="3600" b="1" dirty="0" err="1">
                <a:solidFill>
                  <a:srgbClr val="002060"/>
                </a:solidFill>
                <a:latin typeface="Times New Roman" pitchFamily="18" charset="0"/>
                <a:ea typeface="Arial-Rounded" panose="020B0500000000000000" pitchFamily="34" charset="0"/>
                <a:cs typeface="Times New Roman" pitchFamily="18" charset="0"/>
              </a:rPr>
              <a:t>Em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thấy</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tình</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cảm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của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bạn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học</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sinh</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với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trống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trường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như</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thế</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nào</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5" name="Rounded Rectangle 4"/>
          <p:cNvSpPr/>
          <p:nvPr/>
        </p:nvSpPr>
        <p:spPr>
          <a:xfrm>
            <a:off x="6486912" y="2181726"/>
            <a:ext cx="5416330" cy="19248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Tx/>
              <a:buChar char="-"/>
            </a:pPr>
            <a:r>
              <a:rPr lang="en-US" sz="3600" i="1" dirty="0" err="1">
                <a:solidFill>
                  <a:schemeClr val="tx1"/>
                </a:solidFill>
                <a:latin typeface="Times New Roman" pitchFamily="18" charset="0"/>
                <a:ea typeface="Arial-Rounded" panose="020B0500000000000000" pitchFamily="34" charset="0"/>
                <a:cs typeface="Times New Roman" pitchFamily="18" charset="0"/>
              </a:rPr>
              <a:t>Gợi</a:t>
            </a:r>
            <a:r>
              <a:rPr lang="en-US" sz="3600" i="1" dirty="0">
                <a:solidFill>
                  <a:schemeClr val="tx1"/>
                </a:solidFill>
                <a:latin typeface="Times New Roman" pitchFamily="18" charset="0"/>
                <a:ea typeface="Arial-Rounded" panose="020B0500000000000000" pitchFamily="34" charset="0"/>
                <a:cs typeface="Times New Roman" pitchFamily="18" charset="0"/>
              </a:rPr>
              <a:t> ý: </a:t>
            </a:r>
          </a:p>
          <a:p>
            <a:pPr algn="just"/>
            <a:r>
              <a:rPr lang="en-US" sz="3600" i="1" dirty="0">
                <a:solidFill>
                  <a:schemeClr val="tx1"/>
                </a:solidFill>
                <a:latin typeface="Times New Roman" pitchFamily="18" charset="0"/>
                <a:ea typeface="Arial-Rounded" panose="020B0500000000000000" pitchFamily="34" charset="0"/>
                <a:cs typeface="Times New Roman" pitchFamily="18" charset="0"/>
              </a:rPr>
              <a:t>+ </a:t>
            </a:r>
            <a:r>
              <a:rPr lang="en-US" sz="3600" i="1" dirty="0" err="1">
                <a:solidFill>
                  <a:schemeClr val="tx1"/>
                </a:solidFill>
                <a:latin typeface="Times New Roman" pitchFamily="18" charset="0"/>
                <a:ea typeface="Arial-Rounded" panose="020B0500000000000000" pitchFamily="34" charset="0"/>
                <a:cs typeface="Times New Roman" pitchFamily="18" charset="0"/>
              </a:rPr>
              <a:t>Cách</a:t>
            </a:r>
            <a:r>
              <a:rPr lang="en-US" sz="3600" i="1" dirty="0">
                <a:solidFill>
                  <a:schemeClr val="tx1"/>
                </a:solidFill>
                <a:latin typeface="Times New Roman" pitchFamily="18" charset="0"/>
                <a:ea typeface="Arial-Rounded" panose="020B0500000000000000" pitchFamily="34" charset="0"/>
                <a:cs typeface="Times New Roman" pitchFamily="18" charset="0"/>
              </a:rPr>
              <a:t> </a:t>
            </a:r>
            <a:r>
              <a:rPr lang="en-US" sz="3600" i="1" dirty="0" err="1">
                <a:solidFill>
                  <a:schemeClr val="tx1"/>
                </a:solidFill>
                <a:latin typeface="Times New Roman" pitchFamily="18" charset="0"/>
                <a:ea typeface="Arial-Rounded" panose="020B0500000000000000" pitchFamily="34" charset="0"/>
                <a:cs typeface="Times New Roman" pitchFamily="18" charset="0"/>
              </a:rPr>
              <a:t>xứng</a:t>
            </a:r>
            <a:r>
              <a:rPr lang="en-US" sz="3600" i="1" dirty="0">
                <a:solidFill>
                  <a:schemeClr val="tx1"/>
                </a:solidFill>
                <a:latin typeface="Times New Roman" pitchFamily="18" charset="0"/>
                <a:ea typeface="Arial-Rounded" panose="020B0500000000000000" pitchFamily="34" charset="0"/>
                <a:cs typeface="Times New Roman" pitchFamily="18" charset="0"/>
              </a:rPr>
              <a:t> </a:t>
            </a:r>
            <a:r>
              <a:rPr lang="en-US" sz="3600" i="1" dirty="0" err="1">
                <a:solidFill>
                  <a:schemeClr val="tx1"/>
                </a:solidFill>
                <a:latin typeface="Times New Roman" pitchFamily="18" charset="0"/>
                <a:ea typeface="Arial-Rounded" panose="020B0500000000000000" pitchFamily="34" charset="0"/>
                <a:cs typeface="Times New Roman" pitchFamily="18" charset="0"/>
              </a:rPr>
              <a:t>hô</a:t>
            </a:r>
            <a:endParaRPr lang="en-US" sz="3600" i="1" dirty="0">
              <a:solidFill>
                <a:schemeClr val="tx1"/>
              </a:solidFill>
              <a:latin typeface="Times New Roman" pitchFamily="18" charset="0"/>
              <a:ea typeface="Arial-Rounded" panose="020B0500000000000000" pitchFamily="34" charset="0"/>
              <a:cs typeface="Times New Roman" pitchFamily="18" charset="0"/>
            </a:endParaRPr>
          </a:p>
          <a:p>
            <a:pPr algn="just"/>
            <a:r>
              <a:rPr lang="en-US" sz="3600" i="1" dirty="0">
                <a:solidFill>
                  <a:schemeClr val="tx1"/>
                </a:solidFill>
                <a:latin typeface="Times New Roman" pitchFamily="18" charset="0"/>
                <a:ea typeface="Arial-Rounded" panose="020B0500000000000000" pitchFamily="34" charset="0"/>
                <a:cs typeface="Times New Roman" pitchFamily="18" charset="0"/>
              </a:rPr>
              <a:t>+ </a:t>
            </a:r>
            <a:r>
              <a:rPr lang="en-US" sz="3600" i="1" dirty="0" err="1">
                <a:solidFill>
                  <a:schemeClr val="tx1"/>
                </a:solidFill>
                <a:latin typeface="Times New Roman" pitchFamily="18" charset="0"/>
                <a:ea typeface="Arial-Rounded" panose="020B0500000000000000" pitchFamily="34" charset="0"/>
                <a:cs typeface="Times New Roman" pitchFamily="18" charset="0"/>
              </a:rPr>
              <a:t>Coi</a:t>
            </a:r>
            <a:r>
              <a:rPr lang="en-US" sz="3600" i="1" dirty="0">
                <a:solidFill>
                  <a:schemeClr val="tx1"/>
                </a:solidFill>
                <a:latin typeface="Times New Roman" pitchFamily="18" charset="0"/>
                <a:ea typeface="Arial-Rounded" panose="020B0500000000000000" pitchFamily="34" charset="0"/>
                <a:cs typeface="Times New Roman" pitchFamily="18" charset="0"/>
              </a:rPr>
              <a:t> </a:t>
            </a:r>
            <a:r>
              <a:rPr lang="en-US" sz="3600" i="1" dirty="0" err="1">
                <a:solidFill>
                  <a:schemeClr val="tx1"/>
                </a:solidFill>
                <a:latin typeface="Times New Roman" pitchFamily="18" charset="0"/>
                <a:ea typeface="Arial-Rounded" panose="020B0500000000000000" pitchFamily="34" charset="0"/>
                <a:cs typeface="Times New Roman" pitchFamily="18" charset="0"/>
              </a:rPr>
              <a:t>trống</a:t>
            </a:r>
            <a:r>
              <a:rPr lang="en-US" sz="3600" i="1" dirty="0">
                <a:solidFill>
                  <a:schemeClr val="tx1"/>
                </a:solidFill>
                <a:latin typeface="Times New Roman" pitchFamily="18" charset="0"/>
                <a:ea typeface="Arial-Rounded" panose="020B0500000000000000" pitchFamily="34" charset="0"/>
                <a:cs typeface="Times New Roman" pitchFamily="18" charset="0"/>
              </a:rPr>
              <a:t> </a:t>
            </a:r>
            <a:r>
              <a:rPr lang="en-US" sz="3600" i="1" dirty="0" err="1">
                <a:solidFill>
                  <a:schemeClr val="tx1"/>
                </a:solidFill>
                <a:latin typeface="Times New Roman" pitchFamily="18" charset="0"/>
                <a:ea typeface="Arial-Rounded" panose="020B0500000000000000" pitchFamily="34" charset="0"/>
                <a:cs typeface="Times New Roman" pitchFamily="18" charset="0"/>
              </a:rPr>
              <a:t>như</a:t>
            </a:r>
            <a:r>
              <a:rPr lang="en-US" sz="3600" i="1" dirty="0">
                <a:solidFill>
                  <a:schemeClr val="tx1"/>
                </a:solidFill>
                <a:latin typeface="Times New Roman" pitchFamily="18" charset="0"/>
                <a:ea typeface="Arial-Rounded" panose="020B0500000000000000" pitchFamily="34" charset="0"/>
                <a:cs typeface="Times New Roman" pitchFamily="18" charset="0"/>
              </a:rPr>
              <a:t> con </a:t>
            </a:r>
            <a:r>
              <a:rPr lang="en-US" sz="3600" i="1" dirty="0" err="1">
                <a:solidFill>
                  <a:schemeClr val="tx1"/>
                </a:solidFill>
                <a:latin typeface="Times New Roman" pitchFamily="18" charset="0"/>
                <a:ea typeface="Arial-Rounded" panose="020B0500000000000000" pitchFamily="34" charset="0"/>
                <a:cs typeface="Times New Roman" pitchFamily="18" charset="0"/>
              </a:rPr>
              <a:t>người</a:t>
            </a:r>
            <a:r>
              <a:rPr lang="en-US" sz="3600" i="1" dirty="0">
                <a:solidFill>
                  <a:schemeClr val="tx1"/>
                </a:solidFill>
                <a:latin typeface="Times New Roman" pitchFamily="18" charset="0"/>
                <a:ea typeface="Arial-Rounded" panose="020B0500000000000000" pitchFamily="34" charset="0"/>
                <a:cs typeface="Times New Roman" pitchFamily="18" charset="0"/>
              </a:rPr>
              <a:t> </a:t>
            </a:r>
          </a:p>
        </p:txBody>
      </p:sp>
      <p:sp>
        <p:nvSpPr>
          <p:cNvPr id="6" name="Rounded Rectangle 5"/>
          <p:cNvSpPr/>
          <p:nvPr/>
        </p:nvSpPr>
        <p:spPr>
          <a:xfrm>
            <a:off x="6599207" y="4106557"/>
            <a:ext cx="5416330" cy="19248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C00000"/>
                </a:solidFill>
                <a:latin typeface="Times New Roman" pitchFamily="18" charset="0"/>
                <a:ea typeface="Arial-Rounded" panose="020B0500000000000000" pitchFamily="34" charset="0"/>
                <a:cs typeface="Times New Roman" pitchFamily="18" charset="0"/>
              </a:rPr>
              <a:t>=&gt; </a:t>
            </a:r>
            <a:r>
              <a:rPr lang="en-US" sz="3600" b="1" dirty="0" err="1">
                <a:solidFill>
                  <a:srgbClr val="C00000"/>
                </a:solidFill>
                <a:latin typeface="Times New Roman" pitchFamily="18" charset="0"/>
                <a:ea typeface="Arial-Rounded" panose="020B0500000000000000" pitchFamily="34" charset="0"/>
                <a:cs typeface="Times New Roman" pitchFamily="18" charset="0"/>
              </a:rPr>
              <a:t>Bạn</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học</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sinh</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gắn</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bó</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với</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trống</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yêu</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thương</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gần</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gũi</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như</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một</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người</a:t>
            </a:r>
            <a:r>
              <a:rPr lang="en-US" sz="3600" b="1" dirty="0">
                <a:solidFill>
                  <a:srgbClr val="C00000"/>
                </a:solidFill>
                <a:latin typeface="Times New Roman" pitchFamily="18" charset="0"/>
                <a:ea typeface="Arial-Rounded" panose="020B0500000000000000" pitchFamily="34" charset="0"/>
                <a:cs typeface="Times New Roman" pitchFamily="18" charset="0"/>
              </a:rPr>
              <a:t> </a:t>
            </a:r>
            <a:r>
              <a:rPr lang="en-US" sz="3600" b="1" dirty="0" err="1">
                <a:solidFill>
                  <a:srgbClr val="C00000"/>
                </a:solidFill>
                <a:latin typeface="Times New Roman" pitchFamily="18" charset="0"/>
                <a:ea typeface="Arial-Rounded" panose="020B0500000000000000" pitchFamily="34" charset="0"/>
                <a:cs typeface="Times New Roman" pitchFamily="18" charset="0"/>
              </a:rPr>
              <a:t>bạn</a:t>
            </a:r>
            <a:r>
              <a:rPr lang="en-US" sz="3600" b="1" dirty="0">
                <a:solidFill>
                  <a:srgbClr val="C00000"/>
                </a:solidFill>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381964787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xmlns="" val="0"/>
              </a:ext>
            </a:extLst>
          </a:blip>
          <a:srcRect l="15498" r="13695" b="5297"/>
          <a:stretch/>
        </p:blipFill>
        <p:spPr>
          <a:xfrm>
            <a:off x="0" y="3337009"/>
            <a:ext cx="2632559" cy="3520991"/>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30417" y="5124338"/>
            <a:ext cx="1858791" cy="1858791"/>
          </a:xfrm>
          <a:prstGeom prst="rect">
            <a:avLst/>
          </a:prstGeom>
        </p:spPr>
      </p:pic>
      <p:pic>
        <p:nvPicPr>
          <p:cNvPr id="7" name="图片 5">
            <a:extLst>
              <a:ext uri="{FF2B5EF4-FFF2-40B4-BE49-F238E27FC236}">
                <a16:creationId xmlns:a16="http://schemas.microsoft.com/office/drawing/2014/main" xmlns="" id="{32E29622-6938-4F27-BA2F-8E57C68A088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77715" y="-969078"/>
            <a:ext cx="10502665" cy="6540366"/>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0" b="100000" l="0" r="98667"/>
                    </a14:imgEffect>
                  </a14:imgLayer>
                </a14:imgProps>
              </a:ext>
              <a:ext uri="{28A0092B-C50C-407E-A947-70E740481C1C}">
                <a14:useLocalDpi xmlns:a14="http://schemas.microsoft.com/office/drawing/2010/main" xmlns="" val="0"/>
              </a:ext>
            </a:extLst>
          </a:blip>
          <a:srcRect l="29795" r="30586"/>
          <a:stretch/>
        </p:blipFill>
        <p:spPr>
          <a:xfrm>
            <a:off x="9837020" y="1357163"/>
            <a:ext cx="2108205" cy="5321249"/>
          </a:xfrm>
          <a:prstGeom prst="rect">
            <a:avLst/>
          </a:prstGeom>
        </p:spPr>
      </p:pic>
      <p:sp>
        <p:nvSpPr>
          <p:cNvPr id="9" name="Rectangle 11">
            <a:extLst>
              <a:ext uri="{FF2B5EF4-FFF2-40B4-BE49-F238E27FC236}">
                <a16:creationId xmlns:a16="http://schemas.microsoft.com/office/drawing/2014/main" xmlns="" id="{3AD24F28-1415-40B3-A995-3C246C286D7F}"/>
              </a:ext>
            </a:extLst>
          </p:cNvPr>
          <p:cNvSpPr>
            <a:spLocks noChangeArrowheads="1"/>
          </p:cNvSpPr>
          <p:nvPr/>
        </p:nvSpPr>
        <p:spPr bwMode="gray">
          <a:xfrm rot="21292743">
            <a:off x="2632444" y="2438299"/>
            <a:ext cx="7184576" cy="769441"/>
          </a:xfrm>
          <a:prstGeom prst="rect">
            <a:avLst/>
          </a:prstGeom>
          <a:noFill/>
          <a:ln>
            <a:noFill/>
          </a:ln>
        </p:spPr>
        <p:txBody>
          <a:bodyPr wrap="square">
            <a:spAutoFit/>
          </a:bodyPr>
          <a:lstStyle/>
          <a:p>
            <a:pPr algn="ctr" defTabSz="1219170">
              <a:defRPr/>
            </a:pP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Luyện</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đọc</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 </a:t>
            </a:r>
            <a:r>
              <a:rPr lang="en-US" altLang="zh-CN" sz="4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rPr>
              <a:t>lại</a:t>
            </a:r>
            <a:endPar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itchFamily="18" charset="0"/>
              <a:ea typeface="微软雅黑" panose="020B0503020204020204" pitchFamily="34" charset="-122"/>
              <a:cs typeface="Times New Roman" pitchFamily="18" charset="0"/>
            </a:endParaRPr>
          </a:p>
        </p:txBody>
      </p:sp>
      <p:pic>
        <p:nvPicPr>
          <p:cNvPr id="10" name="图片 12">
            <a:extLst>
              <a:ext uri="{FF2B5EF4-FFF2-40B4-BE49-F238E27FC236}">
                <a16:creationId xmlns:a16="http://schemas.microsoft.com/office/drawing/2014/main" xmlns="" id="{37A7A021-B942-4826-8E86-0E1DA4522F2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0414812">
            <a:off x="261850" y="271066"/>
            <a:ext cx="1101764" cy="1101764"/>
          </a:xfrm>
          <a:prstGeom prst="rect">
            <a:avLst/>
          </a:prstGeom>
        </p:spPr>
      </p:pic>
    </p:spTree>
    <p:extLst>
      <p:ext uri="{BB962C8B-B14F-4D97-AF65-F5344CB8AC3E}">
        <p14:creationId xmlns:p14="http://schemas.microsoft.com/office/powerpoint/2010/main" xmlns="" val="29632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101651" y="1382233"/>
            <a:ext cx="10668592" cy="3657321"/>
          </a:xfrm>
          <a:prstGeom prst="rect">
            <a:avLst/>
          </a:prstGeom>
        </p:spPr>
      </p:pic>
      <p:sp>
        <p:nvSpPr>
          <p:cNvPr id="5" name="Rectangle 33"/>
          <p:cNvSpPr/>
          <p:nvPr/>
        </p:nvSpPr>
        <p:spPr>
          <a:xfrm>
            <a:off x="3686923" y="1584337"/>
            <a:ext cx="6271269" cy="707886"/>
          </a:xfrm>
          <a:prstGeom prst="rect">
            <a:avLst/>
          </a:prstGeom>
        </p:spPr>
        <p:txBody>
          <a:bodyPr wrap="none">
            <a:spAutoFit/>
          </a:bodyPr>
          <a:lstStyle/>
          <a:p>
            <a:r>
              <a:rPr lang="en-US" altLang="zh-CN" sz="4000" b="1" dirty="0" err="1">
                <a:solidFill>
                  <a:srgbClr val="FF0000"/>
                </a:solidFill>
                <a:latin typeface="Times New Roman" pitchFamily="18" charset="0"/>
                <a:cs typeface="Times New Roman" pitchFamily="18" charset="0"/>
                <a:sym typeface="+mn-lt"/>
              </a:rPr>
              <a:t>Luyện</a:t>
            </a:r>
            <a:r>
              <a:rPr lang="en-US" altLang="zh-CN" sz="4000" b="1" dirty="0">
                <a:solidFill>
                  <a:srgbClr val="FF0000"/>
                </a:solidFill>
                <a:latin typeface="Times New Roman" pitchFamily="18" charset="0"/>
                <a:cs typeface="Times New Roman" pitchFamily="18" charset="0"/>
                <a:sym typeface="+mn-lt"/>
              </a:rPr>
              <a:t> </a:t>
            </a:r>
            <a:r>
              <a:rPr lang="en-US" altLang="zh-CN" sz="4000" b="1" dirty="0" err="1">
                <a:solidFill>
                  <a:srgbClr val="FF0000"/>
                </a:solidFill>
                <a:latin typeface="Times New Roman" pitchFamily="18" charset="0"/>
                <a:cs typeface="Times New Roman" pitchFamily="18" charset="0"/>
                <a:sym typeface="+mn-lt"/>
              </a:rPr>
              <a:t>tập</a:t>
            </a:r>
            <a:r>
              <a:rPr lang="en-US" altLang="zh-CN" sz="4000" b="1" dirty="0">
                <a:solidFill>
                  <a:srgbClr val="FF0000"/>
                </a:solidFill>
                <a:latin typeface="Times New Roman" pitchFamily="18" charset="0"/>
                <a:cs typeface="Times New Roman" pitchFamily="18" charset="0"/>
                <a:sym typeface="+mn-lt"/>
              </a:rPr>
              <a:t> </a:t>
            </a:r>
            <a:r>
              <a:rPr lang="en-US" altLang="zh-CN" sz="4000" b="1" dirty="0" err="1">
                <a:solidFill>
                  <a:srgbClr val="FF0000"/>
                </a:solidFill>
                <a:latin typeface="Times New Roman" pitchFamily="18" charset="0"/>
                <a:cs typeface="Times New Roman" pitchFamily="18" charset="0"/>
                <a:sym typeface="+mn-lt"/>
              </a:rPr>
              <a:t>theo</a:t>
            </a:r>
            <a:r>
              <a:rPr lang="en-US" altLang="zh-CN" sz="4000" b="1" dirty="0">
                <a:solidFill>
                  <a:srgbClr val="FF0000"/>
                </a:solidFill>
                <a:latin typeface="Times New Roman" pitchFamily="18" charset="0"/>
                <a:cs typeface="Times New Roman" pitchFamily="18" charset="0"/>
                <a:sym typeface="+mn-lt"/>
              </a:rPr>
              <a:t> </a:t>
            </a:r>
            <a:r>
              <a:rPr lang="en-US" altLang="zh-CN" sz="4000" b="1" dirty="0" err="1">
                <a:solidFill>
                  <a:srgbClr val="FF0000"/>
                </a:solidFill>
                <a:latin typeface="Times New Roman" pitchFamily="18" charset="0"/>
                <a:cs typeface="Times New Roman" pitchFamily="18" charset="0"/>
                <a:sym typeface="+mn-lt"/>
              </a:rPr>
              <a:t>văn</a:t>
            </a:r>
            <a:r>
              <a:rPr lang="en-US" altLang="zh-CN" sz="4000" b="1" dirty="0">
                <a:solidFill>
                  <a:srgbClr val="FF0000"/>
                </a:solidFill>
                <a:latin typeface="Times New Roman" pitchFamily="18" charset="0"/>
                <a:cs typeface="Times New Roman" pitchFamily="18" charset="0"/>
                <a:sym typeface="+mn-lt"/>
              </a:rPr>
              <a:t> </a:t>
            </a:r>
            <a:r>
              <a:rPr lang="en-US" altLang="zh-CN" sz="4000" b="1" dirty="0" err="1">
                <a:solidFill>
                  <a:srgbClr val="FF0000"/>
                </a:solidFill>
                <a:latin typeface="Times New Roman" pitchFamily="18" charset="0"/>
                <a:cs typeface="Times New Roman" pitchFamily="18" charset="0"/>
                <a:sym typeface="+mn-lt"/>
              </a:rPr>
              <a:t>bản</a:t>
            </a:r>
            <a:r>
              <a:rPr lang="en-US" altLang="zh-CN" sz="4000" b="1" dirty="0">
                <a:solidFill>
                  <a:srgbClr val="FF0000"/>
                </a:solidFill>
                <a:latin typeface="Times New Roman" pitchFamily="18" charset="0"/>
                <a:cs typeface="Times New Roman" pitchFamily="18" charset="0"/>
                <a:sym typeface="+mn-lt"/>
              </a:rPr>
              <a:t> </a:t>
            </a:r>
            <a:r>
              <a:rPr lang="en-US" altLang="zh-CN" sz="4000" b="1" dirty="0" err="1">
                <a:solidFill>
                  <a:srgbClr val="FF0000"/>
                </a:solidFill>
                <a:latin typeface="Times New Roman" pitchFamily="18" charset="0"/>
                <a:cs typeface="Times New Roman" pitchFamily="18" charset="0"/>
                <a:sym typeface="+mn-lt"/>
              </a:rPr>
              <a:t>đọc</a:t>
            </a:r>
            <a:endParaRPr lang="en-US" sz="4000" b="1" dirty="0">
              <a:solidFill>
                <a:srgbClr val="FF0000"/>
              </a:solidFill>
              <a:latin typeface="Times New Roman" pitchFamily="18" charset="0"/>
              <a:cs typeface="Times New Roman" pitchFamily="18" charset="0"/>
              <a:sym typeface="+mn-lt"/>
            </a:endParaRPr>
          </a:p>
        </p:txBody>
      </p:sp>
    </p:spTree>
    <p:extLst>
      <p:ext uri="{BB962C8B-B14F-4D97-AF65-F5344CB8AC3E}">
        <p14:creationId xmlns:p14="http://schemas.microsoft.com/office/powerpoint/2010/main" xmlns="" val="1698916747"/>
      </p:ext>
    </p:extLst>
  </p:cSld>
  <p:clrMapOvr>
    <a:masterClrMapping/>
  </p:clrMapOvr>
  <mc:AlternateContent xmlns:mc="http://schemas.openxmlformats.org/markup-compatibility/2006">
    <mc:Choice xmlns:p14="http://schemas.microsoft.com/office/powerpoint/2010/main" xmlns="" Requires="p14">
      <p:transition p14:dur="10" advTm="3000"/>
    </mc:Choice>
    <mc:Fallback>
      <p:transition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82961" y="592353"/>
            <a:ext cx="11909039" cy="1046376"/>
          </a:xfrm>
          <a:prstGeom prst="rect">
            <a:avLst/>
          </a:prstGeom>
          <a:noFill/>
        </p:spPr>
        <p:txBody>
          <a:bodyPr wrap="square" lIns="121855" tIns="60928" rIns="121855" bIns="60928" rtlCol="0">
            <a:spAutoFit/>
          </a:bodyPr>
          <a:lstStyle/>
          <a:p>
            <a:pPr algn="just"/>
            <a:r>
              <a:rPr lang="en-US" sz="3000" b="1" dirty="0">
                <a:solidFill>
                  <a:srgbClr val="002060"/>
                </a:solidFill>
                <a:latin typeface="Times New Roman" pitchFamily="18" charset="0"/>
                <a:ea typeface="Arial-Rounded" panose="020B0500000000000000" pitchFamily="34" charset="0"/>
                <a:cs typeface="Times New Roman" pitchFamily="18" charset="0"/>
              </a:rPr>
              <a:t>1. </a:t>
            </a:r>
            <a:r>
              <a:rPr lang="en-US" sz="3000" b="1" dirty="0" err="1">
                <a:solidFill>
                  <a:srgbClr val="002060"/>
                </a:solidFill>
                <a:latin typeface="Times New Roman" pitchFamily="18" charset="0"/>
                <a:ea typeface="Arial-Rounded" panose="020B0500000000000000" pitchFamily="34" charset="0"/>
                <a:cs typeface="Times New Roman" pitchFamily="18" charset="0"/>
              </a:rPr>
              <a:t>Những</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từ</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ngữ</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nào</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dưới</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đây</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nói</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về</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trống</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trường</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như</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nói</a:t>
            </a:r>
            <a:r>
              <a:rPr lang="en-US" sz="3000" b="1" dirty="0">
                <a:solidFill>
                  <a:srgbClr val="002060"/>
                </a:solidFill>
                <a:latin typeface="Times New Roman" pitchFamily="18" charset="0"/>
                <a:ea typeface="Arial-Rounded" panose="020B0500000000000000" pitchFamily="34" charset="0"/>
                <a:cs typeface="Times New Roman" pitchFamily="18" charset="0"/>
              </a:rPr>
              <a:t> </a:t>
            </a:r>
            <a:r>
              <a:rPr lang="en-US" sz="3000" b="1" dirty="0" err="1">
                <a:solidFill>
                  <a:srgbClr val="002060"/>
                </a:solidFill>
                <a:latin typeface="Times New Roman" pitchFamily="18" charset="0"/>
                <a:ea typeface="Arial-Rounded" panose="020B0500000000000000" pitchFamily="34" charset="0"/>
                <a:cs typeface="Times New Roman" pitchFamily="18" charset="0"/>
              </a:rPr>
              <a:t>về</a:t>
            </a:r>
            <a:r>
              <a:rPr lang="en-US" sz="3000" b="1" dirty="0">
                <a:solidFill>
                  <a:srgbClr val="002060"/>
                </a:solidFill>
                <a:latin typeface="Times New Roman" pitchFamily="18" charset="0"/>
                <a:ea typeface="Arial-Rounded" panose="020B0500000000000000" pitchFamily="34" charset="0"/>
                <a:cs typeface="Times New Roman" pitchFamily="18" charset="0"/>
              </a:rPr>
              <a:t> con </a:t>
            </a:r>
            <a:r>
              <a:rPr lang="en-US" sz="3000" b="1" dirty="0" err="1">
                <a:solidFill>
                  <a:srgbClr val="002060"/>
                </a:solidFill>
                <a:latin typeface="Times New Roman" pitchFamily="18" charset="0"/>
                <a:ea typeface="Arial-Rounded" panose="020B0500000000000000" pitchFamily="34" charset="0"/>
                <a:cs typeface="Times New Roman" pitchFamily="18" charset="0"/>
              </a:rPr>
              <a:t>người</a:t>
            </a:r>
            <a:r>
              <a:rPr lang="en-US" sz="3000" b="1" dirty="0">
                <a:solidFill>
                  <a:srgbClr val="002060"/>
                </a:solidFill>
                <a:latin typeface="Times New Roman" pitchFamily="18" charset="0"/>
                <a:ea typeface="Arial-Rounded" panose="020B0500000000000000" pitchFamily="34" charset="0"/>
                <a:cs typeface="Times New Roman" pitchFamily="18" charset="0"/>
              </a:rPr>
              <a:t>?</a:t>
            </a:r>
          </a:p>
        </p:txBody>
      </p:sp>
      <p:sp>
        <p:nvSpPr>
          <p:cNvPr id="2" name="AutoShape 2" descr="Album - Ảnh Chim Hoạt Hình - Free Transparent PNG Clipart Images Downlo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71035" b="9032"/>
          <a:stretch/>
        </p:blipFill>
        <p:spPr>
          <a:xfrm>
            <a:off x="0" y="6078778"/>
            <a:ext cx="12192000" cy="744715"/>
          </a:xfrm>
          <a:prstGeom prst="rect">
            <a:avLst/>
          </a:prstGeom>
        </p:spPr>
      </p:pic>
      <p:grpSp>
        <p:nvGrpSpPr>
          <p:cNvPr id="25" name="Group 24">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26"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8" descr="dấu tích - Google Tìm kiếm | Hình, Iphone, Hình ảnh"/>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7111" b="89778" l="6667" r="89778"/>
                    </a14:imgEffect>
                  </a14:imgLayer>
                </a14:imgProps>
              </a:ext>
              <a:ext uri="{28A0092B-C50C-407E-A947-70E740481C1C}">
                <a14:useLocalDpi xmlns:a14="http://schemas.microsoft.com/office/drawing/2010/main" xmlns="" val="0"/>
              </a:ext>
            </a:extLst>
          </a:blip>
          <a:srcRect/>
          <a:stretch>
            <a:fillRect/>
          </a:stretch>
        </p:blipFill>
        <p:spPr bwMode="auto">
          <a:xfrm>
            <a:off x="3992085" y="1587291"/>
            <a:ext cx="1258300" cy="1258300"/>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8" descr="dấu tích - Google Tìm kiếm | Hình, Iphone, Hình ảnh"/>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7111" b="89778" l="6667" r="89778"/>
                    </a14:imgEffect>
                  </a14:imgLayer>
                </a14:imgProps>
              </a:ext>
              <a:ext uri="{28A0092B-C50C-407E-A947-70E740481C1C}">
                <a14:useLocalDpi xmlns:a14="http://schemas.microsoft.com/office/drawing/2010/main" xmlns="" val="0"/>
              </a:ext>
            </a:extLst>
          </a:blip>
          <a:srcRect/>
          <a:stretch>
            <a:fillRect/>
          </a:stretch>
        </p:blipFill>
        <p:spPr bwMode="auto">
          <a:xfrm>
            <a:off x="3903002" y="4063933"/>
            <a:ext cx="1258300" cy="125830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8" descr="dấu tích - Google Tìm kiếm | Hình, Iphone, Hình ảnh"/>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7111" b="89778" l="6667" r="89778"/>
                    </a14:imgEffect>
                  </a14:imgLayer>
                </a14:imgProps>
              </a:ext>
              <a:ext uri="{28A0092B-C50C-407E-A947-70E740481C1C}">
                <a14:useLocalDpi xmlns:a14="http://schemas.microsoft.com/office/drawing/2010/main" xmlns="" val="0"/>
              </a:ext>
            </a:extLst>
          </a:blip>
          <a:srcRect/>
          <a:stretch>
            <a:fillRect/>
          </a:stretch>
        </p:blipFill>
        <p:spPr bwMode="auto">
          <a:xfrm>
            <a:off x="10418678" y="1969397"/>
            <a:ext cx="1258300" cy="12583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Group 9"/>
          <p:cNvGrpSpPr/>
          <p:nvPr/>
        </p:nvGrpSpPr>
        <p:grpSpPr>
          <a:xfrm>
            <a:off x="683986" y="1466985"/>
            <a:ext cx="3925666" cy="2704348"/>
            <a:chOff x="480886" y="1466985"/>
            <a:chExt cx="3925666" cy="2704348"/>
          </a:xfrm>
        </p:grpSpPr>
        <p:pic>
          <p:nvPicPr>
            <p:cNvPr id="9" name="Picture 8"/>
            <p:cNvPicPr>
              <a:picLocks noChangeAspect="1"/>
            </p:cNvPicPr>
            <p:nvPr/>
          </p:nvPicPr>
          <p:blipFill>
            <a:blip r:embed="rId6" cstate="print">
              <a:extLst>
                <a:ext uri="{BEBA8EAE-BF5A-486C-A8C5-ECC9F3942E4B}">
                  <a14:imgProps xmlns:a14="http://schemas.microsoft.com/office/drawing/2010/main" xmlns="">
                    <a14:imgLayer r:embed="rId7">
                      <a14:imgEffect>
                        <a14:backgroundRemoval t="5806" b="90000" l="6000" r="90000"/>
                      </a14:imgEffect>
                    </a14:imgLayer>
                  </a14:imgProps>
                </a:ext>
                <a:ext uri="{28A0092B-C50C-407E-A947-70E740481C1C}">
                  <a14:useLocalDpi xmlns:a14="http://schemas.microsoft.com/office/drawing/2010/main" xmlns="" val="0"/>
                </a:ext>
              </a:extLst>
            </a:blip>
            <a:stretch>
              <a:fillRect/>
            </a:stretch>
          </p:blipFill>
          <p:spPr>
            <a:xfrm>
              <a:off x="480886" y="1466985"/>
              <a:ext cx="3925666" cy="2704348"/>
            </a:xfrm>
            <a:prstGeom prst="rect">
              <a:avLst/>
            </a:prstGeom>
          </p:spPr>
        </p:pic>
        <p:sp>
          <p:nvSpPr>
            <p:cNvPr id="34" name="TextBox 33"/>
            <p:cNvSpPr txBox="1"/>
            <p:nvPr/>
          </p:nvSpPr>
          <p:spPr>
            <a:xfrm>
              <a:off x="1215446" y="2402119"/>
              <a:ext cx="2675152" cy="646331"/>
            </a:xfrm>
            <a:prstGeom prst="rect">
              <a:avLst/>
            </a:prstGeom>
            <a:noFill/>
          </p:spPr>
          <p:txBody>
            <a:bodyPr wrap="square" rtlCol="0">
              <a:spAutoFit/>
            </a:bodyPr>
            <a:lstStyle/>
            <a:p>
              <a:r>
                <a:rPr lang="en-US" sz="3600" b="1" dirty="0" err="1">
                  <a:latin typeface="Arial-Rounded" panose="020B0500000000000000" pitchFamily="34" charset="0"/>
                  <a:ea typeface="Arial-Rounded" panose="020B0500000000000000" pitchFamily="34" charset="0"/>
                  <a:cs typeface="Arial-Rounded" panose="020B0500000000000000" pitchFamily="34" charset="0"/>
                </a:rPr>
                <a:t>ngẫm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nghĩ</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p:cNvGrpSpPr/>
          <p:nvPr/>
        </p:nvGrpSpPr>
        <p:grpSpPr>
          <a:xfrm>
            <a:off x="6940401" y="1526938"/>
            <a:ext cx="3925666" cy="2704348"/>
            <a:chOff x="480886" y="1466985"/>
            <a:chExt cx="3925666" cy="2704348"/>
          </a:xfrm>
        </p:grpSpPr>
        <p:pic>
          <p:nvPicPr>
            <p:cNvPr id="36" name="Picture 35"/>
            <p:cNvPicPr>
              <a:picLocks noChangeAspect="1"/>
            </p:cNvPicPr>
            <p:nvPr/>
          </p:nvPicPr>
          <p:blipFill>
            <a:blip r:embed="rId6" cstate="print">
              <a:extLst>
                <a:ext uri="{BEBA8EAE-BF5A-486C-A8C5-ECC9F3942E4B}">
                  <a14:imgProps xmlns:a14="http://schemas.microsoft.com/office/drawing/2010/main" xmlns="">
                    <a14:imgLayer r:embed="rId7">
                      <a14:imgEffect>
                        <a14:backgroundRemoval t="5806" b="90000" l="6000" r="90000"/>
                      </a14:imgEffect>
                    </a14:imgLayer>
                  </a14:imgProps>
                </a:ext>
                <a:ext uri="{28A0092B-C50C-407E-A947-70E740481C1C}">
                  <a14:useLocalDpi xmlns:a14="http://schemas.microsoft.com/office/drawing/2010/main" xmlns="" val="0"/>
                </a:ext>
              </a:extLst>
            </a:blip>
            <a:stretch>
              <a:fillRect/>
            </a:stretch>
          </p:blipFill>
          <p:spPr>
            <a:xfrm>
              <a:off x="480886" y="1466985"/>
              <a:ext cx="3925666" cy="2704348"/>
            </a:xfrm>
            <a:prstGeom prst="rect">
              <a:avLst/>
            </a:prstGeom>
          </p:spPr>
        </p:pic>
        <p:sp>
          <p:nvSpPr>
            <p:cNvPr id="37" name="TextBox 36"/>
            <p:cNvSpPr txBox="1"/>
            <p:nvPr/>
          </p:nvSpPr>
          <p:spPr>
            <a:xfrm>
              <a:off x="1327962" y="2407487"/>
              <a:ext cx="2456546" cy="646331"/>
            </a:xfrm>
            <a:prstGeom prst="rect">
              <a:avLst/>
            </a:prstGeom>
            <a:noFill/>
          </p:spPr>
          <p:txBody>
            <a:bodyPr wrap="square" rtlCol="0">
              <a:spAutoFit/>
            </a:bodyPr>
            <a:lstStyle/>
            <a:p>
              <a:r>
                <a:rPr lang="en-US" sz="3600" b="1"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vui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Group 37"/>
          <p:cNvGrpSpPr/>
          <p:nvPr/>
        </p:nvGrpSpPr>
        <p:grpSpPr>
          <a:xfrm>
            <a:off x="492349" y="3782298"/>
            <a:ext cx="3925666" cy="2704348"/>
            <a:chOff x="233232" y="1620166"/>
            <a:chExt cx="3925666" cy="2704348"/>
          </a:xfrm>
        </p:grpSpPr>
        <p:pic>
          <p:nvPicPr>
            <p:cNvPr id="39" name="Picture 38"/>
            <p:cNvPicPr>
              <a:picLocks noChangeAspect="1"/>
            </p:cNvPicPr>
            <p:nvPr/>
          </p:nvPicPr>
          <p:blipFill>
            <a:blip r:embed="rId6" cstate="print">
              <a:extLst>
                <a:ext uri="{BEBA8EAE-BF5A-486C-A8C5-ECC9F3942E4B}">
                  <a14:imgProps xmlns:a14="http://schemas.microsoft.com/office/drawing/2010/main" xmlns="">
                    <a14:imgLayer r:embed="rId7">
                      <a14:imgEffect>
                        <a14:backgroundRemoval t="5806" b="90000" l="6000" r="90000"/>
                      </a14:imgEffect>
                    </a14:imgLayer>
                  </a14:imgProps>
                </a:ext>
                <a:ext uri="{28A0092B-C50C-407E-A947-70E740481C1C}">
                  <a14:useLocalDpi xmlns:a14="http://schemas.microsoft.com/office/drawing/2010/main" xmlns="" val="0"/>
                </a:ext>
              </a:extLst>
            </a:blip>
            <a:stretch>
              <a:fillRect/>
            </a:stretch>
          </p:blipFill>
          <p:spPr>
            <a:xfrm>
              <a:off x="233232" y="1620166"/>
              <a:ext cx="3925666" cy="2704348"/>
            </a:xfrm>
            <a:prstGeom prst="rect">
              <a:avLst/>
            </a:prstGeom>
          </p:spPr>
        </p:pic>
        <p:sp>
          <p:nvSpPr>
            <p:cNvPr id="40" name="TextBox 39"/>
            <p:cNvSpPr txBox="1"/>
            <p:nvPr/>
          </p:nvSpPr>
          <p:spPr>
            <a:xfrm>
              <a:off x="1551225" y="2505166"/>
              <a:ext cx="2456546" cy="646331"/>
            </a:xfrm>
            <a:prstGeom prst="rect">
              <a:avLst/>
            </a:prstGeom>
            <a:noFill/>
          </p:spPr>
          <p:txBody>
            <a:bodyPr wrap="square" rtlCol="0">
              <a:spAutoFit/>
            </a:bodyPr>
            <a:lstStyle/>
            <a:p>
              <a:r>
                <a:rPr lang="en-US" sz="3600" b="1" dirty="0" err="1">
                  <a:latin typeface="Arial-Rounded" panose="020B0500000000000000" pitchFamily="34" charset="0"/>
                  <a:ea typeface="Arial-Rounded" panose="020B0500000000000000" pitchFamily="34" charset="0"/>
                  <a:cs typeface="Arial-Rounded" panose="020B0500000000000000" pitchFamily="34" charset="0"/>
                </a:rPr>
                <a:t>buồn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41" name="Group 40"/>
          <p:cNvGrpSpPr/>
          <p:nvPr/>
        </p:nvGrpSpPr>
        <p:grpSpPr>
          <a:xfrm>
            <a:off x="6826264" y="3746787"/>
            <a:ext cx="3925666" cy="2704348"/>
            <a:chOff x="233232" y="1620166"/>
            <a:chExt cx="3925666" cy="2704348"/>
          </a:xfrm>
        </p:grpSpPr>
        <p:pic>
          <p:nvPicPr>
            <p:cNvPr id="42" name="Picture 41"/>
            <p:cNvPicPr>
              <a:picLocks noChangeAspect="1"/>
            </p:cNvPicPr>
            <p:nvPr/>
          </p:nvPicPr>
          <p:blipFill>
            <a:blip r:embed="rId6" cstate="print">
              <a:extLst>
                <a:ext uri="{BEBA8EAE-BF5A-486C-A8C5-ECC9F3942E4B}">
                  <a14:imgProps xmlns:a14="http://schemas.microsoft.com/office/drawing/2010/main" xmlns="">
                    <a14:imgLayer r:embed="rId7">
                      <a14:imgEffect>
                        <a14:backgroundRemoval t="5806" b="90000" l="6000" r="90000"/>
                      </a14:imgEffect>
                    </a14:imgLayer>
                  </a14:imgProps>
                </a:ext>
                <a:ext uri="{28A0092B-C50C-407E-A947-70E740481C1C}">
                  <a14:useLocalDpi xmlns:a14="http://schemas.microsoft.com/office/drawing/2010/main" xmlns="" val="0"/>
                </a:ext>
              </a:extLst>
            </a:blip>
            <a:stretch>
              <a:fillRect/>
            </a:stretch>
          </p:blipFill>
          <p:spPr>
            <a:xfrm>
              <a:off x="233232" y="1620166"/>
              <a:ext cx="3925666" cy="2704348"/>
            </a:xfrm>
            <a:prstGeom prst="rect">
              <a:avLst/>
            </a:prstGeom>
          </p:spPr>
        </p:pic>
        <p:sp>
          <p:nvSpPr>
            <p:cNvPr id="43" name="TextBox 42"/>
            <p:cNvSpPr txBox="1"/>
            <p:nvPr/>
          </p:nvSpPr>
          <p:spPr>
            <a:xfrm>
              <a:off x="1551225" y="2505166"/>
              <a:ext cx="2456546" cy="646331"/>
            </a:xfrm>
            <a:prstGeom prst="rect">
              <a:avLst/>
            </a:prstGeom>
            <a:noFill/>
          </p:spPr>
          <p:txBody>
            <a:bodyPr wrap="square" rtlCol="0">
              <a:spAutoFit/>
            </a:bodyPr>
            <a:lstStyle/>
            <a:p>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vắng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p>
          </p:txBody>
        </p:sp>
      </p:grpSp>
    </p:spTree>
    <p:extLst>
      <p:ext uri="{BB962C8B-B14F-4D97-AF65-F5344CB8AC3E}">
        <p14:creationId xmlns:p14="http://schemas.microsoft.com/office/powerpoint/2010/main" xmlns="" val="8871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0-#ppt_w/2"/>
                                          </p:val>
                                        </p:tav>
                                        <p:tav tm="100000">
                                          <p:val>
                                            <p:strVal val="#ppt_x"/>
                                          </p:val>
                                        </p:tav>
                                      </p:tavLst>
                                    </p:anim>
                                    <p:anim calcmode="lin" valueType="num">
                                      <p:cBhvr additive="base">
                                        <p:cTn id="13" dur="20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2000" fill="hold"/>
                                        <p:tgtEl>
                                          <p:spTgt spid="38"/>
                                        </p:tgtEl>
                                        <p:attrNameLst>
                                          <p:attrName>ppt_x</p:attrName>
                                        </p:attrNameLst>
                                      </p:cBhvr>
                                      <p:tavLst>
                                        <p:tav tm="0">
                                          <p:val>
                                            <p:strVal val="0-#ppt_w/2"/>
                                          </p:val>
                                        </p:tav>
                                        <p:tav tm="100000">
                                          <p:val>
                                            <p:strVal val="#ppt_x"/>
                                          </p:val>
                                        </p:tav>
                                      </p:tavLst>
                                    </p:anim>
                                    <p:anim calcmode="lin" valueType="num">
                                      <p:cBhvr additive="base">
                                        <p:cTn id="17" dur="2000" fill="hold"/>
                                        <p:tgtEl>
                                          <p:spTgt spid="3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2000" fill="hold"/>
                                        <p:tgtEl>
                                          <p:spTgt spid="35"/>
                                        </p:tgtEl>
                                        <p:attrNameLst>
                                          <p:attrName>ppt_x</p:attrName>
                                        </p:attrNameLst>
                                      </p:cBhvr>
                                      <p:tavLst>
                                        <p:tav tm="0">
                                          <p:val>
                                            <p:strVal val="1+#ppt_w/2"/>
                                          </p:val>
                                        </p:tav>
                                        <p:tav tm="100000">
                                          <p:val>
                                            <p:strVal val="#ppt_x"/>
                                          </p:val>
                                        </p:tav>
                                      </p:tavLst>
                                    </p:anim>
                                    <p:anim calcmode="lin" valueType="num">
                                      <p:cBhvr additive="base">
                                        <p:cTn id="21" dur="2000" fill="hold"/>
                                        <p:tgtEl>
                                          <p:spTgt spid="35"/>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2000" fill="hold"/>
                                        <p:tgtEl>
                                          <p:spTgt spid="41"/>
                                        </p:tgtEl>
                                        <p:attrNameLst>
                                          <p:attrName>ppt_x</p:attrName>
                                        </p:attrNameLst>
                                      </p:cBhvr>
                                      <p:tavLst>
                                        <p:tav tm="0">
                                          <p:val>
                                            <p:strVal val="1+#ppt_w/2"/>
                                          </p:val>
                                        </p:tav>
                                        <p:tav tm="100000">
                                          <p:val>
                                            <p:strVal val="#ppt_x"/>
                                          </p:val>
                                        </p:tav>
                                      </p:tavLst>
                                    </p:anim>
                                    <p:anim calcmode="lin" valueType="num">
                                      <p:cBhvr additive="base">
                                        <p:cTn id="25" dur="2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500"/>
                                        <p:tgtEl>
                                          <p:spTgt spid="33"/>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Times New Roman" pitchFamily="18" charset="0"/>
                <a:cs typeface="Times New Roman" pitchFamily="18" charset="0"/>
              </a:rPr>
              <a:t>YÊU CẦU CẦN ĐẠT</a:t>
            </a:r>
            <a:endParaRPr lang="vi-VN"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85000" lnSpcReduction="20000"/>
          </a:bodyPr>
          <a:lstStyle/>
          <a:p>
            <a:pPr>
              <a:buNone/>
            </a:pPr>
            <a:r>
              <a:rPr lang="vi-VN" dirty="0" smtClean="0">
                <a:latin typeface="+mj-lt"/>
              </a:rPr>
              <a:t>-</a:t>
            </a:r>
            <a:r>
              <a:rPr lang="vi-VN" b="1" i="1" dirty="0" smtClean="0">
                <a:latin typeface="+mj-lt"/>
              </a:rPr>
              <a:t> </a:t>
            </a:r>
            <a:r>
              <a:rPr lang="vi-VN" dirty="0" smtClean="0">
                <a:latin typeface="+mj-lt"/>
              </a:rPr>
              <a:t>Đọc đúng các tiếng có âm dễ lẫn do ảnh hưởng của phát âm địa phương. Đọc rõ ràng bài thơ 4 chữ, biết cách ngắt nhịp thơ.</a:t>
            </a:r>
          </a:p>
          <a:p>
            <a:pPr>
              <a:buNone/>
            </a:pPr>
            <a:r>
              <a:rPr lang="vi-VN" dirty="0" smtClean="0">
                <a:latin typeface="+mj-lt"/>
              </a:rPr>
              <a:t>- Trả lời được các câu hỏi. Hiểu và nắm được nội dung chính của bài</a:t>
            </a:r>
            <a:r>
              <a:rPr lang="vi-VN" b="1" dirty="0" smtClean="0">
                <a:latin typeface="+mj-lt"/>
              </a:rPr>
              <a:t>, </a:t>
            </a:r>
            <a:r>
              <a:rPr lang="vi-VN" dirty="0" smtClean="0">
                <a:latin typeface="+mj-lt"/>
              </a:rPr>
              <a:t>hiểu tình cảm gắn bó thân thiết của bạn HS với cái trống trường.</a:t>
            </a:r>
          </a:p>
          <a:p>
            <a:pPr>
              <a:buNone/>
            </a:pPr>
            <a:r>
              <a:rPr lang="vi-VN" dirty="0" smtClean="0">
                <a:latin typeface="+mj-lt"/>
              </a:rPr>
              <a:t>- Đọc thuộc lòng bài thơ thể hiện được giọng đọc cho người khác nghe.</a:t>
            </a:r>
          </a:p>
          <a:p>
            <a:pPr>
              <a:buNone/>
            </a:pPr>
            <a:r>
              <a:rPr lang="vi-VN" dirty="0" smtClean="0">
                <a:latin typeface="+mj-lt"/>
              </a:rPr>
              <a:t>- Rèn kĩ hợp tác và làm việc nhóm.</a:t>
            </a:r>
          </a:p>
          <a:p>
            <a:pPr>
              <a:buNone/>
            </a:pPr>
            <a:r>
              <a:rPr lang="vi-VN" dirty="0" smtClean="0">
                <a:latin typeface="+mj-lt"/>
              </a:rPr>
              <a:t>- Phát triển năng lực văn học qua việc cảm nhận được tình cảm của tác giả thông qua nghệ thuật nhân hóa trong bài thơ; phát triển năng lực sử dụng ngôn ngữ qua việc nói về tình cảm, thái độ và mong muốn của bản thân.</a:t>
            </a:r>
          </a:p>
          <a:p>
            <a:pPr>
              <a:buNone/>
            </a:pPr>
            <a:r>
              <a:rPr lang="vi-VN" dirty="0" smtClean="0">
                <a:latin typeface="+mj-lt"/>
              </a:rPr>
              <a:t>-  Giáo dục và bồi dưỡng cho học sinh tình cảm thương yêu, gắn bó đối với trường học, cảm nhận được niềm vui đến trường, có tinh thần hợp tác trong làm việc nhóm.</a:t>
            </a:r>
          </a:p>
          <a:p>
            <a:pPr>
              <a:buNone/>
            </a:pPr>
            <a:r>
              <a:rPr lang="vi-VN" dirty="0" smtClean="0">
                <a:latin typeface="+mj-lt"/>
              </a:rPr>
              <a:t>- HS có thái độ chăm chú, hứng thú với bài học. </a:t>
            </a:r>
            <a:endParaRPr lang="vi-VN" dirty="0">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3" name="Group 2">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ounded Rectangle 5"/>
          <p:cNvSpPr/>
          <p:nvPr/>
        </p:nvSpPr>
        <p:spPr>
          <a:xfrm>
            <a:off x="279825" y="431597"/>
            <a:ext cx="3897897" cy="7224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Times New Roman" pitchFamily="18" charset="0"/>
                <a:ea typeface="Arial-Rounded" panose="020B0500000000000000" pitchFamily="34" charset="0"/>
                <a:cs typeface="Times New Roman" pitchFamily="18" charset="0"/>
              </a:rPr>
              <a:t>2. </a:t>
            </a:r>
            <a:r>
              <a:rPr lang="en-US" sz="3600" b="1" dirty="0" err="1">
                <a:solidFill>
                  <a:srgbClr val="002060"/>
                </a:solidFill>
                <a:latin typeface="Times New Roman" pitchFamily="18" charset="0"/>
                <a:ea typeface="Arial-Rounded" panose="020B0500000000000000" pitchFamily="34" charset="0"/>
                <a:cs typeface="Times New Roman" pitchFamily="18" charset="0"/>
              </a:rPr>
              <a:t>Nói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và</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đáp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631" b="100000" l="409" r="98636">
                        <a14:foregroundMark x1="10778" y1="16793" x2="34106" y2="81313"/>
                        <a14:foregroundMark x1="13779" y1="19949" x2="37108" y2="19192"/>
                        <a14:foregroundMark x1="9550" y1="46591" x2="47885" y2="42677"/>
                        <a14:foregroundMark x1="23329" y1="47727" x2="21692" y2="58081"/>
                        <a14:foregroundMark x1="18690" y1="47348" x2="14598" y2="55051"/>
                        <a14:foregroundMark x1="24966" y1="46970" x2="22510" y2="59975"/>
                        <a14:foregroundMark x1="75443" y1="50000" x2="91269" y2="44949"/>
                        <a14:foregroundMark x1="52524" y1="41162" x2="64939" y2="47348"/>
                        <a14:foregroundMark x1="68759" y1="68939" x2="68349" y2="79672"/>
                        <a14:foregroundMark x1="64939" y1="39141" x2="73806" y2="38763"/>
                        <a14:foregroundMark x1="27967" y1="37626" x2="34516" y2="38384"/>
                      </a14:backgroundRemoval>
                    </a14:imgEffect>
                  </a14:imgLayer>
                </a14:imgProps>
              </a:ext>
              <a:ext uri="{28A0092B-C50C-407E-A947-70E740481C1C}">
                <a14:useLocalDpi xmlns:a14="http://schemas.microsoft.com/office/drawing/2010/main" xmlns="" val="0"/>
              </a:ext>
            </a:extLst>
          </a:blip>
          <a:srcRect l="-3333" t="6164" r="3333" b="14170"/>
          <a:stretch/>
        </p:blipFill>
        <p:spPr>
          <a:xfrm>
            <a:off x="3454399" y="2375210"/>
            <a:ext cx="4764097" cy="4128884"/>
          </a:xfrm>
          <a:prstGeom prst="rect">
            <a:avLst/>
          </a:prstGeom>
        </p:spPr>
      </p:pic>
      <p:sp>
        <p:nvSpPr>
          <p:cNvPr id="9" name="Cloud Callout 8"/>
          <p:cNvSpPr/>
          <p:nvPr/>
        </p:nvSpPr>
        <p:spPr>
          <a:xfrm>
            <a:off x="7686320" y="555016"/>
            <a:ext cx="4505680" cy="1557779"/>
          </a:xfrm>
          <a:prstGeom prst="cloudCallout">
            <a:avLst>
              <a:gd name="adj1" fmla="val -42951"/>
              <a:gd name="adj2" fmla="val 10917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Times New Roman" pitchFamily="18" charset="0"/>
                <a:ea typeface="Arial-Rounded" panose="020B0500000000000000" pitchFamily="34" charset="0"/>
                <a:cs typeface="Times New Roman" pitchFamily="18" charset="0"/>
              </a:rPr>
              <a:t>Lời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tạm</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biệt</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bạn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bè</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khi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sắp</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nghỉ</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endParaRPr lang="en-US" sz="2800" dirty="0">
              <a:latin typeface="Times New Roman" pitchFamily="18" charset="0"/>
              <a:ea typeface="Arial-Rounded" panose="020B0500000000000000" pitchFamily="34" charset="0"/>
              <a:cs typeface="Times New Roman" pitchFamily="18" charset="0"/>
            </a:endParaRPr>
          </a:p>
        </p:txBody>
      </p:sp>
      <p:sp>
        <p:nvSpPr>
          <p:cNvPr id="10" name="Cloud Callout 9"/>
          <p:cNvSpPr/>
          <p:nvPr/>
        </p:nvSpPr>
        <p:spPr>
          <a:xfrm>
            <a:off x="279825" y="1409606"/>
            <a:ext cx="4661143" cy="1570657"/>
          </a:xfrm>
          <a:prstGeom prst="cloudCallout">
            <a:avLst>
              <a:gd name="adj1" fmla="val 25631"/>
              <a:gd name="adj2" fmla="val 8890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Times New Roman" pitchFamily="18" charset="0"/>
                <a:ea typeface="Arial-Rounded" panose="020B0500000000000000" pitchFamily="34" charset="0"/>
                <a:cs typeface="Times New Roman" pitchFamily="18" charset="0"/>
              </a:rPr>
              <a:t>Lời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tạm</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biệt</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của</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bạn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học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sinh</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với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trường</a:t>
            </a:r>
            <a:r>
              <a:rPr lang="en-US" sz="2800" dirty="0">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120622262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667" b="99861" l="78" r="99688">
                        <a14:foregroundMark x1="59453" y1="32917" x2="70625" y2="77083"/>
                        <a14:foregroundMark x1="78594" y1="66667" x2="85625" y2="83056"/>
                        <a14:foregroundMark x1="95703" y1="3750" x2="99219" y2="95278"/>
                        <a14:foregroundMark x1="76406" y1="14444" x2="86094" y2="16944"/>
                        <a14:backgroundMark x1="1250" y1="2778" x2="938" y2="65556"/>
                        <a14:backgroundMark x1="938" y1="65556" x2="53125" y2="66111"/>
                        <a14:backgroundMark x1="53125" y1="66111" x2="52812" y2="3056"/>
                        <a14:backgroundMark x1="52812" y1="3056" x2="1563" y2="1944"/>
                      </a14:backgroundRemoval>
                    </a14:imgEffect>
                  </a14:imgLayer>
                </a14:imgProps>
              </a:ext>
              <a:ext uri="{28A0092B-C50C-407E-A947-70E740481C1C}">
                <a14:useLocalDpi xmlns:a14="http://schemas.microsoft.com/office/drawing/2010/main" xmlns="" val="0"/>
              </a:ext>
            </a:extLst>
          </a:blip>
          <a:stretch>
            <a:fillRect/>
          </a:stretch>
        </p:blipFill>
        <p:spPr>
          <a:xfrm>
            <a:off x="1524000" y="1113923"/>
            <a:ext cx="10668000" cy="5888455"/>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23090" b="84896" l="2000" r="23750">
                        <a14:foregroundMark x1="27625" y1="18924" x2="24625" y2="32118"/>
                        <a14:foregroundMark x1="28625" y1="18056" x2="28750" y2="23438"/>
                        <a14:foregroundMark x1="26125" y1="17708" x2="29625" y2="27083"/>
                        <a14:foregroundMark x1="28250" y1="17535" x2="31125" y2="16319"/>
                        <a14:foregroundMark x1="31125" y1="16319" x2="30500" y2="27431"/>
                        <a14:foregroundMark x1="30500" y1="27431" x2="25750" y2="26910"/>
                      </a14:backgroundRemoval>
                    </a14:imgEffect>
                  </a14:imgLayer>
                </a14:imgProps>
              </a:ext>
              <a:ext uri="{28A0092B-C50C-407E-A947-70E740481C1C}">
                <a14:useLocalDpi xmlns:a14="http://schemas.microsoft.com/office/drawing/2010/main" xmlns="" val="0"/>
              </a:ext>
            </a:extLst>
          </a:blip>
          <a:srcRect l="4200" t="22151" r="75927" b="14223"/>
          <a:stretch/>
        </p:blipFill>
        <p:spPr>
          <a:xfrm>
            <a:off x="224589" y="2383819"/>
            <a:ext cx="1892969" cy="4363454"/>
          </a:xfrm>
          <a:prstGeom prst="rect">
            <a:avLst/>
          </a:prstGeom>
        </p:spPr>
      </p:pic>
      <p:sp>
        <p:nvSpPr>
          <p:cNvPr id="4" name="Rounded Rectangle 3"/>
          <p:cNvSpPr/>
          <p:nvPr/>
        </p:nvSpPr>
        <p:spPr>
          <a:xfrm>
            <a:off x="705852" y="564"/>
            <a:ext cx="12304295" cy="9282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Times New Roman" pitchFamily="18" charset="0"/>
                <a:ea typeface="Arial-Rounded" panose="020B0500000000000000" pitchFamily="34" charset="0"/>
                <a:cs typeface="Times New Roman" pitchFamily="18" charset="0"/>
              </a:rPr>
              <a:t>a. </a:t>
            </a:r>
            <a:r>
              <a:rPr lang="en-US" sz="3600" b="1" dirty="0" err="1">
                <a:solidFill>
                  <a:srgbClr val="002060"/>
                </a:solidFill>
                <a:latin typeface="Times New Roman" pitchFamily="18" charset="0"/>
                <a:ea typeface="Arial-Rounded" panose="020B0500000000000000" pitchFamily="34" charset="0"/>
                <a:cs typeface="Times New Roman" pitchFamily="18" charset="0"/>
              </a:rPr>
              <a:t>Lời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tạm</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biệt</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của</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bạn</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học</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sinh</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với</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trống</a:t>
            </a:r>
            <a:r>
              <a:rPr lang="en-US" sz="3600" b="1" dirty="0">
                <a:solidFill>
                  <a:srgbClr val="002060"/>
                </a:solidFill>
                <a:latin typeface="Times New Roman" pitchFamily="18" charset="0"/>
                <a:ea typeface="Arial-Rounded" panose="020B0500000000000000" pitchFamily="34" charset="0"/>
                <a:cs typeface="Times New Roman" pitchFamily="18" charset="0"/>
              </a:rPr>
              <a:t> </a:t>
            </a:r>
            <a:r>
              <a:rPr lang="en-US" sz="3600" b="1" dirty="0" err="1">
                <a:solidFill>
                  <a:srgbClr val="002060"/>
                </a:solidFill>
                <a:latin typeface="Times New Roman" pitchFamily="18" charset="0"/>
                <a:ea typeface="Arial-Rounded" panose="020B0500000000000000" pitchFamily="34" charset="0"/>
                <a:cs typeface="Times New Roman" pitchFamily="18" charset="0"/>
              </a:rPr>
              <a:t>trường</a:t>
            </a:r>
            <a:r>
              <a:rPr lang="en-US" sz="3600" b="1" dirty="0">
                <a:solidFill>
                  <a:srgbClr val="002060"/>
                </a:solidFill>
                <a:latin typeface="Times New Roman" pitchFamily="18" charset="0"/>
                <a:ea typeface="Arial-Rounded" panose="020B0500000000000000" pitchFamily="34" charset="0"/>
                <a:cs typeface="Times New Roman" pitchFamily="18" charset="0"/>
              </a:rPr>
              <a:t>.</a:t>
            </a:r>
          </a:p>
        </p:txBody>
      </p:sp>
      <p:grpSp>
        <p:nvGrpSpPr>
          <p:cNvPr id="9" name="Group 8"/>
          <p:cNvGrpSpPr/>
          <p:nvPr/>
        </p:nvGrpSpPr>
        <p:grpSpPr>
          <a:xfrm>
            <a:off x="2390274" y="1113923"/>
            <a:ext cx="5550569" cy="3015916"/>
            <a:chOff x="2390274" y="1113923"/>
            <a:chExt cx="5550569" cy="3015916"/>
          </a:xfrm>
        </p:grpSpPr>
        <p:sp>
          <p:nvSpPr>
            <p:cNvPr id="8" name="Oval Callout 7"/>
            <p:cNvSpPr/>
            <p:nvPr/>
          </p:nvSpPr>
          <p:spPr>
            <a:xfrm>
              <a:off x="2390274" y="1113923"/>
              <a:ext cx="5550569" cy="3015916"/>
            </a:xfrm>
            <a:prstGeom prst="wedgeEllipseCallout">
              <a:avLst>
                <a:gd name="adj1" fmla="val -56382"/>
                <a:gd name="adj2" fmla="val 59840"/>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TextBox 5"/>
            <p:cNvSpPr txBox="1"/>
            <p:nvPr/>
          </p:nvSpPr>
          <p:spPr>
            <a:xfrm>
              <a:off x="3192378" y="1583453"/>
              <a:ext cx="4443664" cy="2308324"/>
            </a:xfrm>
            <a:prstGeom prst="rect">
              <a:avLst/>
            </a:prstGeom>
            <a:noFill/>
          </p:spPr>
          <p:txBody>
            <a:bodyPr wrap="square" rtlCol="0">
              <a:spAutoFit/>
            </a:bodyPr>
            <a:lstStyle/>
            <a:p>
              <a:r>
                <a:rPr lang="en-US" sz="3600" i="1" dirty="0" err="1">
                  <a:solidFill>
                    <a:srgbClr val="C00000"/>
                  </a:solidFill>
                  <a:latin typeface="Times New Roman" pitchFamily="18" charset="0"/>
                  <a:ea typeface="Arial-Rounded" panose="020B0500000000000000" pitchFamily="34" charset="0"/>
                  <a:cs typeface="Times New Roman" pitchFamily="18" charset="0"/>
                </a:rPr>
                <a:t>Tạm</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biệt</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trống</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nhé</a:t>
              </a:r>
              <a:r>
                <a:rPr lang="en-US" sz="3600" i="1" dirty="0">
                  <a:solidFill>
                    <a:srgbClr val="C00000"/>
                  </a:solidFill>
                  <a:latin typeface="Times New Roman" pitchFamily="18" charset="0"/>
                  <a:ea typeface="Arial-Rounded" panose="020B0500000000000000" pitchFamily="34" charset="0"/>
                  <a:cs typeface="Times New Roman" pitchFamily="18" charset="0"/>
                </a:rPr>
                <a:t>!</a:t>
              </a:r>
            </a:p>
            <a:p>
              <a:r>
                <a:rPr lang="en-US" sz="3600" i="1" dirty="0" err="1">
                  <a:solidFill>
                    <a:srgbClr val="C00000"/>
                  </a:solidFill>
                  <a:latin typeface="Times New Roman" pitchFamily="18" charset="0"/>
                  <a:ea typeface="Arial-Rounded" panose="020B0500000000000000" pitchFamily="34" charset="0"/>
                  <a:cs typeface="Times New Roman" pitchFamily="18" charset="0"/>
                </a:rPr>
                <a:t>Tớ</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về</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nghỉ</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hè</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đây</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Bạn</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đừng</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buồn</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chúng</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tớ</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luôn</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nhớ</a:t>
              </a:r>
              <a:r>
                <a:rPr lang="en-US" sz="3600" i="1" dirty="0">
                  <a:solidFill>
                    <a:srgbClr val="C00000"/>
                  </a:solidFill>
                  <a:latin typeface="Times New Roman" pitchFamily="18" charset="0"/>
                  <a:ea typeface="Arial-Rounded" panose="020B0500000000000000" pitchFamily="34" charset="0"/>
                  <a:cs typeface="Times New Roman" pitchFamily="18" charset="0"/>
                </a:rPr>
                <a:t> </a:t>
              </a:r>
              <a:r>
                <a:rPr lang="en-US" sz="3600" i="1" dirty="0" err="1">
                  <a:solidFill>
                    <a:srgbClr val="C00000"/>
                  </a:solidFill>
                  <a:latin typeface="Times New Roman" pitchFamily="18" charset="0"/>
                  <a:ea typeface="Arial-Rounded" panose="020B0500000000000000" pitchFamily="34" charset="0"/>
                  <a:cs typeface="Times New Roman" pitchFamily="18" charset="0"/>
                </a:rPr>
                <a:t>bạn</a:t>
              </a:r>
              <a:r>
                <a:rPr lang="en-US" sz="3600" i="1" dirty="0">
                  <a:solidFill>
                    <a:srgbClr val="C00000"/>
                  </a:solidFill>
                  <a:latin typeface="Times New Roman" pitchFamily="18" charset="0"/>
                  <a:ea typeface="Arial-Rounded" panose="020B0500000000000000" pitchFamily="34" charset="0"/>
                  <a:cs typeface="Times New Roman" pitchFamily="18" charset="0"/>
                </a:rPr>
                <a:t>.</a:t>
              </a:r>
            </a:p>
          </p:txBody>
        </p:sp>
      </p:grpSp>
    </p:spTree>
    <p:extLst>
      <p:ext uri="{BB962C8B-B14F-4D97-AF65-F5344CB8AC3E}">
        <p14:creationId xmlns:p14="http://schemas.microsoft.com/office/powerpoint/2010/main" xmlns="" val="2186673460"/>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t="2573" r="1283" b="12281"/>
          <a:stretch/>
        </p:blipFill>
        <p:spPr>
          <a:xfrm>
            <a:off x="0" y="-1344537"/>
            <a:ext cx="12192000" cy="8202537"/>
          </a:xfrm>
          <a:prstGeom prst="rect">
            <a:avLst/>
          </a:prstGeom>
        </p:spPr>
      </p:pic>
      <p:sp>
        <p:nvSpPr>
          <p:cNvPr id="3" name="Oval Callout 2"/>
          <p:cNvSpPr/>
          <p:nvPr/>
        </p:nvSpPr>
        <p:spPr>
          <a:xfrm>
            <a:off x="882317" y="1010652"/>
            <a:ext cx="4379494" cy="2374232"/>
          </a:xfrm>
          <a:prstGeom prst="wedgeEllipseCallout">
            <a:avLst>
              <a:gd name="adj1" fmla="val 53439"/>
              <a:gd name="adj2" fmla="val 5506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Times New Roman" pitchFamily="18" charset="0"/>
                <a:ea typeface="Arial-Rounded" panose="020B0500000000000000" pitchFamily="34" charset="0"/>
                <a:cs typeface="Times New Roman" pitchFamily="18" charset="0"/>
              </a:rPr>
              <a:t>Yeah! </a:t>
            </a:r>
            <a:r>
              <a:rPr lang="en-US" sz="2800" dirty="0" err="1">
                <a:latin typeface="Times New Roman" pitchFamily="18" charset="0"/>
                <a:ea typeface="Arial-Rounded" panose="020B0500000000000000" pitchFamily="34" charset="0"/>
                <a:cs typeface="Times New Roman" pitchFamily="18" charset="0"/>
              </a:rPr>
              <a:t>Được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nghỉ</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rồi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Tạm</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biệt</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các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bạn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Chúc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các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bạn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nghỉ</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vui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vẻ</a:t>
            </a:r>
            <a:r>
              <a:rPr lang="en-US" sz="2800" dirty="0">
                <a:latin typeface="Times New Roman" pitchFamily="18" charset="0"/>
                <a:ea typeface="Arial-Rounded" panose="020B0500000000000000" pitchFamily="34" charset="0"/>
                <a:cs typeface="Times New Roman" pitchFamily="18" charset="0"/>
              </a:rPr>
              <a:t>.</a:t>
            </a:r>
          </a:p>
        </p:txBody>
      </p:sp>
      <p:sp>
        <p:nvSpPr>
          <p:cNvPr id="4" name="Oval Callout 3"/>
          <p:cNvSpPr/>
          <p:nvPr/>
        </p:nvSpPr>
        <p:spPr>
          <a:xfrm>
            <a:off x="5775159" y="751468"/>
            <a:ext cx="4379494" cy="2374232"/>
          </a:xfrm>
          <a:prstGeom prst="wedgeEllipseCallout">
            <a:avLst>
              <a:gd name="adj1" fmla="val 56003"/>
              <a:gd name="adj2" fmla="val 6993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itchFamily="18" charset="0"/>
                <a:ea typeface="Arial-Rounded" panose="020B0500000000000000" pitchFamily="34" charset="0"/>
                <a:cs typeface="Times New Roman" pitchFamily="18" charset="0"/>
              </a:rPr>
              <a:t>Cảm</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ơn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cậu</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Chúc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cậu</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kì</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nghỉ</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thật</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vui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và</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đừng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quên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ôn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bài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nhé</a:t>
            </a:r>
            <a:r>
              <a:rPr lang="en-US" sz="2800" dirty="0">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330983209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ảnh Sân Khấu Hình ảnh | Định dạng hình ảnh PSD 401623562| vn.lovepik.co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8699" y="-144966"/>
            <a:ext cx="12400699" cy="7368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300895" y="1934515"/>
            <a:ext cx="5798905" cy="1973766"/>
          </a:xfrm>
          <a:prstGeom prst="rect">
            <a:avLst/>
          </a:prstGeom>
          <a:solidFill>
            <a:srgbClr val="C0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39361" y="2553262"/>
            <a:ext cx="5419492" cy="646331"/>
          </a:xfrm>
          <a:prstGeom prst="rect">
            <a:avLst/>
          </a:prstGeom>
          <a:noFill/>
        </p:spPr>
        <p:txBody>
          <a:bodyPr wrap="square" rtlCol="0">
            <a:spAutoFit/>
          </a:bodyPr>
          <a:lstStyle/>
          <a:p>
            <a:r>
              <a:rPr lang="en-US" sz="3600" b="1" i="1" dirty="0">
                <a:solidFill>
                  <a:srgbClr val="FFFF00"/>
                </a:solidFill>
                <a:latin typeface="Times New Roman" pitchFamily="18" charset="0"/>
                <a:ea typeface="Arial-Rounded" panose="020B0500000000000000" pitchFamily="34" charset="0"/>
                <a:cs typeface="Times New Roman" pitchFamily="18" charset="0"/>
              </a:rPr>
              <a:t>GIAO LƯU VĂN NGHỆ</a:t>
            </a:r>
          </a:p>
        </p:txBody>
      </p:sp>
      <p:pic>
        <p:nvPicPr>
          <p:cNvPr id="5" name="Picture 4"/>
          <p:cNvPicPr>
            <a:picLocks noChangeAspect="1"/>
          </p:cNvPicPr>
          <p:nvPr/>
        </p:nvPicPr>
        <p:blipFill>
          <a:blip r:embed="rId3" cstate="print">
            <a:extLst>
              <a:ext uri="{BEBA8EAE-BF5A-486C-A8C5-ECC9F3942E4B}">
                <a14:imgProps xmlns:a14="http://schemas.microsoft.com/office/drawing/2010/main" xmlns="">
                  <a14:imgLayer r:embed="rId4">
                    <a14:imgEffect>
                      <a14:backgroundRemoval t="0" b="100000" l="889" r="99556"/>
                    </a14:imgEffect>
                  </a14:imgLayer>
                </a14:imgProps>
              </a:ext>
              <a:ext uri="{28A0092B-C50C-407E-A947-70E740481C1C}">
                <a14:useLocalDpi xmlns:a14="http://schemas.microsoft.com/office/drawing/2010/main" xmlns="" val="0"/>
              </a:ext>
            </a:extLst>
          </a:blip>
          <a:stretch>
            <a:fillRect/>
          </a:stretch>
        </p:blipFill>
        <p:spPr>
          <a:xfrm>
            <a:off x="5192214" y="4434780"/>
            <a:ext cx="2423220" cy="24232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523549" y="4114800"/>
            <a:ext cx="1353721" cy="2880418"/>
          </a:xfrm>
          <a:prstGeom prst="rect">
            <a:avLst/>
          </a:prstGeom>
        </p:spPr>
      </p:pic>
      <p:sp>
        <p:nvSpPr>
          <p:cNvPr id="8" name="Cloud Callout 7"/>
          <p:cNvSpPr/>
          <p:nvPr/>
        </p:nvSpPr>
        <p:spPr>
          <a:xfrm>
            <a:off x="9239586" y="1468231"/>
            <a:ext cx="3110542" cy="1776332"/>
          </a:xfrm>
          <a:prstGeom prst="cloudCallout">
            <a:avLst>
              <a:gd name="adj1" fmla="val -25537"/>
              <a:gd name="adj2" fmla="val 9598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Wow!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tuyệt</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p:cNvPicPr>
            <a:picLocks noChangeAspect="1"/>
          </p:cNvPicPr>
          <p:nvPr/>
        </p:nvPicPr>
        <p:blipFill>
          <a:blip r:embed="rId6" cstate="print">
            <a:extLst>
              <a:ext uri="{BEBA8EAE-BF5A-486C-A8C5-ECC9F3942E4B}">
                <a14:imgProps xmlns:a14="http://schemas.microsoft.com/office/drawing/2010/main" xmlns="">
                  <a14:imgLayer r:embed="rId7">
                    <a14:imgEffect>
                      <a14:backgroundRemoval t="0" b="100000" l="0" r="100000">
                        <a14:foregroundMark x1="49091" y1="37461" x2="57955" y2="33127"/>
                        <a14:foregroundMark x1="8864" y1="7121" x2="24545" y2="94118"/>
                        <a14:foregroundMark x1="15227" y1="37461" x2="21818" y2="32508"/>
                        <a14:foregroundMark x1="12955" y1="71827" x2="14545" y2="95666"/>
                        <a14:foregroundMark x1="82045" y1="6811" x2="92045" y2="94737"/>
                        <a14:foregroundMark x1="79773" y1="95666" x2="77500" y2="8669"/>
                        <a14:foregroundMark x1="83182" y1="7740" x2="98636" y2="26935"/>
                        <a14:foregroundMark x1="92955" y1="41796" x2="95000" y2="59752"/>
                        <a14:foregroundMark x1="10682" y1="8359" x2="27500" y2="44892"/>
                        <a14:foregroundMark x1="13409" y1="9598" x2="29091" y2="22601"/>
                        <a14:foregroundMark x1="6818" y1="38390" x2="5455" y2="14861"/>
                        <a14:foregroundMark x1="25000" y1="47368" x2="34091" y2="51084"/>
                      </a14:backgroundRemoval>
                    </a14:imgEffect>
                  </a14:imgLayer>
                </a14:imgProps>
              </a:ext>
              <a:ext uri="{28A0092B-C50C-407E-A947-70E740481C1C}">
                <a14:useLocalDpi xmlns:a14="http://schemas.microsoft.com/office/drawing/2010/main" xmlns="" val="0"/>
              </a:ext>
            </a:extLst>
          </a:blip>
          <a:stretch>
            <a:fillRect/>
          </a:stretch>
        </p:blipFill>
        <p:spPr>
          <a:xfrm>
            <a:off x="189571" y="4623725"/>
            <a:ext cx="3233854" cy="2371493"/>
          </a:xfrm>
          <a:prstGeom prst="rect">
            <a:avLst/>
          </a:prstGeom>
        </p:spPr>
      </p:pic>
      <p:sp>
        <p:nvSpPr>
          <p:cNvPr id="10" name="Cloud Callout 9"/>
          <p:cNvSpPr/>
          <p:nvPr/>
        </p:nvSpPr>
        <p:spPr>
          <a:xfrm>
            <a:off x="189571" y="1934514"/>
            <a:ext cx="2868845" cy="2091075"/>
          </a:xfrm>
          <a:prstGeom prst="cloudCallout">
            <a:avLst>
              <a:gd name="adj1" fmla="val -46464"/>
              <a:gd name="adj2" fmla="val 8039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hát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tuyệt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quá</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xmlns="" val="26636146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10"/>
                                        </p:tgtEl>
                                      </p:cBhvr>
                                    </p:animEffect>
                                    <p:anim calcmode="lin" valueType="num">
                                      <p:cBhvr>
                                        <p:cTn id="50" dur="1000"/>
                                        <p:tgtEl>
                                          <p:spTgt spid="10"/>
                                        </p:tgtEl>
                                        <p:attrNameLst>
                                          <p:attrName>ppt_x</p:attrName>
                                        </p:attrNameLst>
                                      </p:cBhvr>
                                      <p:tavLst>
                                        <p:tav tm="0">
                                          <p:val>
                                            <p:strVal val="ppt_x"/>
                                          </p:val>
                                        </p:tav>
                                        <p:tav tm="100000">
                                          <p:val>
                                            <p:strVal val="ppt_x"/>
                                          </p:val>
                                        </p:tav>
                                      </p:tavLst>
                                    </p:anim>
                                    <p:anim calcmode="lin" valueType="num">
                                      <p:cBhvr>
                                        <p:cTn id="51" dur="1000"/>
                                        <p:tgtEl>
                                          <p:spTgt spid="10"/>
                                        </p:tgtEl>
                                        <p:attrNameLst>
                                          <p:attrName>ppt_y</p:attrName>
                                        </p:attrNameLst>
                                      </p:cBhvr>
                                      <p:tavLst>
                                        <p:tav tm="0">
                                          <p:val>
                                            <p:strVal val="ppt_y"/>
                                          </p:val>
                                        </p:tav>
                                        <p:tav tm="100000">
                                          <p:val>
                                            <p:strVal val="ppt_y+.1"/>
                                          </p:val>
                                        </p:tav>
                                      </p:tavLst>
                                    </p:anim>
                                    <p:set>
                                      <p:cBhvr>
                                        <p:cTn id="5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xmlns="" id="{32E29622-6938-4F27-BA2F-8E57C68A088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xmlns="" id="{B6A43CE9-BBC5-4E98-BF98-A297DCD6796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xmlns="" id="{3C722568-5BEC-4CC9-9200-292359A25631}"/>
              </a:ext>
            </a:extLst>
          </p:cNvPr>
          <p:cNvSpPr txBox="1"/>
          <p:nvPr/>
        </p:nvSpPr>
        <p:spPr>
          <a:xfrm>
            <a:off x="2376742" y="2727900"/>
            <a:ext cx="7633146" cy="1481175"/>
          </a:xfrm>
          <a:prstGeom prst="rect">
            <a:avLst/>
          </a:prstGeom>
          <a:noFill/>
        </p:spPr>
        <p:txBody>
          <a:bodyPr wrap="square" rtlCol="0">
            <a:spAutoFit/>
          </a:bodyPr>
          <a:lstStyle/>
          <a:p>
            <a:pPr algn="ctr">
              <a:lnSpc>
                <a:spcPct val="150000"/>
              </a:lnSpc>
            </a:pPr>
            <a:r>
              <a:rPr lang="en-US" sz="3200" dirty="0" err="1">
                <a:solidFill>
                  <a:srgbClr val="FF0000"/>
                </a:solidFill>
                <a:latin typeface="Times New Roman" pitchFamily="18" charset="0"/>
                <a:cs typeface="Times New Roman" pitchFamily="18" charset="0"/>
              </a:rPr>
              <a:t>Tạm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biệt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hẹn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gặp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lại</a:t>
            </a:r>
            <a:r>
              <a:rPr lang="en-US" sz="3200" dirty="0">
                <a:solidFill>
                  <a:srgbClr val="FF0000"/>
                </a:solidFill>
                <a:latin typeface="Times New Roman" pitchFamily="18" charset="0"/>
                <a:cs typeface="Times New Roman" pitchFamily="18" charset="0"/>
              </a:rPr>
              <a:t> </a:t>
            </a:r>
          </a:p>
          <a:p>
            <a:pPr algn="ctr">
              <a:lnSpc>
                <a:spcPct val="150000"/>
              </a:lnSpc>
            </a:pPr>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vào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những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sau</a:t>
            </a:r>
            <a:r>
              <a:rPr lang="en-US" sz="3200" dirty="0">
                <a:solidFill>
                  <a:srgbClr val="FF0000"/>
                </a:solidFill>
                <a:latin typeface="Times New Roman" pitchFamily="18" charset="0"/>
                <a:cs typeface="Times New Roman" pitchFamily="18" charset="0"/>
              </a:rPr>
              <a:t>!</a:t>
            </a:r>
          </a:p>
        </p:txBody>
      </p:sp>
      <p:pic>
        <p:nvPicPr>
          <p:cNvPr id="12" name="图片 14340" descr="28"/>
          <p:cNvPicPr>
            <a:picLocks noChangeAspect="1"/>
          </p:cNvPicPr>
          <p:nvPr/>
        </p:nvPicPr>
        <p:blipFill>
          <a:blip r:embed="rId5" cstate="print"/>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cstate="print">
            <a:extLst>
              <a:ext uri="{28A0092B-C50C-407E-A947-70E740481C1C}">
                <a14:useLocalDpi xmlns:a14="http://schemas.microsoft.com/office/drawing/2010/main" xmlns=""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825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750"/>
                            </p:stCondLst>
                            <p:childTnLst>
                              <p:par>
                                <p:cTn id="11" presetID="6"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par>
                          <p:cTn id="14" fill="hold">
                            <p:stCondLst>
                              <p:cond delay="275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8"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5" name="Group 4">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474360" y="1274933"/>
            <a:ext cx="9966092" cy="584711"/>
          </a:xfrm>
          <a:prstGeom prst="rect">
            <a:avLst/>
          </a:prstGeom>
          <a:noFill/>
        </p:spPr>
        <p:txBody>
          <a:bodyPr wrap="square" lIns="121855" tIns="60928" rIns="121855" bIns="60928" rtlCol="0">
            <a:spAutoFit/>
          </a:bodyPr>
          <a:lstStyle/>
          <a:p>
            <a:pPr algn="just"/>
            <a:r>
              <a:rPr lang="en-US" sz="3000" b="1" dirty="0">
                <a:latin typeface="Times New Roman" pitchFamily="18" charset="0"/>
                <a:ea typeface="Arial-Rounded" panose="020B0500000000000000" pitchFamily="34" charset="0"/>
                <a:cs typeface="Times New Roman" pitchFamily="18" charset="0"/>
              </a:rPr>
              <a:t>1. </a:t>
            </a:r>
            <a:r>
              <a:rPr lang="en-US" sz="3000" b="1" dirty="0" err="1">
                <a:latin typeface="Times New Roman" pitchFamily="18" charset="0"/>
                <a:ea typeface="Arial-Rounded" panose="020B0500000000000000" pitchFamily="34" charset="0"/>
                <a:cs typeface="Times New Roman" pitchFamily="18" charset="0"/>
              </a:rPr>
              <a:t>Tiếng</a:t>
            </a:r>
            <a:r>
              <a:rPr lang="en-US" sz="3000" b="1" dirty="0">
                <a:latin typeface="Times New Roman" pitchFamily="18" charset="0"/>
                <a:ea typeface="Arial-Rounded" panose="020B0500000000000000" pitchFamily="34" charset="0"/>
                <a:cs typeface="Times New Roman" pitchFamily="18" charset="0"/>
              </a:rPr>
              <a:t> </a:t>
            </a:r>
            <a:r>
              <a:rPr lang="en-US" sz="3000" b="1" dirty="0" err="1">
                <a:latin typeface="Times New Roman" pitchFamily="18" charset="0"/>
                <a:ea typeface="Arial-Rounded" panose="020B0500000000000000" pitchFamily="34" charset="0"/>
                <a:cs typeface="Times New Roman" pitchFamily="18" charset="0"/>
              </a:rPr>
              <a:t>trống</a:t>
            </a:r>
            <a:r>
              <a:rPr lang="en-US" sz="3000" b="1" dirty="0">
                <a:latin typeface="Times New Roman" pitchFamily="18" charset="0"/>
                <a:ea typeface="Arial-Rounded" panose="020B0500000000000000" pitchFamily="34" charset="0"/>
                <a:cs typeface="Times New Roman" pitchFamily="18" charset="0"/>
              </a:rPr>
              <a:t> </a:t>
            </a:r>
            <a:r>
              <a:rPr lang="en-US" sz="3000" b="1" dirty="0" err="1">
                <a:latin typeface="Times New Roman" pitchFamily="18" charset="0"/>
                <a:ea typeface="Arial-Rounded" panose="020B0500000000000000" pitchFamily="34" charset="0"/>
                <a:cs typeface="Times New Roman" pitchFamily="18" charset="0"/>
              </a:rPr>
              <a:t>trường</a:t>
            </a:r>
            <a:r>
              <a:rPr lang="en-US" sz="3000" b="1" dirty="0">
                <a:latin typeface="Times New Roman" pitchFamily="18" charset="0"/>
                <a:ea typeface="Arial-Rounded" panose="020B0500000000000000" pitchFamily="34" charset="0"/>
                <a:cs typeface="Times New Roman" pitchFamily="18" charset="0"/>
              </a:rPr>
              <a:t> </a:t>
            </a:r>
            <a:r>
              <a:rPr lang="en-US" sz="3000" b="1" dirty="0" err="1">
                <a:latin typeface="Times New Roman" pitchFamily="18" charset="0"/>
                <a:ea typeface="Arial-Rounded" panose="020B0500000000000000" pitchFamily="34" charset="0"/>
                <a:cs typeface="Times New Roman" pitchFamily="18" charset="0"/>
              </a:rPr>
              <a:t>báo</a:t>
            </a:r>
            <a:r>
              <a:rPr lang="en-US" sz="3000" b="1" dirty="0">
                <a:latin typeface="Times New Roman" pitchFamily="18" charset="0"/>
                <a:ea typeface="Arial-Rounded" panose="020B0500000000000000" pitchFamily="34" charset="0"/>
                <a:cs typeface="Times New Roman" pitchFamily="18" charset="0"/>
              </a:rPr>
              <a:t> </a:t>
            </a:r>
            <a:r>
              <a:rPr lang="en-US" sz="3000" b="1" dirty="0" err="1">
                <a:latin typeface="Times New Roman" pitchFamily="18" charset="0"/>
                <a:ea typeface="Arial-Rounded" panose="020B0500000000000000" pitchFamily="34" charset="0"/>
                <a:cs typeface="Times New Roman" pitchFamily="18" charset="0"/>
              </a:rPr>
              <a:t>cho</a:t>
            </a:r>
            <a:r>
              <a:rPr lang="en-US" sz="3000" b="1" dirty="0">
                <a:latin typeface="Times New Roman" pitchFamily="18" charset="0"/>
                <a:ea typeface="Arial-Rounded" panose="020B0500000000000000" pitchFamily="34" charset="0"/>
                <a:cs typeface="Times New Roman" pitchFamily="18" charset="0"/>
              </a:rPr>
              <a:t> </a:t>
            </a:r>
            <a:r>
              <a:rPr lang="en-US" sz="3000" b="1" dirty="0" err="1">
                <a:latin typeface="Times New Roman" pitchFamily="18" charset="0"/>
                <a:ea typeface="Arial-Rounded" panose="020B0500000000000000" pitchFamily="34" charset="0"/>
                <a:cs typeface="Times New Roman" pitchFamily="18" charset="0"/>
              </a:rPr>
              <a:t>em</a:t>
            </a:r>
            <a:r>
              <a:rPr lang="en-US" sz="3000" b="1" dirty="0">
                <a:latin typeface="Times New Roman" pitchFamily="18" charset="0"/>
                <a:ea typeface="Arial-Rounded" panose="020B0500000000000000" pitchFamily="34" charset="0"/>
                <a:cs typeface="Times New Roman" pitchFamily="18" charset="0"/>
              </a:rPr>
              <a:t> </a:t>
            </a:r>
            <a:r>
              <a:rPr lang="en-US" sz="3000" b="1" dirty="0" err="1">
                <a:latin typeface="Times New Roman" pitchFamily="18" charset="0"/>
                <a:ea typeface="Arial-Rounded" panose="020B0500000000000000" pitchFamily="34" charset="0"/>
                <a:cs typeface="Times New Roman" pitchFamily="18" charset="0"/>
              </a:rPr>
              <a:t>biết</a:t>
            </a:r>
            <a:r>
              <a:rPr lang="en-US" sz="3000" b="1" dirty="0">
                <a:latin typeface="Times New Roman" pitchFamily="18" charset="0"/>
                <a:ea typeface="Arial-Rounded" panose="020B0500000000000000" pitchFamily="34" charset="0"/>
                <a:cs typeface="Times New Roman" pitchFamily="18" charset="0"/>
              </a:rPr>
              <a:t> </a:t>
            </a:r>
            <a:r>
              <a:rPr lang="en-US" sz="3000" b="1" dirty="0" err="1">
                <a:latin typeface="Times New Roman" pitchFamily="18" charset="0"/>
                <a:ea typeface="Arial-Rounded" panose="020B0500000000000000" pitchFamily="34" charset="0"/>
                <a:cs typeface="Times New Roman" pitchFamily="18" charset="0"/>
              </a:rPr>
              <a:t>điều</a:t>
            </a:r>
            <a:r>
              <a:rPr lang="en-US" sz="3000" b="1" dirty="0">
                <a:latin typeface="Times New Roman" pitchFamily="18" charset="0"/>
                <a:ea typeface="Arial-Rounded" panose="020B0500000000000000" pitchFamily="34" charset="0"/>
                <a:cs typeface="Times New Roman" pitchFamily="18" charset="0"/>
              </a:rPr>
              <a:t> </a:t>
            </a:r>
            <a:r>
              <a:rPr lang="en-US" sz="3000" b="1" dirty="0" err="1">
                <a:latin typeface="Times New Roman" pitchFamily="18" charset="0"/>
                <a:ea typeface="Arial-Rounded" panose="020B0500000000000000" pitchFamily="34" charset="0"/>
                <a:cs typeface="Times New Roman" pitchFamily="18" charset="0"/>
              </a:rPr>
              <a:t>gì</a:t>
            </a:r>
            <a:r>
              <a:rPr lang="en-US" sz="3000" b="1" dirty="0">
                <a:latin typeface="Times New Roman" pitchFamily="18" charset="0"/>
                <a:ea typeface="Arial-Rounded" panose="020B0500000000000000" pitchFamily="34" charset="0"/>
                <a:cs typeface="Times New Roman" pitchFamily="18" charset="0"/>
              </a:rPr>
              <a:t> ?</a:t>
            </a:r>
          </a:p>
        </p:txBody>
      </p:sp>
      <p:grpSp>
        <p:nvGrpSpPr>
          <p:cNvPr id="10" name="Group 9"/>
          <p:cNvGrpSpPr/>
          <p:nvPr/>
        </p:nvGrpSpPr>
        <p:grpSpPr>
          <a:xfrm>
            <a:off x="412381" y="475651"/>
            <a:ext cx="1714770" cy="706589"/>
            <a:chOff x="9566064" y="964372"/>
            <a:chExt cx="5446164" cy="698253"/>
          </a:xfrm>
        </p:grpSpPr>
        <p:sp>
          <p:nvSpPr>
            <p:cNvPr id="11"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p>
          </p:txBody>
        </p:sp>
        <p:sp>
          <p:nvSpPr>
            <p:cNvPr id="12"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3200"/>
            </a:p>
          </p:txBody>
        </p:sp>
        <p:sp>
          <p:nvSpPr>
            <p:cNvPr id="13"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r>
                <a:rPr lang="en-US" sz="3200" dirty="0">
                  <a:solidFill>
                    <a:srgbClr val="0070C0"/>
                  </a:solidFill>
                  <a:latin typeface="Times New Roman" pitchFamily="18" charset="0"/>
                  <a:cs typeface="Times New Roman" pitchFamily="18" charset="0"/>
                </a:rPr>
                <a:t>ĐỌC</a:t>
              </a:r>
            </a:p>
          </p:txBody>
        </p:sp>
      </p:grpSp>
      <p:pic>
        <p:nvPicPr>
          <p:cNvPr id="14" name="Picture 13"/>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50253" b="57367" l="20008" r="26232"/>
                    </a14:imgEffect>
                  </a14:imgLayer>
                </a14:imgProps>
              </a:ext>
            </a:extLst>
          </a:blip>
          <a:srcRect l="19230" t="49364" r="72990" b="41744"/>
          <a:stretch/>
        </p:blipFill>
        <p:spPr>
          <a:xfrm>
            <a:off x="82882" y="1188164"/>
            <a:ext cx="1391479" cy="894521"/>
          </a:xfrm>
          <a:prstGeom prst="rect">
            <a:avLst/>
          </a:prstGeom>
        </p:spPr>
      </p:pic>
      <p:pic>
        <p:nvPicPr>
          <p:cNvPr id="2" name="Picture 1"/>
          <p:cNvPicPr>
            <a:picLocks noChangeAspect="1"/>
          </p:cNvPicPr>
          <p:nvPr/>
        </p:nvPicPr>
        <p:blipFill rotWithShape="1">
          <a:blip r:embed="rId5" cstate="print">
            <a:extLst>
              <a:ext uri="{BEBA8EAE-BF5A-486C-A8C5-ECC9F3942E4B}">
                <a14:imgProps xmlns:a14="http://schemas.microsoft.com/office/drawing/2010/main" xmlns="">
                  <a14:imgLayer r:embed="rId6">
                    <a14:imgEffect>
                      <a14:saturation sat="200000"/>
                    </a14:imgEffect>
                  </a14:imgLayer>
                </a14:imgProps>
              </a:ext>
            </a:extLst>
          </a:blip>
          <a:srcRect l="30877" t="36160" r="46799" b="30000"/>
          <a:stretch/>
        </p:blipFill>
        <p:spPr>
          <a:xfrm>
            <a:off x="1474360" y="2158867"/>
            <a:ext cx="4637681" cy="3954449"/>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xmlns="">
                  <a14:imgLayer r:embed="rId6">
                    <a14:imgEffect>
                      <a14:saturation sat="200000"/>
                    </a14:imgEffect>
                  </a14:imgLayer>
                </a14:imgProps>
              </a:ext>
            </a:extLst>
          </a:blip>
          <a:srcRect l="54036" t="37018" r="25072" b="29142"/>
          <a:stretch/>
        </p:blipFill>
        <p:spPr>
          <a:xfrm>
            <a:off x="6344886" y="2221565"/>
            <a:ext cx="4274988" cy="3895194"/>
          </a:xfrm>
          <a:prstGeom prst="rect">
            <a:avLst/>
          </a:prstGeom>
        </p:spPr>
      </p:pic>
    </p:spTree>
    <p:extLst>
      <p:ext uri="{BB962C8B-B14F-4D97-AF65-F5344CB8AC3E}">
        <p14:creationId xmlns:p14="http://schemas.microsoft.com/office/powerpoint/2010/main" xmlns="" val="98106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756130" y="306224"/>
            <a:ext cx="6653471" cy="615489"/>
          </a:xfrm>
          <a:prstGeom prst="rect">
            <a:avLst/>
          </a:prstGeom>
          <a:noFill/>
        </p:spPr>
        <p:txBody>
          <a:bodyPr wrap="square" lIns="121855" tIns="60928" rIns="121855" bIns="60928" rtlCol="0">
            <a:spAutoFit/>
          </a:bodyPr>
          <a:lstStyle/>
          <a:p>
            <a:pPr algn="ctr"/>
            <a:r>
              <a:rPr lang="en-US" sz="3200" b="1" dirty="0" err="1">
                <a:solidFill>
                  <a:srgbClr val="FF6600"/>
                </a:solidFill>
                <a:latin typeface="Times New Roman" pitchFamily="18" charset="0"/>
                <a:ea typeface="Arial-Rounded" panose="020B0500000000000000" pitchFamily="34" charset="0"/>
                <a:cs typeface="Times New Roman" pitchFamily="18" charset="0"/>
              </a:rPr>
              <a:t>Bài</a:t>
            </a:r>
            <a:r>
              <a:rPr lang="en-US" sz="3200" b="1" dirty="0">
                <a:solidFill>
                  <a:srgbClr val="FF6600"/>
                </a:solidFill>
                <a:latin typeface="Times New Roman" pitchFamily="18" charset="0"/>
                <a:ea typeface="Arial-Rounded" panose="020B0500000000000000" pitchFamily="34" charset="0"/>
                <a:cs typeface="Times New Roman" pitchFamily="18" charset="0"/>
              </a:rPr>
              <a:t> 11: CÁI TRỐNG TR</a:t>
            </a:r>
            <a:r>
              <a:rPr lang="vi-VN" sz="3200" b="1" dirty="0">
                <a:solidFill>
                  <a:srgbClr val="FF6600"/>
                </a:solidFill>
                <a:latin typeface="Times New Roman" pitchFamily="18" charset="0"/>
                <a:ea typeface="Arial-Rounded" panose="020B0500000000000000" pitchFamily="34" charset="0"/>
                <a:cs typeface="Times New Roman" pitchFamily="18" charset="0"/>
              </a:rPr>
              <a:t>ƯỜNG</a:t>
            </a:r>
            <a:r>
              <a:rPr lang="en-US" sz="3200" b="1" dirty="0">
                <a:solidFill>
                  <a:srgbClr val="FF6600"/>
                </a:solidFill>
                <a:latin typeface="Times New Roman" pitchFamily="18" charset="0"/>
                <a:ea typeface="Arial-Rounded" panose="020B0500000000000000" pitchFamily="34" charset="0"/>
                <a:cs typeface="Times New Roman" pitchFamily="18" charset="0"/>
              </a:rPr>
              <a:t> EM</a:t>
            </a: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32778" b="74630" l="16042" r="48385">
                        <a14:foregroundMark x1="16563" y1="44537" x2="25208" y2="51019"/>
                        <a14:foregroundMark x1="21146" y1="51481" x2="23490" y2="54352"/>
                        <a14:foregroundMark x1="16406" y1="46111" x2="18490" y2="49352"/>
                        <a14:foregroundMark x1="21458" y1="59907" x2="23906" y2="64074"/>
                        <a14:foregroundMark x1="47292" y1="34352" x2="47344" y2="49352"/>
                        <a14:foregroundMark x1="45417" y1="55000" x2="46354" y2="53333"/>
                        <a14:foregroundMark x1="44063" y1="47500" x2="45000" y2="49352"/>
                      </a14:backgroundRemoval>
                    </a14:imgEffect>
                  </a14:imgLayer>
                </a14:imgProps>
              </a:ext>
            </a:extLst>
          </a:blip>
          <a:srcRect l="15789" t="32885" r="69299" b="25478"/>
          <a:stretch/>
        </p:blipFill>
        <p:spPr>
          <a:xfrm>
            <a:off x="-130928" y="-159890"/>
            <a:ext cx="4622717" cy="7260383"/>
          </a:xfrm>
          <a:prstGeom prst="rect">
            <a:avLst/>
          </a:prstGeom>
          <a:ln>
            <a:noFill/>
          </a:ln>
          <a:effectLst>
            <a:softEdge rad="112500"/>
          </a:effectLst>
        </p:spPr>
      </p:pic>
      <p:pic>
        <p:nvPicPr>
          <p:cNvPr id="6" name="Picture 5"/>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32778" b="74630" l="16042" r="48385">
                        <a14:foregroundMark x1="16563" y1="44537" x2="25208" y2="51019"/>
                        <a14:foregroundMark x1="21146" y1="51481" x2="23490" y2="54352"/>
                        <a14:foregroundMark x1="16406" y1="46111" x2="18490" y2="49352"/>
                        <a14:foregroundMark x1="21458" y1="59907" x2="23906" y2="64074"/>
                        <a14:foregroundMark x1="47292" y1="34352" x2="47344" y2="49352"/>
                        <a14:foregroundMark x1="45417" y1="55000" x2="46354" y2="53333"/>
                        <a14:foregroundMark x1="44063" y1="47500" x2="45000" y2="49352"/>
                      </a14:backgroundRemoval>
                    </a14:imgEffect>
                  </a14:imgLayer>
                </a14:imgProps>
              </a:ext>
            </a:extLst>
          </a:blip>
          <a:srcRect l="30667" t="32886" r="51404" b="26156"/>
          <a:stretch/>
        </p:blipFill>
        <p:spPr>
          <a:xfrm>
            <a:off x="7823031" y="1073860"/>
            <a:ext cx="4501222" cy="5784140"/>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48765" b="82963" l="51880" r="69173">
                        <a14:foregroundMark x1="63492" y1="51728" x2="64411" y2="64568"/>
                        <a14:foregroundMark x1="64411" y1="54198" x2="65748" y2="57901"/>
                        <a14:foregroundMark x1="65998" y1="63210" x2="65246" y2="63827"/>
                        <a14:foregroundMark x1="56140" y1="59012" x2="59649" y2="66543"/>
                        <a14:foregroundMark x1="59398" y1="64321" x2="60401" y2="65185"/>
                        <a14:foregroundMark x1="58145" y1="73457" x2="59148" y2="72840"/>
                        <a14:foregroundMark x1="59816" y1="73951" x2="60568" y2="72099"/>
                        <a14:foregroundMark x1="60067" y1="64321" x2="60067" y2="63951"/>
                        <a14:foregroundMark x1="62657" y1="56667" x2="62322" y2="56173"/>
                        <a14:foregroundMark x1="56391" y1="78889" x2="57059" y2="80000"/>
                        <a14:foregroundMark x1="55639" y1="70370" x2="55388" y2="72963"/>
                      </a14:backgroundRemoval>
                    </a14:imgEffect>
                  </a14:imgLayer>
                </a14:imgProps>
              </a:ext>
            </a:extLst>
          </a:blip>
          <a:srcRect l="52763" t="57629" r="37291" b="17303"/>
          <a:stretch/>
        </p:blipFill>
        <p:spPr>
          <a:xfrm>
            <a:off x="0" y="5037220"/>
            <a:ext cx="1655463" cy="2823409"/>
          </a:xfrm>
          <a:prstGeom prst="rect">
            <a:avLst/>
          </a:prstGeom>
        </p:spPr>
      </p:pic>
      <p:sp>
        <p:nvSpPr>
          <p:cNvPr id="14" name="TextBox 13"/>
          <p:cNvSpPr txBox="1"/>
          <p:nvPr/>
        </p:nvSpPr>
        <p:spPr>
          <a:xfrm>
            <a:off x="2817838" y="1479015"/>
            <a:ext cx="3976802" cy="4001031"/>
          </a:xfrm>
          <a:prstGeom prst="rect">
            <a:avLst/>
          </a:prstGeom>
          <a:noFill/>
        </p:spPr>
        <p:txBody>
          <a:bodyPr wrap="square" lIns="121855" tIns="60928" rIns="121855" bIns="60928" numCol="1" rtlCol="0">
            <a:spAutoFit/>
          </a:bodyPr>
          <a:lstStyle/>
          <a:p>
            <a:pPr algn="just"/>
            <a:r>
              <a:rPr lang="en-US" sz="2800" dirty="0" err="1">
                <a:latin typeface="Times New Roman" pitchFamily="18" charset="0"/>
                <a:ea typeface="Arial-Rounded" panose="020B0500000000000000" pitchFamily="34" charset="0"/>
                <a:cs typeface="Times New Roman" pitchFamily="18" charset="0"/>
              </a:rPr>
              <a:t>Cái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a:t>
            </a:r>
            <a:r>
              <a:rPr lang="vi-VN" sz="2800" dirty="0">
                <a:latin typeface="Times New Roman" pitchFamily="18" charset="0"/>
                <a:ea typeface="Arial-Rounded" panose="020B0500000000000000" pitchFamily="34" charset="0"/>
                <a:cs typeface="Times New Roman" pitchFamily="18" charset="0"/>
              </a:rPr>
              <a:t>ường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em</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Mùa</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cũng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nghỉ</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Suốt</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ba</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tháng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nằm</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ngẫm</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nghĩ</a:t>
            </a:r>
            <a:r>
              <a:rPr lang="en-US" sz="2800" dirty="0">
                <a:latin typeface="Times New Roman" pitchFamily="18" charset="0"/>
                <a:ea typeface="Arial-Rounded" panose="020B0500000000000000" pitchFamily="34" charset="0"/>
                <a:cs typeface="Times New Roman" pitchFamily="18" charset="0"/>
              </a:rPr>
              <a:t>.</a:t>
            </a:r>
          </a:p>
          <a:p>
            <a:pPr algn="just"/>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Buồn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không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hả</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Trong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những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ngày</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Bọn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mình</a:t>
            </a:r>
            <a:r>
              <a:rPr lang="en-US" sz="2800" dirty="0">
                <a:latin typeface="Times New Roman" pitchFamily="18" charset="0"/>
                <a:ea typeface="Arial-Rounded" panose="020B0500000000000000" pitchFamily="34" charset="0"/>
                <a:cs typeface="Times New Roman" pitchFamily="18" charset="0"/>
              </a:rPr>
              <a:t> </a:t>
            </a:r>
            <a:r>
              <a:rPr lang="vi-VN" sz="2800" dirty="0">
                <a:latin typeface="Times New Roman" pitchFamily="18" charset="0"/>
                <a:ea typeface="Arial-Rounded" panose="020B0500000000000000" pitchFamily="34" charset="0"/>
                <a:cs typeface="Times New Roman" pitchFamily="18" charset="0"/>
              </a:rPr>
              <a:t>đ</a:t>
            </a:r>
            <a:r>
              <a:rPr lang="en-US" sz="2800" dirty="0" err="1">
                <a:latin typeface="Times New Roman" pitchFamily="18" charset="0"/>
                <a:ea typeface="Arial-Rounded" panose="020B0500000000000000" pitchFamily="34" charset="0"/>
                <a:cs typeface="Times New Roman" pitchFamily="18" charset="0"/>
              </a:rPr>
              <a:t>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vắng</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Chỉ</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còn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tiếng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ve</a:t>
            </a:r>
            <a:r>
              <a:rPr lang="en-US" sz="2800" dirty="0">
                <a:latin typeface="Times New Roman" pitchFamily="18" charset="0"/>
                <a:ea typeface="Arial-Rounded" panose="020B0500000000000000" pitchFamily="34" charset="0"/>
                <a:cs typeface="Times New Roman" pitchFamily="18" charset="0"/>
              </a:rPr>
              <a:t>?</a:t>
            </a:r>
          </a:p>
        </p:txBody>
      </p:sp>
      <p:sp>
        <p:nvSpPr>
          <p:cNvPr id="15" name="TextBox 14"/>
          <p:cNvSpPr txBox="1"/>
          <p:nvPr/>
        </p:nvSpPr>
        <p:spPr>
          <a:xfrm>
            <a:off x="6634219" y="1479014"/>
            <a:ext cx="3976802" cy="4001031"/>
          </a:xfrm>
          <a:prstGeom prst="rect">
            <a:avLst/>
          </a:prstGeom>
          <a:noFill/>
        </p:spPr>
        <p:txBody>
          <a:bodyPr wrap="square" lIns="121855" tIns="60928" rIns="121855" bIns="60928" numCol="1" rtlCol="0">
            <a:spAutoFit/>
          </a:bodyPr>
          <a:lstStyle/>
          <a:p>
            <a:pPr algn="just"/>
            <a:r>
              <a:rPr lang="en-US" sz="2800" dirty="0" err="1">
                <a:latin typeface="Times New Roman" pitchFamily="18" charset="0"/>
                <a:ea typeface="Arial-Rounded" panose="020B0500000000000000" pitchFamily="34" charset="0"/>
                <a:cs typeface="Times New Roman" pitchFamily="18" charset="0"/>
              </a:rPr>
              <a:t>Cái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lặng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im</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Nghiêng</a:t>
            </a:r>
            <a:r>
              <a:rPr lang="en-US" sz="2800" dirty="0">
                <a:latin typeface="Times New Roman" pitchFamily="18" charset="0"/>
                <a:ea typeface="Arial-Rounded" panose="020B0500000000000000" pitchFamily="34" charset="0"/>
                <a:cs typeface="Times New Roman" pitchFamily="18" charset="0"/>
              </a:rPr>
              <a:t> </a:t>
            </a:r>
            <a:r>
              <a:rPr lang="vi-VN" sz="2800" dirty="0">
                <a:latin typeface="Times New Roman" pitchFamily="18" charset="0"/>
                <a:ea typeface="Arial-Rounded" panose="020B0500000000000000" pitchFamily="34" charset="0"/>
                <a:cs typeface="Times New Roman" pitchFamily="18" charset="0"/>
              </a:rPr>
              <a:t>đầu</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trên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giá</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Chắc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thấy</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chúng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em</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Nó</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vui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mừng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quá</a:t>
            </a:r>
            <a:r>
              <a:rPr lang="en-US" sz="2800" dirty="0">
                <a:latin typeface="Times New Roman" pitchFamily="18" charset="0"/>
                <a:ea typeface="Arial-Rounded" panose="020B0500000000000000" pitchFamily="34" charset="0"/>
                <a:cs typeface="Times New Roman" pitchFamily="18" charset="0"/>
              </a:rPr>
              <a:t>!</a:t>
            </a:r>
          </a:p>
          <a:p>
            <a:pPr algn="just"/>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Kìa</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vi-VN" sz="2800" dirty="0">
                <a:latin typeface="Times New Roman" pitchFamily="18" charset="0"/>
                <a:ea typeface="Arial-Rounded" panose="020B0500000000000000" pitchFamily="34" charset="0"/>
                <a:cs typeface="Times New Roman" pitchFamily="18" charset="0"/>
              </a:rPr>
              <a:t>đ</a:t>
            </a:r>
            <a:r>
              <a:rPr lang="en-US" sz="2800" dirty="0" err="1">
                <a:latin typeface="Times New Roman" pitchFamily="18" charset="0"/>
                <a:ea typeface="Arial-Rounded" panose="020B0500000000000000" pitchFamily="34" charset="0"/>
                <a:cs typeface="Times New Roman" pitchFamily="18" charset="0"/>
              </a:rPr>
              <a:t>ang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gọi</a:t>
            </a:r>
            <a:r>
              <a:rPr lang="en-US" sz="2800" dirty="0">
                <a:latin typeface="Times New Roman" pitchFamily="18" charset="0"/>
                <a:ea typeface="Arial-Rounded" panose="020B0500000000000000" pitchFamily="34" charset="0"/>
                <a:cs typeface="Times New Roman" pitchFamily="18" charset="0"/>
              </a:rPr>
              <a:t>:</a:t>
            </a:r>
          </a:p>
          <a:p>
            <a:pPr algn="just"/>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a:t>
            </a:r>
          </a:p>
          <a:p>
            <a:pPr algn="just"/>
            <a:r>
              <a:rPr lang="en-US" sz="2800" dirty="0" err="1">
                <a:latin typeface="Times New Roman" pitchFamily="18" charset="0"/>
                <a:ea typeface="Arial-Rounded" panose="020B0500000000000000" pitchFamily="34" charset="0"/>
                <a:cs typeface="Times New Roman" pitchFamily="18" charset="0"/>
              </a:rPr>
              <a:t>Vào</a:t>
            </a:r>
            <a:r>
              <a:rPr lang="en-US" sz="2800" dirty="0">
                <a:latin typeface="Times New Roman" pitchFamily="18" charset="0"/>
                <a:ea typeface="Arial-Rounded" panose="020B0500000000000000" pitchFamily="34" charset="0"/>
                <a:cs typeface="Times New Roman" pitchFamily="18" charset="0"/>
              </a:rPr>
              <a:t> n</a:t>
            </a:r>
            <a:r>
              <a:rPr lang="vi-VN" sz="2800" dirty="0">
                <a:latin typeface="Times New Roman" pitchFamily="18" charset="0"/>
                <a:ea typeface="Arial-Rounded" panose="020B0500000000000000" pitchFamily="34" charset="0"/>
                <a:cs typeface="Times New Roman" pitchFamily="18" charset="0"/>
              </a:rPr>
              <a:t>ă</a:t>
            </a:r>
            <a:r>
              <a:rPr lang="en-US" sz="2800" dirty="0">
                <a:latin typeface="Times New Roman" pitchFamily="18" charset="0"/>
                <a:ea typeface="Arial-Rounded" panose="020B0500000000000000" pitchFamily="34" charset="0"/>
                <a:cs typeface="Times New Roman" pitchFamily="18" charset="0"/>
              </a:rPr>
              <a:t>m </a:t>
            </a:r>
            <a:r>
              <a:rPr lang="en-US" sz="2800" dirty="0" err="1">
                <a:latin typeface="Times New Roman" pitchFamily="18" charset="0"/>
                <a:ea typeface="Arial-Rounded" panose="020B0500000000000000" pitchFamily="34" charset="0"/>
                <a:cs typeface="Times New Roman" pitchFamily="18" charset="0"/>
              </a:rPr>
              <a:t>học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mới</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Giọng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vang</a:t>
            </a:r>
            <a:r>
              <a:rPr lang="en-US" sz="2800" dirty="0">
                <a:latin typeface="Times New Roman" pitchFamily="18" charset="0"/>
                <a:ea typeface="Arial-Rounded" panose="020B0500000000000000" pitchFamily="34" charset="0"/>
                <a:cs typeface="Times New Roman" pitchFamily="18" charset="0"/>
              </a:rPr>
              <a:t> t</a:t>
            </a:r>
            <a:r>
              <a:rPr lang="vi-VN" sz="2800" dirty="0">
                <a:latin typeface="Times New Roman" pitchFamily="18" charset="0"/>
                <a:ea typeface="Arial-Rounded" panose="020B0500000000000000" pitchFamily="34" charset="0"/>
                <a:cs typeface="Times New Roman" pitchFamily="18" charset="0"/>
              </a:rPr>
              <a:t>ư</a:t>
            </a:r>
            <a:r>
              <a:rPr lang="en-US" sz="2800" dirty="0">
                <a:latin typeface="Times New Roman" pitchFamily="18" charset="0"/>
                <a:ea typeface="Arial-Rounded" panose="020B0500000000000000" pitchFamily="34" charset="0"/>
                <a:cs typeface="Times New Roman" pitchFamily="18" charset="0"/>
              </a:rPr>
              <a:t>ng </a:t>
            </a:r>
            <a:r>
              <a:rPr lang="en-US" sz="2800" dirty="0" err="1">
                <a:latin typeface="Times New Roman" pitchFamily="18" charset="0"/>
                <a:ea typeface="Arial-Rounded" panose="020B0500000000000000" pitchFamily="34" charset="0"/>
                <a:cs typeface="Times New Roman" pitchFamily="18" charset="0"/>
              </a:rPr>
              <a:t>bừng</a:t>
            </a:r>
            <a:r>
              <a:rPr lang="en-US" sz="2800" dirty="0">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xmlns="" val="45924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3" name="Group 2">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2756130" y="817503"/>
            <a:ext cx="6653471" cy="615489"/>
          </a:xfrm>
          <a:prstGeom prst="rect">
            <a:avLst/>
          </a:prstGeom>
          <a:noFill/>
        </p:spPr>
        <p:txBody>
          <a:bodyPr wrap="square" lIns="121855" tIns="60928" rIns="121855" bIns="60928" rtlCol="0">
            <a:spAutoFit/>
          </a:bodyPr>
          <a:lstStyle/>
          <a:p>
            <a:pPr algn="ctr"/>
            <a:r>
              <a:rPr lang="en-US" sz="3200" b="1" dirty="0" err="1">
                <a:solidFill>
                  <a:srgbClr val="FF6600"/>
                </a:solidFill>
                <a:latin typeface="Times New Roman" pitchFamily="18" charset="0"/>
                <a:ea typeface="Arial-Rounded" panose="020B0500000000000000" pitchFamily="34" charset="0"/>
                <a:cs typeface="Times New Roman" pitchFamily="18" charset="0"/>
              </a:rPr>
              <a:t>Bài</a:t>
            </a:r>
            <a:r>
              <a:rPr lang="en-US" sz="3200" b="1" dirty="0">
                <a:solidFill>
                  <a:srgbClr val="FF6600"/>
                </a:solidFill>
                <a:latin typeface="Times New Roman" pitchFamily="18" charset="0"/>
                <a:ea typeface="Arial-Rounded" panose="020B0500000000000000" pitchFamily="34" charset="0"/>
                <a:cs typeface="Times New Roman" pitchFamily="18" charset="0"/>
              </a:rPr>
              <a:t> 11: CÁI TRỐNG TR</a:t>
            </a:r>
            <a:r>
              <a:rPr lang="vi-VN" sz="3200" b="1" dirty="0">
                <a:solidFill>
                  <a:srgbClr val="FF6600"/>
                </a:solidFill>
                <a:latin typeface="Times New Roman" pitchFamily="18" charset="0"/>
                <a:ea typeface="Arial-Rounded" panose="020B0500000000000000" pitchFamily="34" charset="0"/>
                <a:cs typeface="Times New Roman" pitchFamily="18" charset="0"/>
              </a:rPr>
              <a:t>ƯỜNG</a:t>
            </a:r>
            <a:r>
              <a:rPr lang="en-US" sz="3200" b="1" dirty="0">
                <a:solidFill>
                  <a:srgbClr val="FF6600"/>
                </a:solidFill>
                <a:latin typeface="Times New Roman" pitchFamily="18" charset="0"/>
                <a:ea typeface="Arial-Rounded" panose="020B0500000000000000" pitchFamily="34" charset="0"/>
                <a:cs typeface="Times New Roman" pitchFamily="18" charset="0"/>
              </a:rPr>
              <a:t> EM</a:t>
            </a:r>
          </a:p>
        </p:txBody>
      </p:sp>
      <p:sp>
        <p:nvSpPr>
          <p:cNvPr id="8" name="TextBox 7"/>
          <p:cNvSpPr txBox="1"/>
          <p:nvPr/>
        </p:nvSpPr>
        <p:spPr>
          <a:xfrm>
            <a:off x="2045368" y="1955267"/>
            <a:ext cx="3976802" cy="4001031"/>
          </a:xfrm>
          <a:prstGeom prst="rect">
            <a:avLst/>
          </a:prstGeom>
          <a:noFill/>
        </p:spPr>
        <p:txBody>
          <a:bodyPr wrap="square" lIns="121855" tIns="60928" rIns="121855" bIns="60928" numCol="1" rtlCol="0">
            <a:spAutoFit/>
          </a:bodyPr>
          <a:lstStyle/>
          <a:p>
            <a:pPr algn="just"/>
            <a:r>
              <a:rPr lang="en-US" sz="2800" dirty="0" err="1">
                <a:latin typeface="Times New Roman" pitchFamily="18" charset="0"/>
                <a:ea typeface="Arial-Rounded" panose="020B0500000000000000" pitchFamily="34" charset="0"/>
                <a:cs typeface="Times New Roman" pitchFamily="18" charset="0"/>
              </a:rPr>
              <a:t>Cái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a:t>
            </a:r>
            <a:r>
              <a:rPr lang="vi-VN" sz="2800" dirty="0">
                <a:latin typeface="Times New Roman" pitchFamily="18" charset="0"/>
                <a:ea typeface="Arial-Rounded" panose="020B0500000000000000" pitchFamily="34" charset="0"/>
                <a:cs typeface="Times New Roman" pitchFamily="18" charset="0"/>
              </a:rPr>
              <a:t>ường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em</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Mùa</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cũng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nghỉ</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Suốt</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ba</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tháng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nằm</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ngẫm</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nghĩ</a:t>
            </a:r>
            <a:r>
              <a:rPr lang="en-US" sz="2800" dirty="0">
                <a:latin typeface="Times New Roman" pitchFamily="18" charset="0"/>
                <a:ea typeface="Arial-Rounded" panose="020B0500000000000000" pitchFamily="34" charset="0"/>
                <a:cs typeface="Times New Roman" pitchFamily="18" charset="0"/>
              </a:rPr>
              <a:t>.</a:t>
            </a:r>
          </a:p>
          <a:p>
            <a:pPr algn="just"/>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Buồn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không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hả</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Trong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những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ngày</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Bọn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mình</a:t>
            </a:r>
            <a:r>
              <a:rPr lang="en-US" sz="2800" dirty="0">
                <a:latin typeface="Times New Roman" pitchFamily="18" charset="0"/>
                <a:ea typeface="Arial-Rounded" panose="020B0500000000000000" pitchFamily="34" charset="0"/>
                <a:cs typeface="Times New Roman" pitchFamily="18" charset="0"/>
              </a:rPr>
              <a:t> </a:t>
            </a:r>
            <a:r>
              <a:rPr lang="vi-VN" sz="2800" dirty="0">
                <a:latin typeface="Times New Roman" pitchFamily="18" charset="0"/>
                <a:ea typeface="Arial-Rounded" panose="020B0500000000000000" pitchFamily="34" charset="0"/>
                <a:cs typeface="Times New Roman" pitchFamily="18" charset="0"/>
              </a:rPr>
              <a:t>đ</a:t>
            </a:r>
            <a:r>
              <a:rPr lang="en-US" sz="2800" dirty="0" err="1">
                <a:latin typeface="Times New Roman" pitchFamily="18" charset="0"/>
                <a:ea typeface="Arial-Rounded" panose="020B0500000000000000" pitchFamily="34" charset="0"/>
                <a:cs typeface="Times New Roman" pitchFamily="18" charset="0"/>
              </a:rPr>
              <a:t>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vắng</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Chỉ</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còn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tiếng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ve</a:t>
            </a:r>
            <a:r>
              <a:rPr lang="en-US" sz="2800" dirty="0">
                <a:latin typeface="Times New Roman" pitchFamily="18" charset="0"/>
                <a:ea typeface="Arial-Rounded" panose="020B0500000000000000" pitchFamily="34" charset="0"/>
                <a:cs typeface="Times New Roman" pitchFamily="18" charset="0"/>
              </a:rPr>
              <a:t>?</a:t>
            </a:r>
          </a:p>
        </p:txBody>
      </p:sp>
      <p:sp>
        <p:nvSpPr>
          <p:cNvPr id="9" name="TextBox 8"/>
          <p:cNvSpPr txBox="1"/>
          <p:nvPr/>
        </p:nvSpPr>
        <p:spPr>
          <a:xfrm>
            <a:off x="6771871" y="1928230"/>
            <a:ext cx="3976802" cy="4001031"/>
          </a:xfrm>
          <a:prstGeom prst="rect">
            <a:avLst/>
          </a:prstGeom>
          <a:noFill/>
        </p:spPr>
        <p:txBody>
          <a:bodyPr wrap="square" lIns="121855" tIns="60928" rIns="121855" bIns="60928" numCol="1" rtlCol="0">
            <a:spAutoFit/>
          </a:bodyPr>
          <a:lstStyle/>
          <a:p>
            <a:pPr algn="just"/>
            <a:r>
              <a:rPr lang="en-US" sz="2800" dirty="0" err="1">
                <a:latin typeface="Times New Roman" pitchFamily="18" charset="0"/>
                <a:ea typeface="Arial-Rounded" panose="020B0500000000000000" pitchFamily="34" charset="0"/>
                <a:cs typeface="Times New Roman" pitchFamily="18" charset="0"/>
              </a:rPr>
              <a:t>Cái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lặng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im</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Nghiêng</a:t>
            </a:r>
            <a:r>
              <a:rPr lang="en-US" sz="2800" dirty="0">
                <a:latin typeface="Times New Roman" pitchFamily="18" charset="0"/>
                <a:ea typeface="Arial-Rounded" panose="020B0500000000000000" pitchFamily="34" charset="0"/>
                <a:cs typeface="Times New Roman" pitchFamily="18" charset="0"/>
              </a:rPr>
              <a:t> </a:t>
            </a:r>
            <a:r>
              <a:rPr lang="vi-VN" sz="2800" dirty="0">
                <a:latin typeface="Times New Roman" pitchFamily="18" charset="0"/>
                <a:ea typeface="Arial-Rounded" panose="020B0500000000000000" pitchFamily="34" charset="0"/>
                <a:cs typeface="Times New Roman" pitchFamily="18" charset="0"/>
              </a:rPr>
              <a:t>đầu</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trên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giá</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Chắc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thấy</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chúng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em</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Nó</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vui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mừng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quá</a:t>
            </a:r>
            <a:r>
              <a:rPr lang="en-US" sz="2800" dirty="0">
                <a:latin typeface="Times New Roman" pitchFamily="18" charset="0"/>
                <a:ea typeface="Arial-Rounded" panose="020B0500000000000000" pitchFamily="34" charset="0"/>
                <a:cs typeface="Times New Roman" pitchFamily="18" charset="0"/>
              </a:rPr>
              <a:t>!</a:t>
            </a:r>
          </a:p>
          <a:p>
            <a:pPr algn="just"/>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Kìa</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vi-VN" sz="2800" dirty="0">
                <a:latin typeface="Times New Roman" pitchFamily="18" charset="0"/>
                <a:ea typeface="Arial-Rounded" panose="020B0500000000000000" pitchFamily="34" charset="0"/>
                <a:cs typeface="Times New Roman" pitchFamily="18" charset="0"/>
              </a:rPr>
              <a:t>đ</a:t>
            </a:r>
            <a:r>
              <a:rPr lang="en-US" sz="2800" dirty="0" err="1">
                <a:latin typeface="Times New Roman" pitchFamily="18" charset="0"/>
                <a:ea typeface="Arial-Rounded" panose="020B0500000000000000" pitchFamily="34" charset="0"/>
                <a:cs typeface="Times New Roman" pitchFamily="18" charset="0"/>
              </a:rPr>
              <a:t>ang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gọi</a:t>
            </a:r>
            <a:r>
              <a:rPr lang="en-US" sz="2800" dirty="0">
                <a:latin typeface="Times New Roman" pitchFamily="18" charset="0"/>
                <a:ea typeface="Arial-Rounded" panose="020B0500000000000000" pitchFamily="34" charset="0"/>
                <a:cs typeface="Times New Roman" pitchFamily="18" charset="0"/>
              </a:rPr>
              <a:t>:</a:t>
            </a:r>
          </a:p>
          <a:p>
            <a:pPr algn="just"/>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a:t>
            </a:r>
          </a:p>
          <a:p>
            <a:pPr algn="just"/>
            <a:r>
              <a:rPr lang="en-US" sz="2800" dirty="0" err="1">
                <a:latin typeface="Times New Roman" pitchFamily="18" charset="0"/>
                <a:ea typeface="Arial-Rounded" panose="020B0500000000000000" pitchFamily="34" charset="0"/>
                <a:cs typeface="Times New Roman" pitchFamily="18" charset="0"/>
              </a:rPr>
              <a:t>Vào</a:t>
            </a:r>
            <a:r>
              <a:rPr lang="en-US" sz="2800" dirty="0">
                <a:latin typeface="Times New Roman" pitchFamily="18" charset="0"/>
                <a:ea typeface="Arial-Rounded" panose="020B0500000000000000" pitchFamily="34" charset="0"/>
                <a:cs typeface="Times New Roman" pitchFamily="18" charset="0"/>
              </a:rPr>
              <a:t> n</a:t>
            </a:r>
            <a:r>
              <a:rPr lang="vi-VN" sz="2800" dirty="0">
                <a:latin typeface="Times New Roman" pitchFamily="18" charset="0"/>
                <a:ea typeface="Arial-Rounded" panose="020B0500000000000000" pitchFamily="34" charset="0"/>
                <a:cs typeface="Times New Roman" pitchFamily="18" charset="0"/>
              </a:rPr>
              <a:t>ă</a:t>
            </a:r>
            <a:r>
              <a:rPr lang="en-US" sz="2800" dirty="0">
                <a:latin typeface="Times New Roman" pitchFamily="18" charset="0"/>
                <a:ea typeface="Arial-Rounded" panose="020B0500000000000000" pitchFamily="34" charset="0"/>
                <a:cs typeface="Times New Roman" pitchFamily="18" charset="0"/>
              </a:rPr>
              <a:t>m </a:t>
            </a:r>
            <a:r>
              <a:rPr lang="en-US" sz="2800" dirty="0" err="1">
                <a:latin typeface="Times New Roman" pitchFamily="18" charset="0"/>
                <a:ea typeface="Arial-Rounded" panose="020B0500000000000000" pitchFamily="34" charset="0"/>
                <a:cs typeface="Times New Roman" pitchFamily="18" charset="0"/>
              </a:rPr>
              <a:t>học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mới</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Giọng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vang</a:t>
            </a:r>
            <a:r>
              <a:rPr lang="en-US" sz="2800" dirty="0">
                <a:latin typeface="Times New Roman" pitchFamily="18" charset="0"/>
                <a:ea typeface="Arial-Rounded" panose="020B0500000000000000" pitchFamily="34" charset="0"/>
                <a:cs typeface="Times New Roman" pitchFamily="18" charset="0"/>
              </a:rPr>
              <a:t> t</a:t>
            </a:r>
            <a:r>
              <a:rPr lang="vi-VN" sz="2800" dirty="0">
                <a:latin typeface="Times New Roman" pitchFamily="18" charset="0"/>
                <a:ea typeface="Arial-Rounded" panose="020B0500000000000000" pitchFamily="34" charset="0"/>
                <a:cs typeface="Times New Roman" pitchFamily="18" charset="0"/>
              </a:rPr>
              <a:t>ư</a:t>
            </a:r>
            <a:r>
              <a:rPr lang="en-US" sz="2800" dirty="0">
                <a:latin typeface="Times New Roman" pitchFamily="18" charset="0"/>
                <a:ea typeface="Arial-Rounded" panose="020B0500000000000000" pitchFamily="34" charset="0"/>
                <a:cs typeface="Times New Roman" pitchFamily="18" charset="0"/>
              </a:rPr>
              <a:t>ng </a:t>
            </a:r>
            <a:r>
              <a:rPr lang="en-US" sz="2800" dirty="0" err="1">
                <a:latin typeface="Times New Roman" pitchFamily="18" charset="0"/>
                <a:ea typeface="Arial-Rounded" panose="020B0500000000000000" pitchFamily="34" charset="0"/>
                <a:cs typeface="Times New Roman" pitchFamily="18" charset="0"/>
              </a:rPr>
              <a:t>bừng</a:t>
            </a:r>
            <a:r>
              <a:rPr lang="en-US" sz="2800" dirty="0">
                <a:latin typeface="Times New Roman" pitchFamily="18" charset="0"/>
                <a:ea typeface="Arial-Rounded" panose="020B0500000000000000" pitchFamily="34" charset="0"/>
                <a:cs typeface="Times New Roman" pitchFamily="18" charset="0"/>
              </a:rPr>
              <a:t>.</a:t>
            </a:r>
          </a:p>
        </p:txBody>
      </p:sp>
      <p:cxnSp>
        <p:nvCxnSpPr>
          <p:cNvPr id="10" name="Straight Connector 9"/>
          <p:cNvCxnSpPr/>
          <p:nvPr/>
        </p:nvCxnSpPr>
        <p:spPr>
          <a:xfrm>
            <a:off x="2756130" y="2476271"/>
            <a:ext cx="744154"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3877008" y="3734800"/>
            <a:ext cx="158972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8276060" y="2435175"/>
            <a:ext cx="1242787"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6929870" y="2879503"/>
            <a:ext cx="186480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19" name="Group 18"/>
          <p:cNvGrpSpPr/>
          <p:nvPr/>
        </p:nvGrpSpPr>
        <p:grpSpPr>
          <a:xfrm>
            <a:off x="9079665" y="267888"/>
            <a:ext cx="3338015" cy="1940706"/>
            <a:chOff x="242986" y="532128"/>
            <a:chExt cx="3338015" cy="1940706"/>
          </a:xfrm>
        </p:grpSpPr>
        <p:pic>
          <p:nvPicPr>
            <p:cNvPr id="20" name="Picture 19"/>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8352" b="28953" l="53750" r="95313"/>
                      </a14:imgEffect>
                    </a14:imgLayer>
                  </a14:imgProps>
                </a:ext>
                <a:ext uri="{28A0092B-C50C-407E-A947-70E740481C1C}">
                  <a14:useLocalDpi xmlns:a14="http://schemas.microsoft.com/office/drawing/2010/main" xmlns="" val="0"/>
                </a:ext>
              </a:extLst>
            </a:blip>
            <a:srcRect l="53796" t="8695" r="-431" b="71981"/>
            <a:stretch/>
          </p:blipFill>
          <p:spPr>
            <a:xfrm>
              <a:off x="242986" y="532128"/>
              <a:ext cx="3338015" cy="1940706"/>
            </a:xfrm>
            <a:prstGeom prst="rect">
              <a:avLst/>
            </a:prstGeom>
          </p:spPr>
        </p:pic>
        <p:sp>
          <p:nvSpPr>
            <p:cNvPr id="21" name="TextBox 20"/>
            <p:cNvSpPr txBox="1"/>
            <p:nvPr/>
          </p:nvSpPr>
          <p:spPr>
            <a:xfrm>
              <a:off x="682168" y="1253397"/>
              <a:ext cx="2527567" cy="584775"/>
            </a:xfrm>
            <a:prstGeom prst="rect">
              <a:avLst/>
            </a:prstGeom>
            <a:noFill/>
          </p:spPr>
          <p:txBody>
            <a:bodyPr wrap="square" rtlCol="0">
              <a:spAutoFit/>
            </a:bodyPr>
            <a:lstStyle/>
            <a:p>
              <a:r>
                <a:rPr lang="en-US" sz="3200" b="1" dirty="0" err="1">
                  <a:solidFill>
                    <a:srgbClr val="0070C0"/>
                  </a:solidFill>
                  <a:latin typeface="Times New Roman" pitchFamily="18" charset="0"/>
                  <a:ea typeface="Arial-Rounded" panose="020B0500000000000000" pitchFamily="34" charset="0"/>
                  <a:cs typeface="Times New Roman" pitchFamily="18" charset="0"/>
                </a:rPr>
                <a:t>Đọc</a:t>
              </a:r>
              <a:r>
                <a:rPr lang="en-US" sz="3200" b="1" dirty="0">
                  <a:solidFill>
                    <a:srgbClr val="0070C0"/>
                  </a:solidFill>
                  <a:latin typeface="Times New Roman" pitchFamily="18" charset="0"/>
                  <a:ea typeface="Arial-Rounded" panose="020B0500000000000000" pitchFamily="34" charset="0"/>
                  <a:cs typeface="Times New Roman" pitchFamily="18" charset="0"/>
                </a:rPr>
                <a:t> </a:t>
              </a:r>
              <a:r>
                <a:rPr lang="en-US" sz="3200" b="1" dirty="0" err="1">
                  <a:solidFill>
                    <a:srgbClr val="0070C0"/>
                  </a:solidFill>
                  <a:latin typeface="Times New Roman" pitchFamily="18" charset="0"/>
                  <a:ea typeface="Arial-Rounded" panose="020B0500000000000000" pitchFamily="34" charset="0"/>
                  <a:cs typeface="Times New Roman" pitchFamily="18" charset="0"/>
                </a:rPr>
                <a:t>nối</a:t>
              </a:r>
              <a:r>
                <a:rPr lang="en-US" sz="3200" b="1" dirty="0">
                  <a:solidFill>
                    <a:srgbClr val="0070C0"/>
                  </a:solidFill>
                  <a:latin typeface="Times New Roman" pitchFamily="18" charset="0"/>
                  <a:ea typeface="Arial-Rounded" panose="020B0500000000000000" pitchFamily="34" charset="0"/>
                  <a:cs typeface="Times New Roman" pitchFamily="18" charset="0"/>
                </a:rPr>
                <a:t> </a:t>
              </a:r>
              <a:r>
                <a:rPr lang="en-US" sz="3200" b="1" dirty="0" err="1">
                  <a:solidFill>
                    <a:srgbClr val="0070C0"/>
                  </a:solidFill>
                  <a:latin typeface="Times New Roman" pitchFamily="18" charset="0"/>
                  <a:ea typeface="Arial-Rounded" panose="020B0500000000000000" pitchFamily="34" charset="0"/>
                  <a:cs typeface="Times New Roman" pitchFamily="18" charset="0"/>
                </a:rPr>
                <a:t>tiếp</a:t>
              </a:r>
              <a:endParaRPr lang="en-US" sz="3200" b="1" dirty="0">
                <a:solidFill>
                  <a:srgbClr val="0070C0"/>
                </a:solidFill>
                <a:latin typeface="Times New Roman" pitchFamily="18" charset="0"/>
                <a:ea typeface="Arial-Rounded" panose="020B0500000000000000" pitchFamily="34" charset="0"/>
                <a:cs typeface="Times New Roman" pitchFamily="18" charset="0"/>
              </a:endParaRPr>
            </a:p>
          </p:txBody>
        </p:sp>
      </p:grpSp>
      <p:cxnSp>
        <p:nvCxnSpPr>
          <p:cNvPr id="24" name="Straight Connector 23"/>
          <p:cNvCxnSpPr/>
          <p:nvPr/>
        </p:nvCxnSpPr>
        <p:spPr>
          <a:xfrm>
            <a:off x="8686751" y="5901177"/>
            <a:ext cx="1556584" cy="2808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283416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xmlns="" id="{76DE78DD-ADEF-4012-809E-66E68885B81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91788" y="-381582"/>
            <a:ext cx="10097970" cy="7144573"/>
          </a:xfrm>
          <a:prstGeom prst="rect">
            <a:avLst/>
          </a:prstGeom>
        </p:spPr>
      </p:pic>
      <p:pic>
        <p:nvPicPr>
          <p:cNvPr id="5" name="PA_图片 3">
            <a:extLst>
              <a:ext uri="{FF2B5EF4-FFF2-40B4-BE49-F238E27FC236}">
                <a16:creationId xmlns:a16="http://schemas.microsoft.com/office/drawing/2014/main" xmlns=""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xmlns=""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164745" y="823985"/>
            <a:ext cx="4123385" cy="6034015"/>
          </a:xfrm>
          <a:prstGeom prst="rect">
            <a:avLst/>
          </a:prstGeom>
        </p:spPr>
      </p:pic>
      <p:sp>
        <p:nvSpPr>
          <p:cNvPr id="7" name="Rounded Rectangle 6"/>
          <p:cNvSpPr/>
          <p:nvPr/>
        </p:nvSpPr>
        <p:spPr>
          <a:xfrm>
            <a:off x="4182471" y="1122600"/>
            <a:ext cx="4064000"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itchFamily="18" charset="0"/>
                <a:ea typeface="Arial-Rounded" panose="020B0500000000000000" pitchFamily="34" charset="0"/>
                <a:cs typeface="Times New Roman" pitchFamily="18" charset="0"/>
              </a:rPr>
              <a:t>Luyện</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đọc</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từ</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khó</a:t>
            </a:r>
            <a:endParaRPr lang="en-US" sz="36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8" name="TextBox 7"/>
          <p:cNvSpPr txBox="1"/>
          <p:nvPr/>
        </p:nvSpPr>
        <p:spPr>
          <a:xfrm>
            <a:off x="5103098" y="1873331"/>
            <a:ext cx="2411475" cy="646331"/>
          </a:xfrm>
          <a:prstGeom prst="rect">
            <a:avLst/>
          </a:prstGeom>
          <a:noFill/>
        </p:spPr>
        <p:txBody>
          <a:bodyPr wrap="square" rtlCol="0">
            <a:spAutoFit/>
          </a:bodyPr>
          <a:lstStyle/>
          <a:p>
            <a:r>
              <a:rPr lang="en-US" sz="3600" b="1" dirty="0" err="1">
                <a:solidFill>
                  <a:srgbClr val="0070C0"/>
                </a:solidFill>
                <a:latin typeface="Times New Roman" pitchFamily="18" charset="0"/>
                <a:ea typeface="Arial-Rounded" panose="020B0500000000000000" pitchFamily="34" charset="0"/>
                <a:cs typeface="Times New Roman" pitchFamily="18" charset="0"/>
              </a:rPr>
              <a:t>ngẫm</a:t>
            </a:r>
            <a:r>
              <a:rPr 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t>
            </a:r>
            <a:endParaRPr 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5121435" y="2465897"/>
            <a:ext cx="2228850" cy="646331"/>
          </a:xfrm>
          <a:prstGeom prst="rect">
            <a:avLst/>
          </a:prstGeom>
          <a:noFill/>
        </p:spPr>
        <p:txBody>
          <a:bodyPr wrap="square" rtlCol="0">
            <a:spAutoFit/>
          </a:bodyPr>
          <a:lstStyle/>
          <a:p>
            <a:r>
              <a:rPr lang="en-US" sz="3600" b="1" dirty="0" err="1">
                <a:solidFill>
                  <a:srgbClr val="0070C0"/>
                </a:solidFill>
                <a:latin typeface="Times New Roman" pitchFamily="18" charset="0"/>
                <a:ea typeface="Arial-Rounded" panose="020B0500000000000000" pitchFamily="34" charset="0"/>
                <a:cs typeface="Times New Roman" pitchFamily="18" charset="0"/>
              </a:rPr>
              <a:t>trống</a:t>
            </a:r>
            <a:endParaRPr lang="en-US" sz="3600" b="1" dirty="0">
              <a:solidFill>
                <a:srgbClr val="0070C0"/>
              </a:solidFill>
              <a:latin typeface="Times New Roman" pitchFamily="18" charset="0"/>
              <a:ea typeface="Arial-Rounded" panose="020B0500000000000000" pitchFamily="34" charset="0"/>
              <a:cs typeface="Times New Roman" pitchFamily="18" charset="0"/>
            </a:endParaRPr>
          </a:p>
        </p:txBody>
      </p:sp>
      <p:sp>
        <p:nvSpPr>
          <p:cNvPr id="14" name="TextBox 13"/>
          <p:cNvSpPr txBox="1"/>
          <p:nvPr/>
        </p:nvSpPr>
        <p:spPr>
          <a:xfrm>
            <a:off x="5103098" y="3052354"/>
            <a:ext cx="2978230" cy="646331"/>
          </a:xfrm>
          <a:prstGeom prst="rect">
            <a:avLst/>
          </a:prstGeom>
          <a:noFill/>
        </p:spPr>
        <p:txBody>
          <a:bodyPr wrap="square" rtlCol="0">
            <a:spAutoFit/>
          </a:bodyPr>
          <a:lstStyle/>
          <a:p>
            <a:r>
              <a:rPr lang="en-US" sz="3600" b="1" dirty="0" err="1">
                <a:solidFill>
                  <a:srgbClr val="0070C0"/>
                </a:solidFill>
                <a:latin typeface="Times New Roman" pitchFamily="18" charset="0"/>
                <a:ea typeface="Arial-Rounded" panose="020B0500000000000000" pitchFamily="34" charset="0"/>
                <a:cs typeface="Times New Roman" pitchFamily="18" charset="0"/>
              </a:rPr>
              <a:t>nghiêng</a:t>
            </a:r>
            <a:r>
              <a:rPr lang="en-US" sz="3600" b="1" dirty="0">
                <a:solidFill>
                  <a:srgbClr val="0070C0"/>
                </a:solidFill>
                <a:latin typeface="Times New Roman" pitchFamily="18" charset="0"/>
                <a:ea typeface="Arial-Rounded" panose="020B0500000000000000" pitchFamily="34" charset="0"/>
                <a:cs typeface="Times New Roman" pitchFamily="18" charset="0"/>
              </a:rPr>
              <a:t> </a:t>
            </a:r>
            <a:r>
              <a:rPr lang="en-US" sz="3600" b="1" dirty="0" err="1">
                <a:solidFill>
                  <a:srgbClr val="0070C0"/>
                </a:solidFill>
                <a:latin typeface="Times New Roman" pitchFamily="18" charset="0"/>
                <a:ea typeface="Arial-Rounded" panose="020B0500000000000000" pitchFamily="34" charset="0"/>
                <a:cs typeface="Times New Roman" pitchFamily="18" charset="0"/>
              </a:rPr>
              <a:t>đầu</a:t>
            </a:r>
            <a:endParaRPr lang="en-US" sz="3600" b="1" dirty="0">
              <a:solidFill>
                <a:srgbClr val="0070C0"/>
              </a:solidFill>
              <a:latin typeface="Times New Roman" pitchFamily="18" charset="0"/>
              <a:ea typeface="Arial-Rounded" panose="020B0500000000000000" pitchFamily="34" charset="0"/>
              <a:cs typeface="Times New Roman" pitchFamily="18" charset="0"/>
            </a:endParaRPr>
          </a:p>
        </p:txBody>
      </p:sp>
      <p:sp>
        <p:nvSpPr>
          <p:cNvPr id="15" name="TextBox 14"/>
          <p:cNvSpPr txBox="1"/>
          <p:nvPr/>
        </p:nvSpPr>
        <p:spPr>
          <a:xfrm>
            <a:off x="5123241" y="3732417"/>
            <a:ext cx="3242829" cy="646331"/>
          </a:xfrm>
          <a:prstGeom prst="rect">
            <a:avLst/>
          </a:prstGeom>
          <a:noFill/>
        </p:spPr>
        <p:txBody>
          <a:bodyPr wrap="square" rtlCol="0">
            <a:spAutoFit/>
          </a:bodyPr>
          <a:lstStyle/>
          <a:p>
            <a:r>
              <a:rPr lang="en-US" sz="3600" b="1" dirty="0" err="1">
                <a:solidFill>
                  <a:srgbClr val="0070C0"/>
                </a:solidFill>
                <a:latin typeface="Times New Roman" pitchFamily="18" charset="0"/>
                <a:ea typeface="Arial-Rounded" panose="020B0500000000000000" pitchFamily="34" charset="0"/>
                <a:cs typeface="Times New Roman" pitchFamily="18" charset="0"/>
              </a:rPr>
              <a:t>tưng</a:t>
            </a:r>
            <a:r>
              <a:rPr lang="en-US" sz="3600" b="1" dirty="0">
                <a:solidFill>
                  <a:srgbClr val="0070C0"/>
                </a:solidFill>
                <a:latin typeface="Times New Roman" pitchFamily="18" charset="0"/>
                <a:ea typeface="Arial-Rounded" panose="020B0500000000000000" pitchFamily="34" charset="0"/>
                <a:cs typeface="Times New Roman" pitchFamily="18" charset="0"/>
              </a:rPr>
              <a:t> </a:t>
            </a:r>
            <a:r>
              <a:rPr lang="en-US" sz="3600" b="1" dirty="0" err="1">
                <a:solidFill>
                  <a:srgbClr val="0070C0"/>
                </a:solidFill>
                <a:latin typeface="Times New Roman" pitchFamily="18" charset="0"/>
                <a:ea typeface="Arial-Rounded" panose="020B0500000000000000" pitchFamily="34" charset="0"/>
                <a:cs typeface="Times New Roman" pitchFamily="18" charset="0"/>
              </a:rPr>
              <a:t>bừng</a:t>
            </a:r>
            <a:endParaRPr lang="en-US" sz="3600" b="1" dirty="0">
              <a:solidFill>
                <a:srgbClr val="0070C0"/>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33612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1C3256A2-416D-4670-AD10-0133FCC14D4A}"/>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37750" r="14625"/>
          <a:stretch/>
        </p:blipFill>
        <p:spPr>
          <a:xfrm>
            <a:off x="0" y="114431"/>
            <a:ext cx="11170508" cy="7329730"/>
          </a:xfrm>
          <a:prstGeom prst="rect">
            <a:avLst/>
          </a:prstGeom>
        </p:spPr>
      </p:pic>
      <p:pic>
        <p:nvPicPr>
          <p:cNvPr id="5" name="图片 3">
            <a:extLst>
              <a:ext uri="{FF2B5EF4-FFF2-40B4-BE49-F238E27FC236}">
                <a16:creationId xmlns:a16="http://schemas.microsoft.com/office/drawing/2014/main" xmlns="" id="{C04F87AB-AAFA-44C4-B254-9DC0BD1EF5C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9765" t="5074" r="12177" b="15106"/>
          <a:stretch/>
        </p:blipFill>
        <p:spPr>
          <a:xfrm>
            <a:off x="7250662" y="1968709"/>
            <a:ext cx="5903114" cy="4889291"/>
          </a:xfrm>
          <a:prstGeom prst="rect">
            <a:avLst/>
          </a:prstGeom>
        </p:spPr>
      </p:pic>
      <p:sp>
        <p:nvSpPr>
          <p:cNvPr id="7" name="TextBox 6"/>
          <p:cNvSpPr txBox="1"/>
          <p:nvPr/>
        </p:nvSpPr>
        <p:spPr>
          <a:xfrm>
            <a:off x="0" y="0"/>
            <a:ext cx="4586990" cy="646331"/>
          </a:xfrm>
          <a:prstGeom prst="rect">
            <a:avLst/>
          </a:prstGeom>
          <a:noFill/>
        </p:spPr>
        <p:txBody>
          <a:bodyPr wrap="square" rtlCol="0">
            <a:spAutoFit/>
          </a:bodyPr>
          <a:lstStyle/>
          <a:p>
            <a:pPr algn="just"/>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Giọng</a:t>
            </a:r>
            <a:r>
              <a:rPr lang="en-US" sz="3600" b="1" dirty="0">
                <a:solidFill>
                  <a:srgbClr val="FF0000"/>
                </a:solidFill>
                <a:latin typeface="Times New Roman" pitchFamily="18" charset="0"/>
                <a:ea typeface="Arial-Rounded" panose="020B0500000000000000" pitchFamily="34" charset="0"/>
                <a:cs typeface="Times New Roman" pitchFamily="18" charset="0"/>
              </a:rPr>
              <a:t> </a:t>
            </a:r>
            <a:r>
              <a:rPr lang="en-US" sz="3600" b="1" dirty="0" err="1">
                <a:solidFill>
                  <a:srgbClr val="FF0000"/>
                </a:solidFill>
                <a:latin typeface="Times New Roman" pitchFamily="18" charset="0"/>
                <a:ea typeface="Arial-Rounded" panose="020B0500000000000000" pitchFamily="34" charset="0"/>
                <a:cs typeface="Times New Roman" pitchFamily="18" charset="0"/>
              </a:rPr>
              <a:t>đọc</a:t>
            </a:r>
            <a:endParaRPr lang="en-US" sz="3600" b="1" dirty="0">
              <a:solidFill>
                <a:srgbClr val="FF0000"/>
              </a:solidFill>
              <a:latin typeface="Times New Roman" pitchFamily="18" charset="0"/>
              <a:ea typeface="Arial-Rounded" panose="020B0500000000000000" pitchFamily="34" charset="0"/>
              <a:cs typeface="Times New Roman" pitchFamily="18" charset="0"/>
            </a:endParaRPr>
          </a:p>
        </p:txBody>
      </p:sp>
      <p:sp>
        <p:nvSpPr>
          <p:cNvPr id="10" name="TextBox 9"/>
          <p:cNvSpPr txBox="1"/>
          <p:nvPr/>
        </p:nvSpPr>
        <p:spPr>
          <a:xfrm>
            <a:off x="184935" y="501475"/>
            <a:ext cx="9525000" cy="6555641"/>
          </a:xfrm>
          <a:prstGeom prst="rect">
            <a:avLst/>
          </a:prstGeom>
          <a:noFill/>
        </p:spPr>
        <p:txBody>
          <a:bodyPr wrap="square" rtlCol="0">
            <a:spAutoFit/>
          </a:bodyPr>
          <a:lstStyle/>
          <a:p>
            <a:pPr marL="571500" indent="-571500">
              <a:lnSpc>
                <a:spcPct val="150000"/>
              </a:lnSpc>
              <a:buFontTx/>
              <a:buChar char="-"/>
            </a:pPr>
            <a:r>
              <a:rPr lang="en-US" sz="4000" i="1" dirty="0">
                <a:latin typeface="Times New Roman" pitchFamily="18" charset="0"/>
                <a:ea typeface="Arial-Rounded" panose="020B0500000000000000" pitchFamily="34" charset="0"/>
                <a:cs typeface="Times New Roman" pitchFamily="18" charset="0"/>
              </a:rPr>
              <a:t>“</a:t>
            </a:r>
            <a:r>
              <a:rPr lang="en-US" sz="4000" i="1" dirty="0" err="1">
                <a:latin typeface="Times New Roman" pitchFamily="18" charset="0"/>
                <a:ea typeface="Arial-Rounded" panose="020B0500000000000000" pitchFamily="34" charset="0"/>
                <a:cs typeface="Times New Roman" pitchFamily="18" charset="0"/>
              </a:rPr>
              <a:t>Buồn</a:t>
            </a:r>
            <a:r>
              <a:rPr lang="en-US" sz="4000" i="1" dirty="0">
                <a:latin typeface="Times New Roman" pitchFamily="18" charset="0"/>
                <a:ea typeface="Arial-Rounded" panose="020B0500000000000000" pitchFamily="34" charset="0"/>
                <a:cs typeface="Times New Roman" pitchFamily="18" charset="0"/>
              </a:rPr>
              <a:t> </a:t>
            </a:r>
            <a:r>
              <a:rPr lang="en-US" sz="4000" i="1" dirty="0" err="1">
                <a:latin typeface="Times New Roman" pitchFamily="18" charset="0"/>
                <a:ea typeface="Arial-Rounded" panose="020B0500000000000000" pitchFamily="34" charset="0"/>
                <a:cs typeface="Times New Roman" pitchFamily="18" charset="0"/>
              </a:rPr>
              <a:t>không</a:t>
            </a:r>
            <a:r>
              <a:rPr lang="en-US" sz="4000" i="1" dirty="0">
                <a:latin typeface="Times New Roman" pitchFamily="18" charset="0"/>
                <a:ea typeface="Arial-Rounded" panose="020B0500000000000000" pitchFamily="34" charset="0"/>
                <a:cs typeface="Times New Roman" pitchFamily="18" charset="0"/>
              </a:rPr>
              <a:t> </a:t>
            </a:r>
            <a:r>
              <a:rPr lang="en-US" sz="4000" i="1" dirty="0" err="1">
                <a:latin typeface="Times New Roman" pitchFamily="18" charset="0"/>
                <a:ea typeface="Arial-Rounded" panose="020B0500000000000000" pitchFamily="34" charset="0"/>
                <a:cs typeface="Times New Roman" pitchFamily="18" charset="0"/>
              </a:rPr>
              <a:t>hả</a:t>
            </a:r>
            <a:r>
              <a:rPr lang="en-US" sz="4000" i="1" dirty="0">
                <a:latin typeface="Times New Roman" pitchFamily="18" charset="0"/>
                <a:ea typeface="Arial-Rounded" panose="020B0500000000000000" pitchFamily="34" charset="0"/>
                <a:cs typeface="Times New Roman" pitchFamily="18" charset="0"/>
              </a:rPr>
              <a:t> </a:t>
            </a:r>
            <a:r>
              <a:rPr lang="en-US" sz="4000" i="1" dirty="0" err="1">
                <a:latin typeface="Times New Roman" pitchFamily="18" charset="0"/>
                <a:ea typeface="Arial-Rounded" panose="020B0500000000000000" pitchFamily="34" charset="0"/>
                <a:cs typeface="Times New Roman" pitchFamily="18" charset="0"/>
              </a:rPr>
              <a:t>trống</a:t>
            </a:r>
            <a:r>
              <a:rPr lang="en-US" sz="4000" i="1" dirty="0">
                <a:latin typeface="Times New Roman" pitchFamily="18" charset="0"/>
                <a:ea typeface="Arial-Rounded" panose="020B0500000000000000" pitchFamily="34" charset="0"/>
                <a:cs typeface="Times New Roman" pitchFamily="18" charset="0"/>
              </a:rPr>
              <a:t>?”</a:t>
            </a:r>
          </a:p>
          <a:p>
            <a:pPr>
              <a:lnSpc>
                <a:spcPct val="150000"/>
              </a:lnSpc>
            </a:pPr>
            <a:r>
              <a:rPr lang="en-US" sz="4000" i="1" dirty="0">
                <a:latin typeface="Times New Roman" pitchFamily="18" charset="0"/>
                <a:ea typeface="Arial-Rounded" panose="020B0500000000000000" pitchFamily="34" charset="0"/>
                <a:cs typeface="Times New Roman" pitchFamily="18" charset="0"/>
              </a:rPr>
              <a:t> </a:t>
            </a:r>
            <a:r>
              <a:rPr lang="en-US" sz="4000" dirty="0">
                <a:solidFill>
                  <a:srgbClr val="0070C0"/>
                </a:solidFill>
                <a:latin typeface="Times New Roman" pitchFamily="18" charset="0"/>
                <a:ea typeface="Arial-Rounded" panose="020B0500000000000000" pitchFamily="34" charset="0"/>
                <a:cs typeface="Times New Roman" pitchFamily="18" charset="0"/>
              </a:rPr>
              <a:t>=&gt; </a:t>
            </a:r>
            <a:r>
              <a:rPr lang="en-US" sz="4000" dirty="0" err="1">
                <a:solidFill>
                  <a:srgbClr val="0070C0"/>
                </a:solidFill>
                <a:latin typeface="Times New Roman" pitchFamily="18" charset="0"/>
                <a:ea typeface="Arial-Rounded" panose="020B0500000000000000" pitchFamily="34" charset="0"/>
                <a:cs typeface="Times New Roman" pitchFamily="18" charset="0"/>
              </a:rPr>
              <a:t>Giọng</a:t>
            </a:r>
            <a:r>
              <a:rPr lang="en-US" sz="4000" dirty="0">
                <a:solidFill>
                  <a:srgbClr val="0070C0"/>
                </a:solidFill>
                <a:latin typeface="Times New Roman" pitchFamily="18" charset="0"/>
                <a:ea typeface="Arial-Rounded" panose="020B0500000000000000" pitchFamily="34" charset="0"/>
                <a:cs typeface="Times New Roman" pitchFamily="18" charset="0"/>
              </a:rPr>
              <a:t> </a:t>
            </a:r>
            <a:r>
              <a:rPr lang="en-US" sz="4000" dirty="0" err="1">
                <a:solidFill>
                  <a:srgbClr val="0070C0"/>
                </a:solidFill>
                <a:latin typeface="Times New Roman" pitchFamily="18" charset="0"/>
                <a:ea typeface="Arial-Rounded" panose="020B0500000000000000" pitchFamily="34" charset="0"/>
                <a:cs typeface="Times New Roman" pitchFamily="18" charset="0"/>
              </a:rPr>
              <a:t>thân</a:t>
            </a:r>
            <a:r>
              <a:rPr lang="en-US" sz="4000" dirty="0">
                <a:solidFill>
                  <a:srgbClr val="0070C0"/>
                </a:solidFill>
                <a:latin typeface="Times New Roman" pitchFamily="18" charset="0"/>
                <a:ea typeface="Arial-Rounded" panose="020B0500000000000000" pitchFamily="34" charset="0"/>
                <a:cs typeface="Times New Roman" pitchFamily="18" charset="0"/>
              </a:rPr>
              <a:t> </a:t>
            </a:r>
            <a:r>
              <a:rPr lang="en-US" sz="4000" dirty="0" err="1">
                <a:solidFill>
                  <a:srgbClr val="0070C0"/>
                </a:solidFill>
                <a:latin typeface="Times New Roman" pitchFamily="18" charset="0"/>
                <a:ea typeface="Arial-Rounded" panose="020B0500000000000000" pitchFamily="34" charset="0"/>
                <a:cs typeface="Times New Roman" pitchFamily="18" charset="0"/>
              </a:rPr>
              <a:t>mật</a:t>
            </a:r>
            <a:r>
              <a:rPr lang="en-US" sz="4000" dirty="0">
                <a:solidFill>
                  <a:srgbClr val="0070C0"/>
                </a:solidFill>
                <a:latin typeface="Times New Roman" pitchFamily="18" charset="0"/>
                <a:ea typeface="Arial-Rounded" panose="020B0500000000000000" pitchFamily="34" charset="0"/>
                <a:cs typeface="Times New Roman" pitchFamily="18" charset="0"/>
              </a:rPr>
              <a:t>, </a:t>
            </a:r>
            <a:r>
              <a:rPr lang="en-US" sz="4000" dirty="0" err="1">
                <a:solidFill>
                  <a:srgbClr val="0070C0"/>
                </a:solidFill>
                <a:latin typeface="Times New Roman" pitchFamily="18" charset="0"/>
                <a:ea typeface="Arial-Rounded" panose="020B0500000000000000" pitchFamily="34" charset="0"/>
                <a:cs typeface="Times New Roman" pitchFamily="18" charset="0"/>
              </a:rPr>
              <a:t>thiết</a:t>
            </a:r>
            <a:r>
              <a:rPr lang="en-US" sz="4000" dirty="0">
                <a:solidFill>
                  <a:srgbClr val="0070C0"/>
                </a:solidFill>
                <a:latin typeface="Times New Roman" pitchFamily="18" charset="0"/>
                <a:ea typeface="Arial-Rounded" panose="020B0500000000000000" pitchFamily="34" charset="0"/>
                <a:cs typeface="Times New Roman" pitchFamily="18" charset="0"/>
              </a:rPr>
              <a:t> </a:t>
            </a:r>
            <a:r>
              <a:rPr lang="en-US" sz="4000" dirty="0" err="1">
                <a:solidFill>
                  <a:srgbClr val="0070C0"/>
                </a:solidFill>
                <a:latin typeface="Times New Roman" pitchFamily="18" charset="0"/>
                <a:ea typeface="Arial-Rounded" panose="020B0500000000000000" pitchFamily="34" charset="0"/>
                <a:cs typeface="Times New Roman" pitchFamily="18" charset="0"/>
              </a:rPr>
              <a:t>tha</a:t>
            </a:r>
            <a:r>
              <a:rPr lang="en-US" sz="4000" dirty="0">
                <a:solidFill>
                  <a:srgbClr val="0070C0"/>
                </a:solidFill>
                <a:latin typeface="Times New Roman" pitchFamily="18" charset="0"/>
                <a:ea typeface="Arial-Rounded" panose="020B0500000000000000" pitchFamily="34" charset="0"/>
                <a:cs typeface="Times New Roman" pitchFamily="18" charset="0"/>
              </a:rPr>
              <a:t>.</a:t>
            </a:r>
            <a:endParaRPr lang="en-US" sz="4000" i="1" dirty="0">
              <a:solidFill>
                <a:srgbClr val="0070C0"/>
              </a:solidFill>
              <a:latin typeface="Times New Roman" pitchFamily="18" charset="0"/>
              <a:ea typeface="Arial-Rounded" panose="020B0500000000000000" pitchFamily="34" charset="0"/>
              <a:cs typeface="Times New Roman" pitchFamily="18" charset="0"/>
            </a:endParaRPr>
          </a:p>
          <a:p>
            <a:pPr>
              <a:lnSpc>
                <a:spcPct val="150000"/>
              </a:lnSpc>
            </a:pPr>
            <a:r>
              <a:rPr lang="en-US" sz="4000" i="1" dirty="0">
                <a:latin typeface="Times New Roman" pitchFamily="18" charset="0"/>
                <a:ea typeface="Arial-Rounded" panose="020B0500000000000000" pitchFamily="34" charset="0"/>
                <a:cs typeface="Times New Roman" pitchFamily="18" charset="0"/>
              </a:rPr>
              <a:t> - “</a:t>
            </a:r>
            <a:r>
              <a:rPr lang="en-US" sz="4000" i="1" dirty="0" err="1">
                <a:latin typeface="Times New Roman" pitchFamily="18" charset="0"/>
                <a:ea typeface="Arial-Rounded" panose="020B0500000000000000" pitchFamily="34" charset="0"/>
                <a:cs typeface="Times New Roman" pitchFamily="18" charset="0"/>
              </a:rPr>
              <a:t>Nó</a:t>
            </a:r>
            <a:r>
              <a:rPr lang="en-US" sz="4000" i="1" dirty="0">
                <a:latin typeface="Times New Roman" pitchFamily="18" charset="0"/>
                <a:ea typeface="Arial-Rounded" panose="020B0500000000000000" pitchFamily="34" charset="0"/>
                <a:cs typeface="Times New Roman" pitchFamily="18" charset="0"/>
              </a:rPr>
              <a:t> </a:t>
            </a:r>
            <a:r>
              <a:rPr lang="en-US" sz="4000" i="1" dirty="0" err="1">
                <a:latin typeface="Times New Roman" pitchFamily="18" charset="0"/>
                <a:ea typeface="Arial-Rounded" panose="020B0500000000000000" pitchFamily="34" charset="0"/>
                <a:cs typeface="Times New Roman" pitchFamily="18" charset="0"/>
              </a:rPr>
              <a:t>mừng</a:t>
            </a:r>
            <a:r>
              <a:rPr lang="en-US" sz="4000" i="1" dirty="0">
                <a:latin typeface="Times New Roman" pitchFamily="18" charset="0"/>
                <a:ea typeface="Arial-Rounded" panose="020B0500000000000000" pitchFamily="34" charset="0"/>
                <a:cs typeface="Times New Roman" pitchFamily="18" charset="0"/>
              </a:rPr>
              <a:t> </a:t>
            </a:r>
            <a:r>
              <a:rPr lang="en-US" sz="4000" i="1" dirty="0" err="1">
                <a:latin typeface="Times New Roman" pitchFamily="18" charset="0"/>
                <a:ea typeface="Arial-Rounded" panose="020B0500000000000000" pitchFamily="34" charset="0"/>
                <a:cs typeface="Times New Roman" pitchFamily="18" charset="0"/>
              </a:rPr>
              <a:t>vui</a:t>
            </a:r>
            <a:r>
              <a:rPr lang="en-US" sz="4000" i="1" dirty="0">
                <a:latin typeface="Times New Roman" pitchFamily="18" charset="0"/>
                <a:ea typeface="Arial-Rounded" panose="020B0500000000000000" pitchFamily="34" charset="0"/>
                <a:cs typeface="Times New Roman" pitchFamily="18" charset="0"/>
              </a:rPr>
              <a:t> </a:t>
            </a:r>
            <a:r>
              <a:rPr lang="en-US" sz="4000" i="1" dirty="0" err="1">
                <a:latin typeface="Times New Roman" pitchFamily="18" charset="0"/>
                <a:ea typeface="Arial-Rounded" panose="020B0500000000000000" pitchFamily="34" charset="0"/>
                <a:cs typeface="Times New Roman" pitchFamily="18" charset="0"/>
              </a:rPr>
              <a:t>quá</a:t>
            </a:r>
            <a:r>
              <a:rPr lang="en-US" sz="4000" i="1" dirty="0">
                <a:latin typeface="Times New Roman" pitchFamily="18" charset="0"/>
                <a:ea typeface="Arial-Rounded" panose="020B0500000000000000" pitchFamily="34" charset="0"/>
                <a:cs typeface="Times New Roman" pitchFamily="18" charset="0"/>
              </a:rPr>
              <a:t> !”</a:t>
            </a:r>
          </a:p>
          <a:p>
            <a:pPr>
              <a:lnSpc>
                <a:spcPct val="150000"/>
              </a:lnSpc>
            </a:pPr>
            <a:r>
              <a:rPr lang="en-US" sz="4000" i="1" dirty="0">
                <a:latin typeface="Times New Roman" pitchFamily="18" charset="0"/>
                <a:ea typeface="Arial-Rounded" panose="020B0500000000000000" pitchFamily="34" charset="0"/>
                <a:cs typeface="Times New Roman" pitchFamily="18" charset="0"/>
              </a:rPr>
              <a:t>  </a:t>
            </a:r>
            <a:r>
              <a:rPr lang="en-US" sz="4000" dirty="0">
                <a:solidFill>
                  <a:srgbClr val="0070C0"/>
                </a:solidFill>
                <a:latin typeface="Times New Roman" pitchFamily="18" charset="0"/>
                <a:ea typeface="Arial-Rounded" panose="020B0500000000000000" pitchFamily="34" charset="0"/>
                <a:cs typeface="Times New Roman" pitchFamily="18" charset="0"/>
              </a:rPr>
              <a:t>=&gt; </a:t>
            </a:r>
            <a:r>
              <a:rPr lang="en-US" sz="4000" dirty="0" err="1">
                <a:solidFill>
                  <a:srgbClr val="0070C0"/>
                </a:solidFill>
                <a:latin typeface="Times New Roman" pitchFamily="18" charset="0"/>
                <a:ea typeface="Arial-Rounded" panose="020B0500000000000000" pitchFamily="34" charset="0"/>
                <a:cs typeface="Times New Roman" pitchFamily="18" charset="0"/>
              </a:rPr>
              <a:t>Giọng</a:t>
            </a:r>
            <a:r>
              <a:rPr lang="en-US" sz="4000" dirty="0">
                <a:solidFill>
                  <a:srgbClr val="0070C0"/>
                </a:solidFill>
                <a:latin typeface="Times New Roman" pitchFamily="18" charset="0"/>
                <a:ea typeface="Arial-Rounded" panose="020B0500000000000000" pitchFamily="34" charset="0"/>
                <a:cs typeface="Times New Roman" pitchFamily="18" charset="0"/>
              </a:rPr>
              <a:t> </a:t>
            </a:r>
            <a:r>
              <a:rPr lang="en-US" sz="4000" dirty="0" err="1">
                <a:solidFill>
                  <a:srgbClr val="0070C0"/>
                </a:solidFill>
                <a:latin typeface="Times New Roman" pitchFamily="18" charset="0"/>
                <a:ea typeface="Arial-Rounded" panose="020B0500000000000000" pitchFamily="34" charset="0"/>
                <a:cs typeface="Times New Roman" pitchFamily="18" charset="0"/>
              </a:rPr>
              <a:t>mừng</a:t>
            </a:r>
            <a:r>
              <a:rPr lang="en-US" sz="4000" dirty="0">
                <a:solidFill>
                  <a:srgbClr val="0070C0"/>
                </a:solidFill>
                <a:latin typeface="Times New Roman" pitchFamily="18" charset="0"/>
                <a:ea typeface="Arial-Rounded" panose="020B0500000000000000" pitchFamily="34" charset="0"/>
                <a:cs typeface="Times New Roman" pitchFamily="18" charset="0"/>
              </a:rPr>
              <a:t> </a:t>
            </a:r>
            <a:r>
              <a:rPr lang="en-US" sz="4000" dirty="0" err="1">
                <a:solidFill>
                  <a:srgbClr val="0070C0"/>
                </a:solidFill>
                <a:latin typeface="Times New Roman" pitchFamily="18" charset="0"/>
                <a:ea typeface="Arial-Rounded" panose="020B0500000000000000" pitchFamily="34" charset="0"/>
                <a:cs typeface="Times New Roman" pitchFamily="18" charset="0"/>
              </a:rPr>
              <a:t>rỡ</a:t>
            </a:r>
            <a:r>
              <a:rPr lang="en-US" sz="4000" dirty="0">
                <a:solidFill>
                  <a:srgbClr val="0070C0"/>
                </a:solidFill>
                <a:latin typeface="Times New Roman" pitchFamily="18" charset="0"/>
                <a:ea typeface="Arial-Rounded" panose="020B0500000000000000" pitchFamily="34" charset="0"/>
                <a:cs typeface="Times New Roman" pitchFamily="18" charset="0"/>
              </a:rPr>
              <a:t>, </a:t>
            </a:r>
            <a:r>
              <a:rPr lang="en-US" sz="4000" dirty="0" err="1">
                <a:solidFill>
                  <a:srgbClr val="0070C0"/>
                </a:solidFill>
                <a:latin typeface="Times New Roman" pitchFamily="18" charset="0"/>
                <a:ea typeface="Arial-Rounded" panose="020B0500000000000000" pitchFamily="34" charset="0"/>
                <a:cs typeface="Times New Roman" pitchFamily="18" charset="0"/>
              </a:rPr>
              <a:t>phấn</a:t>
            </a:r>
            <a:r>
              <a:rPr lang="en-US" sz="4000" dirty="0">
                <a:solidFill>
                  <a:srgbClr val="0070C0"/>
                </a:solidFill>
                <a:latin typeface="Times New Roman" pitchFamily="18" charset="0"/>
                <a:ea typeface="Arial-Rounded" panose="020B0500000000000000" pitchFamily="34" charset="0"/>
                <a:cs typeface="Times New Roman" pitchFamily="18" charset="0"/>
              </a:rPr>
              <a:t> </a:t>
            </a:r>
            <a:r>
              <a:rPr lang="en-US" sz="4000" dirty="0" err="1">
                <a:solidFill>
                  <a:srgbClr val="0070C0"/>
                </a:solidFill>
                <a:latin typeface="Times New Roman" pitchFamily="18" charset="0"/>
                <a:ea typeface="Arial-Rounded" panose="020B0500000000000000" pitchFamily="34" charset="0"/>
                <a:cs typeface="Times New Roman" pitchFamily="18" charset="0"/>
              </a:rPr>
              <a:t>khởi</a:t>
            </a:r>
            <a:r>
              <a:rPr lang="en-US" sz="4000" dirty="0">
                <a:solidFill>
                  <a:srgbClr val="0070C0"/>
                </a:solidFill>
                <a:latin typeface="Times New Roman" pitchFamily="18" charset="0"/>
                <a:ea typeface="Arial-Rounded" panose="020B0500000000000000" pitchFamily="34" charset="0"/>
                <a:cs typeface="Times New Roman" pitchFamily="18" charset="0"/>
              </a:rPr>
              <a:t>.</a:t>
            </a:r>
            <a:endParaRPr lang="en-US" sz="4000" i="1" dirty="0">
              <a:solidFill>
                <a:srgbClr val="0070C0"/>
              </a:solidFill>
              <a:latin typeface="Times New Roman" pitchFamily="18" charset="0"/>
              <a:ea typeface="Arial-Rounded" panose="020B0500000000000000" pitchFamily="34" charset="0"/>
              <a:cs typeface="Times New Roman" pitchFamily="18" charset="0"/>
            </a:endParaRPr>
          </a:p>
          <a:p>
            <a:pPr>
              <a:lnSpc>
                <a:spcPct val="150000"/>
              </a:lnSpc>
            </a:pPr>
            <a:r>
              <a:rPr lang="en-US" sz="4000" i="1" dirty="0">
                <a:latin typeface="Times New Roman" pitchFamily="18" charset="0"/>
                <a:ea typeface="Arial-Rounded" panose="020B0500000000000000" pitchFamily="34" charset="0"/>
                <a:cs typeface="Times New Roman" pitchFamily="18" charset="0"/>
              </a:rPr>
              <a:t>- </a:t>
            </a:r>
            <a:r>
              <a:rPr lang="en-US" sz="4000" i="1" dirty="0" err="1">
                <a:latin typeface="Times New Roman" pitchFamily="18" charset="0"/>
                <a:ea typeface="Arial-Rounded" panose="020B0500000000000000" pitchFamily="34" charset="0"/>
                <a:cs typeface="Times New Roman" pitchFamily="18" charset="0"/>
              </a:rPr>
              <a:t>Tùng</a:t>
            </a:r>
            <a:r>
              <a:rPr lang="en-US" sz="4000" i="1" dirty="0">
                <a:latin typeface="Times New Roman" pitchFamily="18" charset="0"/>
                <a:ea typeface="Arial-Rounded" panose="020B0500000000000000" pitchFamily="34" charset="0"/>
                <a:cs typeface="Times New Roman" pitchFamily="18" charset="0"/>
              </a:rPr>
              <a:t>! </a:t>
            </a:r>
            <a:r>
              <a:rPr lang="en-US" sz="4000" i="1" dirty="0" err="1">
                <a:latin typeface="Times New Roman" pitchFamily="18" charset="0"/>
                <a:ea typeface="Arial-Rounded" panose="020B0500000000000000" pitchFamily="34" charset="0"/>
                <a:cs typeface="Times New Roman" pitchFamily="18" charset="0"/>
              </a:rPr>
              <a:t>Tùng</a:t>
            </a:r>
            <a:r>
              <a:rPr lang="en-US" sz="4000" i="1" dirty="0">
                <a:latin typeface="Times New Roman" pitchFamily="18" charset="0"/>
                <a:ea typeface="Arial-Rounded" panose="020B0500000000000000" pitchFamily="34" charset="0"/>
                <a:cs typeface="Times New Roman" pitchFamily="18" charset="0"/>
              </a:rPr>
              <a:t>! </a:t>
            </a:r>
            <a:r>
              <a:rPr lang="en-US" sz="4000" i="1" dirty="0" err="1">
                <a:latin typeface="Times New Roman" pitchFamily="18" charset="0"/>
                <a:ea typeface="Arial-Rounded" panose="020B0500000000000000" pitchFamily="34" charset="0"/>
                <a:cs typeface="Times New Roman" pitchFamily="18" charset="0"/>
              </a:rPr>
              <a:t>Tùng</a:t>
            </a:r>
            <a:r>
              <a:rPr lang="en-US" sz="4000" i="1" dirty="0">
                <a:latin typeface="Times New Roman" pitchFamily="18" charset="0"/>
                <a:ea typeface="Arial-Rounded" panose="020B0500000000000000" pitchFamily="34" charset="0"/>
                <a:cs typeface="Times New Roman" pitchFamily="18" charset="0"/>
              </a:rPr>
              <a:t>! </a:t>
            </a:r>
            <a:r>
              <a:rPr lang="en-US" sz="4000" i="1" dirty="0" err="1">
                <a:latin typeface="Times New Roman" pitchFamily="18" charset="0"/>
                <a:ea typeface="Arial-Rounded" panose="020B0500000000000000" pitchFamily="34" charset="0"/>
                <a:cs typeface="Times New Roman" pitchFamily="18" charset="0"/>
              </a:rPr>
              <a:t>Tùng</a:t>
            </a:r>
            <a:r>
              <a:rPr lang="en-US" sz="4000" i="1" dirty="0">
                <a:latin typeface="Times New Roman" pitchFamily="18" charset="0"/>
                <a:ea typeface="Arial-Rounded" panose="020B0500000000000000" pitchFamily="34" charset="0"/>
                <a:cs typeface="Times New Roman" pitchFamily="18" charset="0"/>
              </a:rPr>
              <a:t>!</a:t>
            </a:r>
          </a:p>
          <a:p>
            <a:pPr marL="571500" indent="-571500">
              <a:lnSpc>
                <a:spcPct val="150000"/>
              </a:lnSpc>
              <a:buFontTx/>
              <a:buChar char="-"/>
            </a:pP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endParaRPr 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p:cNvCxnSpPr/>
          <p:nvPr/>
        </p:nvCxnSpPr>
        <p:spPr>
          <a:xfrm flipH="1">
            <a:off x="1769940" y="4413354"/>
            <a:ext cx="233521" cy="536369"/>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3105581" y="4413353"/>
            <a:ext cx="233521" cy="536369"/>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4393540" y="4413352"/>
            <a:ext cx="233521" cy="536369"/>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5681444" y="4413351"/>
            <a:ext cx="233521" cy="536369"/>
          </a:xfrm>
          <a:prstGeom prst="line">
            <a:avLst/>
          </a:prstGeom>
          <a:ln w="190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223598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barn(inVertical)">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left)">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barn(inVertical)">
                                      <p:cBhvr>
                                        <p:cTn id="34" dur="500"/>
                                        <p:tgtEl>
                                          <p:spTgt spid="1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wipe(left)">
                                      <p:cBhvr>
                                        <p:cTn id="39" dur="500"/>
                                        <p:tgtEl>
                                          <p:spTgt spid="10">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wipe(left)">
                                      <p:cBhvr>
                                        <p:cTn id="44" dur="500"/>
                                        <p:tgtEl>
                                          <p:spTgt spid="10">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up)">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up)">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up)">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1035" b="9032"/>
          <a:stretch/>
        </p:blipFill>
        <p:spPr>
          <a:xfrm>
            <a:off x="0" y="6108700"/>
            <a:ext cx="12192000" cy="744715"/>
          </a:xfrm>
          <a:prstGeom prst="rect">
            <a:avLst/>
          </a:prstGeom>
        </p:spPr>
      </p:pic>
      <p:grpSp>
        <p:nvGrpSpPr>
          <p:cNvPr id="3" name="Group 2">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4"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2756130" y="817503"/>
            <a:ext cx="6653471" cy="615489"/>
          </a:xfrm>
          <a:prstGeom prst="rect">
            <a:avLst/>
          </a:prstGeom>
          <a:noFill/>
        </p:spPr>
        <p:txBody>
          <a:bodyPr wrap="square" lIns="121855" tIns="60928" rIns="121855" bIns="60928" rtlCol="0">
            <a:spAutoFit/>
          </a:bodyPr>
          <a:lstStyle/>
          <a:p>
            <a:pPr algn="ctr"/>
            <a:r>
              <a:rPr lang="en-US" sz="3200" b="1" dirty="0" err="1">
                <a:solidFill>
                  <a:srgbClr val="FF6600"/>
                </a:solidFill>
                <a:latin typeface="Times New Roman" pitchFamily="18" charset="0"/>
                <a:ea typeface="Arial-Rounded" panose="020B0500000000000000" pitchFamily="34" charset="0"/>
                <a:cs typeface="Times New Roman" pitchFamily="18" charset="0"/>
              </a:rPr>
              <a:t>Bài</a:t>
            </a:r>
            <a:r>
              <a:rPr lang="en-US" sz="3200" b="1" dirty="0">
                <a:solidFill>
                  <a:srgbClr val="FF6600"/>
                </a:solidFill>
                <a:latin typeface="Times New Roman" pitchFamily="18" charset="0"/>
                <a:ea typeface="Arial-Rounded" panose="020B0500000000000000" pitchFamily="34" charset="0"/>
                <a:cs typeface="Times New Roman" pitchFamily="18" charset="0"/>
              </a:rPr>
              <a:t> 11: CÁI TRỐNG TR</a:t>
            </a:r>
            <a:r>
              <a:rPr lang="vi-VN" sz="3200" b="1" dirty="0">
                <a:solidFill>
                  <a:srgbClr val="FF6600"/>
                </a:solidFill>
                <a:latin typeface="Times New Roman" pitchFamily="18" charset="0"/>
                <a:ea typeface="Arial-Rounded" panose="020B0500000000000000" pitchFamily="34" charset="0"/>
                <a:cs typeface="Times New Roman" pitchFamily="18" charset="0"/>
              </a:rPr>
              <a:t>ƯỜNG</a:t>
            </a:r>
            <a:r>
              <a:rPr lang="en-US" sz="3200" b="1" dirty="0">
                <a:solidFill>
                  <a:srgbClr val="FF6600"/>
                </a:solidFill>
                <a:latin typeface="Times New Roman" pitchFamily="18" charset="0"/>
                <a:ea typeface="Arial-Rounded" panose="020B0500000000000000" pitchFamily="34" charset="0"/>
                <a:cs typeface="Times New Roman" pitchFamily="18" charset="0"/>
              </a:rPr>
              <a:t> EM</a:t>
            </a:r>
          </a:p>
        </p:txBody>
      </p:sp>
      <p:sp>
        <p:nvSpPr>
          <p:cNvPr id="8" name="TextBox 7"/>
          <p:cNvSpPr txBox="1"/>
          <p:nvPr/>
        </p:nvSpPr>
        <p:spPr>
          <a:xfrm>
            <a:off x="2045368" y="1955267"/>
            <a:ext cx="3976802" cy="4001031"/>
          </a:xfrm>
          <a:prstGeom prst="rect">
            <a:avLst/>
          </a:prstGeom>
          <a:noFill/>
        </p:spPr>
        <p:txBody>
          <a:bodyPr wrap="square" lIns="121855" tIns="60928" rIns="121855" bIns="60928" numCol="1" rtlCol="0">
            <a:spAutoFit/>
          </a:bodyPr>
          <a:lstStyle/>
          <a:p>
            <a:pPr algn="just"/>
            <a:r>
              <a:rPr lang="en-US" sz="2800" dirty="0" err="1">
                <a:latin typeface="Times New Roman" pitchFamily="18" charset="0"/>
                <a:ea typeface="Arial-Rounded" panose="020B0500000000000000" pitchFamily="34" charset="0"/>
                <a:cs typeface="Times New Roman" pitchFamily="18" charset="0"/>
              </a:rPr>
              <a:t>Cái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a:t>
            </a:r>
            <a:r>
              <a:rPr lang="vi-VN" sz="2800" dirty="0">
                <a:latin typeface="Times New Roman" pitchFamily="18" charset="0"/>
                <a:ea typeface="Arial-Rounded" panose="020B0500000000000000" pitchFamily="34" charset="0"/>
                <a:cs typeface="Times New Roman" pitchFamily="18" charset="0"/>
              </a:rPr>
              <a:t>ường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em</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Mùa</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cũng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nghỉ</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Suốt</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ba</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tháng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nằm</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ngẫm</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nghĩ</a:t>
            </a:r>
            <a:r>
              <a:rPr lang="en-US" sz="2800" dirty="0">
                <a:latin typeface="Times New Roman" pitchFamily="18" charset="0"/>
                <a:ea typeface="Arial-Rounded" panose="020B0500000000000000" pitchFamily="34" charset="0"/>
                <a:cs typeface="Times New Roman" pitchFamily="18" charset="0"/>
              </a:rPr>
              <a:t>.</a:t>
            </a:r>
          </a:p>
          <a:p>
            <a:pPr algn="just"/>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Buồn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không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hả</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Trong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những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ngày</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hè</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Bọn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mình</a:t>
            </a:r>
            <a:r>
              <a:rPr lang="en-US" sz="2800" dirty="0">
                <a:latin typeface="Times New Roman" pitchFamily="18" charset="0"/>
                <a:ea typeface="Arial-Rounded" panose="020B0500000000000000" pitchFamily="34" charset="0"/>
                <a:cs typeface="Times New Roman" pitchFamily="18" charset="0"/>
              </a:rPr>
              <a:t> </a:t>
            </a:r>
            <a:r>
              <a:rPr lang="vi-VN" sz="2800" dirty="0">
                <a:latin typeface="Times New Roman" pitchFamily="18" charset="0"/>
                <a:ea typeface="Arial-Rounded" panose="020B0500000000000000" pitchFamily="34" charset="0"/>
                <a:cs typeface="Times New Roman" pitchFamily="18" charset="0"/>
              </a:rPr>
              <a:t>đ</a:t>
            </a:r>
            <a:r>
              <a:rPr lang="en-US" sz="2800" dirty="0" err="1">
                <a:latin typeface="Times New Roman" pitchFamily="18" charset="0"/>
                <a:ea typeface="Arial-Rounded" panose="020B0500000000000000" pitchFamily="34" charset="0"/>
                <a:cs typeface="Times New Roman" pitchFamily="18" charset="0"/>
              </a:rPr>
              <a:t>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vắng</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Chỉ</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còn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tiếng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ve</a:t>
            </a:r>
            <a:r>
              <a:rPr lang="en-US" sz="2800" dirty="0">
                <a:latin typeface="Times New Roman" pitchFamily="18" charset="0"/>
                <a:ea typeface="Arial-Rounded" panose="020B0500000000000000" pitchFamily="34" charset="0"/>
                <a:cs typeface="Times New Roman" pitchFamily="18" charset="0"/>
              </a:rPr>
              <a:t>?</a:t>
            </a:r>
          </a:p>
        </p:txBody>
      </p:sp>
      <p:sp>
        <p:nvSpPr>
          <p:cNvPr id="9" name="TextBox 8"/>
          <p:cNvSpPr txBox="1"/>
          <p:nvPr/>
        </p:nvSpPr>
        <p:spPr>
          <a:xfrm>
            <a:off x="6771871" y="1928230"/>
            <a:ext cx="3976802" cy="4001031"/>
          </a:xfrm>
          <a:prstGeom prst="rect">
            <a:avLst/>
          </a:prstGeom>
          <a:noFill/>
        </p:spPr>
        <p:txBody>
          <a:bodyPr wrap="square" lIns="121855" tIns="60928" rIns="121855" bIns="60928" numCol="1" rtlCol="0">
            <a:spAutoFit/>
          </a:bodyPr>
          <a:lstStyle/>
          <a:p>
            <a:pPr algn="just"/>
            <a:r>
              <a:rPr lang="en-US" sz="2800" dirty="0" err="1">
                <a:latin typeface="Times New Roman" pitchFamily="18" charset="0"/>
                <a:ea typeface="Arial-Rounded" panose="020B0500000000000000" pitchFamily="34" charset="0"/>
                <a:cs typeface="Times New Roman" pitchFamily="18" charset="0"/>
              </a:rPr>
              <a:t>Cái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lặng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im</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Nghiêng</a:t>
            </a:r>
            <a:r>
              <a:rPr lang="en-US" sz="2800" dirty="0">
                <a:latin typeface="Times New Roman" pitchFamily="18" charset="0"/>
                <a:ea typeface="Arial-Rounded" panose="020B0500000000000000" pitchFamily="34" charset="0"/>
                <a:cs typeface="Times New Roman" pitchFamily="18" charset="0"/>
              </a:rPr>
              <a:t> </a:t>
            </a:r>
            <a:r>
              <a:rPr lang="vi-VN" sz="2800" dirty="0">
                <a:latin typeface="Times New Roman" pitchFamily="18" charset="0"/>
                <a:ea typeface="Arial-Rounded" panose="020B0500000000000000" pitchFamily="34" charset="0"/>
                <a:cs typeface="Times New Roman" pitchFamily="18" charset="0"/>
              </a:rPr>
              <a:t>đầu</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trên</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giá</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Chắc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thấy</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chúng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em</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Nó</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vui</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mừng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quá</a:t>
            </a:r>
            <a:r>
              <a:rPr lang="en-US" sz="2800" dirty="0">
                <a:latin typeface="Times New Roman" pitchFamily="18" charset="0"/>
                <a:ea typeface="Arial-Rounded" panose="020B0500000000000000" pitchFamily="34" charset="0"/>
                <a:cs typeface="Times New Roman" pitchFamily="18" charset="0"/>
              </a:rPr>
              <a:t>!</a:t>
            </a:r>
          </a:p>
          <a:p>
            <a:pPr algn="just"/>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Kìa</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trống</a:t>
            </a:r>
            <a:r>
              <a:rPr lang="en-US" sz="2800" dirty="0">
                <a:latin typeface="Times New Roman" pitchFamily="18" charset="0"/>
                <a:ea typeface="Arial-Rounded" panose="020B0500000000000000" pitchFamily="34" charset="0"/>
                <a:cs typeface="Times New Roman" pitchFamily="18" charset="0"/>
              </a:rPr>
              <a:t> </a:t>
            </a:r>
            <a:r>
              <a:rPr lang="vi-VN" sz="2800" dirty="0">
                <a:latin typeface="Times New Roman" pitchFamily="18" charset="0"/>
                <a:ea typeface="Arial-Rounded" panose="020B0500000000000000" pitchFamily="34" charset="0"/>
                <a:cs typeface="Times New Roman" pitchFamily="18" charset="0"/>
              </a:rPr>
              <a:t>đ</a:t>
            </a:r>
            <a:r>
              <a:rPr lang="en-US" sz="2800" dirty="0" err="1">
                <a:latin typeface="Times New Roman" pitchFamily="18" charset="0"/>
                <a:ea typeface="Arial-Rounded" panose="020B0500000000000000" pitchFamily="34" charset="0"/>
                <a:cs typeface="Times New Roman" pitchFamily="18" charset="0"/>
              </a:rPr>
              <a:t>ang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gọi</a:t>
            </a:r>
            <a:r>
              <a:rPr lang="en-US" sz="2800" dirty="0">
                <a:latin typeface="Times New Roman" pitchFamily="18" charset="0"/>
                <a:ea typeface="Arial-Rounded" panose="020B0500000000000000" pitchFamily="34" charset="0"/>
                <a:cs typeface="Times New Roman" pitchFamily="18" charset="0"/>
              </a:rPr>
              <a:t>:</a:t>
            </a:r>
          </a:p>
          <a:p>
            <a:pPr algn="just"/>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Tùng</a:t>
            </a:r>
            <a:r>
              <a:rPr lang="en-US" sz="2800" dirty="0">
                <a:latin typeface="Times New Roman" pitchFamily="18" charset="0"/>
                <a:ea typeface="Arial-Rounded" panose="020B0500000000000000" pitchFamily="34" charset="0"/>
                <a:cs typeface="Times New Roman" pitchFamily="18" charset="0"/>
              </a:rPr>
              <a:t>!</a:t>
            </a:r>
          </a:p>
          <a:p>
            <a:pPr algn="just"/>
            <a:r>
              <a:rPr lang="en-US" sz="2800" dirty="0" err="1">
                <a:latin typeface="Times New Roman" pitchFamily="18" charset="0"/>
                <a:ea typeface="Arial-Rounded" panose="020B0500000000000000" pitchFamily="34" charset="0"/>
                <a:cs typeface="Times New Roman" pitchFamily="18" charset="0"/>
              </a:rPr>
              <a:t>Vào</a:t>
            </a:r>
            <a:r>
              <a:rPr lang="en-US" sz="2800" dirty="0">
                <a:latin typeface="Times New Roman" pitchFamily="18" charset="0"/>
                <a:ea typeface="Arial-Rounded" panose="020B0500000000000000" pitchFamily="34" charset="0"/>
                <a:cs typeface="Times New Roman" pitchFamily="18" charset="0"/>
              </a:rPr>
              <a:t> n</a:t>
            </a:r>
            <a:r>
              <a:rPr lang="vi-VN" sz="2800" dirty="0">
                <a:latin typeface="Times New Roman" pitchFamily="18" charset="0"/>
                <a:ea typeface="Arial-Rounded" panose="020B0500000000000000" pitchFamily="34" charset="0"/>
                <a:cs typeface="Times New Roman" pitchFamily="18" charset="0"/>
              </a:rPr>
              <a:t>ă</a:t>
            </a:r>
            <a:r>
              <a:rPr lang="en-US" sz="2800" dirty="0">
                <a:latin typeface="Times New Roman" pitchFamily="18" charset="0"/>
                <a:ea typeface="Arial-Rounded" panose="020B0500000000000000" pitchFamily="34" charset="0"/>
                <a:cs typeface="Times New Roman" pitchFamily="18" charset="0"/>
              </a:rPr>
              <a:t>m </a:t>
            </a:r>
            <a:r>
              <a:rPr lang="en-US" sz="2800" dirty="0" err="1">
                <a:latin typeface="Times New Roman" pitchFamily="18" charset="0"/>
                <a:ea typeface="Arial-Rounded" panose="020B0500000000000000" pitchFamily="34" charset="0"/>
                <a:cs typeface="Times New Roman" pitchFamily="18" charset="0"/>
              </a:rPr>
              <a:t>học</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mới</a:t>
            </a:r>
            <a:endParaRPr lang="en-US" sz="2800" dirty="0">
              <a:latin typeface="Times New Roman" pitchFamily="18" charset="0"/>
              <a:ea typeface="Arial-Rounded" panose="020B0500000000000000" pitchFamily="34" charset="0"/>
              <a:cs typeface="Times New Roman" pitchFamily="18" charset="0"/>
            </a:endParaRPr>
          </a:p>
          <a:p>
            <a:pPr algn="just"/>
            <a:r>
              <a:rPr lang="en-US" sz="2800" dirty="0" err="1">
                <a:latin typeface="Times New Roman" pitchFamily="18" charset="0"/>
                <a:ea typeface="Arial-Rounded" panose="020B0500000000000000" pitchFamily="34" charset="0"/>
                <a:cs typeface="Times New Roman" pitchFamily="18" charset="0"/>
              </a:rPr>
              <a:t>Giọng</a:t>
            </a:r>
            <a:r>
              <a:rPr lang="en-US" sz="2800" dirty="0">
                <a:latin typeface="Times New Roman" pitchFamily="18" charset="0"/>
                <a:ea typeface="Arial-Rounded" panose="020B0500000000000000" pitchFamily="34" charset="0"/>
                <a:cs typeface="Times New Roman" pitchFamily="18" charset="0"/>
              </a:rPr>
              <a:t> </a:t>
            </a:r>
            <a:r>
              <a:rPr lang="en-US" sz="2800" dirty="0" err="1">
                <a:latin typeface="Times New Roman" pitchFamily="18" charset="0"/>
                <a:ea typeface="Arial-Rounded" panose="020B0500000000000000" pitchFamily="34" charset="0"/>
                <a:cs typeface="Times New Roman" pitchFamily="18" charset="0"/>
              </a:rPr>
              <a:t>vang</a:t>
            </a:r>
            <a:r>
              <a:rPr lang="en-US" sz="2800" dirty="0">
                <a:latin typeface="Times New Roman" pitchFamily="18" charset="0"/>
                <a:ea typeface="Arial-Rounded" panose="020B0500000000000000" pitchFamily="34" charset="0"/>
                <a:cs typeface="Times New Roman" pitchFamily="18" charset="0"/>
              </a:rPr>
              <a:t> t</a:t>
            </a:r>
            <a:r>
              <a:rPr lang="vi-VN" sz="2800" dirty="0">
                <a:latin typeface="Times New Roman" pitchFamily="18" charset="0"/>
                <a:ea typeface="Arial-Rounded" panose="020B0500000000000000" pitchFamily="34" charset="0"/>
                <a:cs typeface="Times New Roman" pitchFamily="18" charset="0"/>
              </a:rPr>
              <a:t>ư</a:t>
            </a:r>
            <a:r>
              <a:rPr lang="en-US" sz="2800" dirty="0">
                <a:latin typeface="Times New Roman" pitchFamily="18" charset="0"/>
                <a:ea typeface="Arial-Rounded" panose="020B0500000000000000" pitchFamily="34" charset="0"/>
                <a:cs typeface="Times New Roman" pitchFamily="18" charset="0"/>
              </a:rPr>
              <a:t>ng </a:t>
            </a:r>
            <a:r>
              <a:rPr lang="en-US" sz="2800" dirty="0" err="1">
                <a:latin typeface="Times New Roman" pitchFamily="18" charset="0"/>
                <a:ea typeface="Arial-Rounded" panose="020B0500000000000000" pitchFamily="34" charset="0"/>
                <a:cs typeface="Times New Roman" pitchFamily="18" charset="0"/>
              </a:rPr>
              <a:t>bừng</a:t>
            </a:r>
            <a:r>
              <a:rPr lang="en-US" sz="2800" dirty="0">
                <a:latin typeface="Times New Roman" pitchFamily="18" charset="0"/>
                <a:ea typeface="Arial-Rounded" panose="020B0500000000000000" pitchFamily="34" charset="0"/>
                <a:cs typeface="Times New Roman" pitchFamily="18" charset="0"/>
              </a:rPr>
              <a:t>.</a:t>
            </a:r>
          </a:p>
        </p:txBody>
      </p:sp>
      <p:grpSp>
        <p:nvGrpSpPr>
          <p:cNvPr id="15" name="Group 14"/>
          <p:cNvGrpSpPr/>
          <p:nvPr/>
        </p:nvGrpSpPr>
        <p:grpSpPr>
          <a:xfrm>
            <a:off x="9079665" y="267888"/>
            <a:ext cx="3338015" cy="1940706"/>
            <a:chOff x="242986" y="532128"/>
            <a:chExt cx="3338015" cy="1940706"/>
          </a:xfrm>
        </p:grpSpPr>
        <p:pic>
          <p:nvPicPr>
            <p:cNvPr id="17" name="Picture 16"/>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8352" b="28953" l="53750" r="95313"/>
                      </a14:imgEffect>
                    </a14:imgLayer>
                  </a14:imgProps>
                </a:ext>
                <a:ext uri="{28A0092B-C50C-407E-A947-70E740481C1C}">
                  <a14:useLocalDpi xmlns:a14="http://schemas.microsoft.com/office/drawing/2010/main" xmlns="" val="0"/>
                </a:ext>
              </a:extLst>
            </a:blip>
            <a:srcRect l="53796" t="8695" r="-431" b="71981"/>
            <a:stretch/>
          </p:blipFill>
          <p:spPr>
            <a:xfrm>
              <a:off x="242986" y="532128"/>
              <a:ext cx="3338015" cy="1940706"/>
            </a:xfrm>
            <a:prstGeom prst="rect">
              <a:avLst/>
            </a:prstGeom>
          </p:spPr>
        </p:pic>
        <p:sp>
          <p:nvSpPr>
            <p:cNvPr id="18" name="TextBox 17"/>
            <p:cNvSpPr txBox="1"/>
            <p:nvPr/>
          </p:nvSpPr>
          <p:spPr>
            <a:xfrm>
              <a:off x="682168" y="1253397"/>
              <a:ext cx="2527567" cy="584775"/>
            </a:xfrm>
            <a:prstGeom prst="rect">
              <a:avLst/>
            </a:prstGeom>
            <a:noFill/>
          </p:spPr>
          <p:txBody>
            <a:bodyPr wrap="square" rtlCol="0">
              <a:spAutoFit/>
            </a:bodyPr>
            <a:lstStyle/>
            <a:p>
              <a:r>
                <a:rPr lang="en-US" sz="3200" b="1" dirty="0" err="1">
                  <a:solidFill>
                    <a:srgbClr val="0070C0"/>
                  </a:solidFill>
                  <a:latin typeface="Times New Roman" pitchFamily="18" charset="0"/>
                  <a:ea typeface="Arial-Rounded" panose="020B0500000000000000" pitchFamily="34" charset="0"/>
                  <a:cs typeface="Times New Roman" pitchFamily="18" charset="0"/>
                </a:rPr>
                <a:t>Đọc</a:t>
              </a:r>
              <a:r>
                <a:rPr lang="en-US" sz="3200" b="1" dirty="0">
                  <a:solidFill>
                    <a:srgbClr val="0070C0"/>
                  </a:solidFill>
                  <a:latin typeface="Times New Roman" pitchFamily="18" charset="0"/>
                  <a:ea typeface="Arial-Rounded" panose="020B0500000000000000" pitchFamily="34" charset="0"/>
                  <a:cs typeface="Times New Roman" pitchFamily="18" charset="0"/>
                </a:rPr>
                <a:t> </a:t>
              </a:r>
              <a:r>
                <a:rPr lang="en-US" sz="3200" b="1" dirty="0" err="1">
                  <a:solidFill>
                    <a:srgbClr val="0070C0"/>
                  </a:solidFill>
                  <a:latin typeface="Times New Roman" pitchFamily="18" charset="0"/>
                  <a:ea typeface="Arial-Rounded" panose="020B0500000000000000" pitchFamily="34" charset="0"/>
                  <a:cs typeface="Times New Roman" pitchFamily="18" charset="0"/>
                </a:rPr>
                <a:t>nối</a:t>
              </a:r>
              <a:r>
                <a:rPr lang="en-US" sz="3200" b="1" dirty="0">
                  <a:solidFill>
                    <a:srgbClr val="0070C0"/>
                  </a:solidFill>
                  <a:latin typeface="Times New Roman" pitchFamily="18" charset="0"/>
                  <a:ea typeface="Arial-Rounded" panose="020B0500000000000000" pitchFamily="34" charset="0"/>
                  <a:cs typeface="Times New Roman" pitchFamily="18" charset="0"/>
                </a:rPr>
                <a:t> </a:t>
              </a:r>
              <a:r>
                <a:rPr lang="en-US" sz="3200" b="1" dirty="0" err="1">
                  <a:solidFill>
                    <a:srgbClr val="0070C0"/>
                  </a:solidFill>
                  <a:latin typeface="Times New Roman" pitchFamily="18" charset="0"/>
                  <a:ea typeface="Arial-Rounded" panose="020B0500000000000000" pitchFamily="34" charset="0"/>
                  <a:cs typeface="Times New Roman" pitchFamily="18" charset="0"/>
                </a:rPr>
                <a:t>tiếp</a:t>
              </a:r>
              <a:endParaRPr lang="en-US" sz="3200" b="1" dirty="0">
                <a:solidFill>
                  <a:srgbClr val="0070C0"/>
                </a:solidFill>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xmlns="" val="191669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F239F57B-F203-4AE3-AB1C-0AC06A6CC6B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71035" b="9032"/>
          <a:stretch/>
        </p:blipFill>
        <p:spPr>
          <a:xfrm>
            <a:off x="30272" y="6244330"/>
            <a:ext cx="12192000" cy="744715"/>
          </a:xfrm>
          <a:prstGeom prst="rect">
            <a:avLst/>
          </a:prstGeom>
        </p:spPr>
      </p:pic>
      <p:grpSp>
        <p:nvGrpSpPr>
          <p:cNvPr id="5" name="Group 4">
            <a:extLst>
              <a:ext uri="{FF2B5EF4-FFF2-40B4-BE49-F238E27FC236}">
                <a16:creationId xmlns:a16="http://schemas.microsoft.com/office/drawing/2014/main" xmlns="" id="{7A807A5E-B68A-410C-AB0D-1D86BD6E42C7}"/>
              </a:ext>
            </a:extLst>
          </p:cNvPr>
          <p:cNvGrpSpPr/>
          <p:nvPr/>
        </p:nvGrpSpPr>
        <p:grpSpPr>
          <a:xfrm>
            <a:off x="0" y="0"/>
            <a:ext cx="12192000" cy="368301"/>
            <a:chOff x="0" y="-127508"/>
            <a:chExt cx="12192000" cy="1361811"/>
          </a:xfrm>
        </p:grpSpPr>
        <p:sp>
          <p:nvSpPr>
            <p:cNvPr id="6" name="Rectangle: Top Corners Rounded 17">
              <a:extLst>
                <a:ext uri="{FF2B5EF4-FFF2-40B4-BE49-F238E27FC236}">
                  <a16:creationId xmlns:a16="http://schemas.microsoft.com/office/drawing/2014/main" xmlns=""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18">
              <a:extLst>
                <a:ext uri="{FF2B5EF4-FFF2-40B4-BE49-F238E27FC236}">
                  <a16:creationId xmlns:a16="http://schemas.microsoft.com/office/drawing/2014/main" xmlns=""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文本框 6">
            <a:extLst>
              <a:ext uri="{FF2B5EF4-FFF2-40B4-BE49-F238E27FC236}">
                <a16:creationId xmlns:a16="http://schemas.microsoft.com/office/drawing/2014/main" xmlns="" id="{40492B02-98B6-4E81-9A77-773825039D2E}"/>
              </a:ext>
            </a:extLst>
          </p:cNvPr>
          <p:cNvSpPr txBox="1"/>
          <p:nvPr/>
        </p:nvSpPr>
        <p:spPr>
          <a:xfrm>
            <a:off x="1035351" y="5417367"/>
            <a:ext cx="4460881" cy="1077218"/>
          </a:xfrm>
          <a:prstGeom prst="rect">
            <a:avLst/>
          </a:prstGeom>
          <a:noFill/>
        </p:spPr>
        <p:txBody>
          <a:bodyPr wrap="square" rtlCol="0">
            <a:spAutoFit/>
          </a:bodyPr>
          <a:lstStyle/>
          <a:p>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Ngẫm</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nghĩ</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nghĩ</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đi</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nghĩ</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lại</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kĩ</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càng</a:t>
            </a:r>
            <a:r>
              <a:rPr lang="en-US" altLang="zh-CN" sz="3200" b="1" i="1" dirty="0">
                <a:latin typeface="Times New Roman" pitchFamily="18" charset="0"/>
                <a:ea typeface="Arial-Rounded" panose="020B0500000000000000" pitchFamily="34" charset="0"/>
                <a:cs typeface="Times New Roman" pitchFamily="18" charset="0"/>
              </a:rPr>
              <a:t>.</a:t>
            </a:r>
            <a:endParaRPr lang="zh-CN" altLang="en-US" sz="3200" i="1" dirty="0">
              <a:latin typeface="Times New Roman" pitchFamily="18" charset="0"/>
              <a:ea typeface="Arial-Rounded" panose="020B0500000000000000" pitchFamily="34" charset="0"/>
              <a:cs typeface="Times New Roman" pitchFamily="18" charset="0"/>
            </a:endParaRPr>
          </a:p>
        </p:txBody>
      </p:sp>
      <p:sp>
        <p:nvSpPr>
          <p:cNvPr id="12" name="Rounded Rectangle 11"/>
          <p:cNvSpPr/>
          <p:nvPr/>
        </p:nvSpPr>
        <p:spPr>
          <a:xfrm>
            <a:off x="4063999" y="475121"/>
            <a:ext cx="4064000" cy="63001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solidFill>
                  <a:schemeClr val="bg1"/>
                </a:solidFill>
                <a:latin typeface="Times New Roman" pitchFamily="18" charset="0"/>
                <a:ea typeface="Arial-Rounded" panose="020B0500000000000000" pitchFamily="34" charset="0"/>
                <a:cs typeface="Times New Roman" pitchFamily="18" charset="0"/>
              </a:rPr>
              <a:t>Giải</a:t>
            </a:r>
            <a:r>
              <a:rPr lang="en-US" sz="3300" b="1" dirty="0">
                <a:solidFill>
                  <a:schemeClr val="bg1"/>
                </a:solidFill>
                <a:latin typeface="Times New Roman" pitchFamily="18" charset="0"/>
                <a:ea typeface="Arial-Rounded" panose="020B0500000000000000" pitchFamily="34" charset="0"/>
                <a:cs typeface="Times New Roman" pitchFamily="18" charset="0"/>
              </a:rPr>
              <a:t> </a:t>
            </a:r>
            <a:r>
              <a:rPr lang="en-US" sz="3300" b="1" dirty="0" err="1">
                <a:solidFill>
                  <a:schemeClr val="bg1"/>
                </a:solidFill>
                <a:latin typeface="Times New Roman" pitchFamily="18" charset="0"/>
                <a:ea typeface="Arial-Rounded" panose="020B0500000000000000" pitchFamily="34" charset="0"/>
                <a:cs typeface="Times New Roman" pitchFamily="18" charset="0"/>
              </a:rPr>
              <a:t>nghĩa</a:t>
            </a:r>
            <a:r>
              <a:rPr lang="en-US" sz="3300" b="1" dirty="0">
                <a:solidFill>
                  <a:schemeClr val="bg1"/>
                </a:solidFill>
                <a:latin typeface="Times New Roman" pitchFamily="18" charset="0"/>
                <a:ea typeface="Arial-Rounded" panose="020B0500000000000000" pitchFamily="34" charset="0"/>
                <a:cs typeface="Times New Roman" pitchFamily="18" charset="0"/>
              </a:rPr>
              <a:t> </a:t>
            </a:r>
            <a:r>
              <a:rPr lang="en-US" sz="3300" b="1" dirty="0" err="1">
                <a:solidFill>
                  <a:schemeClr val="bg1"/>
                </a:solidFill>
                <a:latin typeface="Times New Roman" pitchFamily="18" charset="0"/>
                <a:ea typeface="Arial-Rounded" panose="020B0500000000000000" pitchFamily="34" charset="0"/>
                <a:cs typeface="Times New Roman" pitchFamily="18" charset="0"/>
              </a:rPr>
              <a:t>từ</a:t>
            </a:r>
            <a:endParaRPr lang="en-US" sz="3300" b="1" dirty="0">
              <a:solidFill>
                <a:schemeClr val="bg1"/>
              </a:solidFill>
              <a:latin typeface="Times New Roman" pitchFamily="18" charset="0"/>
              <a:ea typeface="Arial-Rounded" panose="020B0500000000000000" pitchFamily="34"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15999" y="1398854"/>
            <a:ext cx="3332982" cy="333298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BEBA8EAE-BF5A-486C-A8C5-ECC9F3942E4B}">
                <a14:imgProps xmlns:a14="http://schemas.microsoft.com/office/drawing/2010/main" xmlns="">
                  <a14:imgLayer r:embed="rId5">
                    <a14:imgEffect>
                      <a14:backgroundRemoval t="2198" b="100000" l="0" r="100000"/>
                    </a14:imgEffect>
                  </a14:imgLayer>
                </a14:imgProps>
              </a:ext>
              <a:ext uri="{28A0092B-C50C-407E-A947-70E740481C1C}">
                <a14:useLocalDpi xmlns:a14="http://schemas.microsoft.com/office/drawing/2010/main" xmlns="" val="0"/>
              </a:ext>
            </a:extLst>
          </a:blip>
          <a:stretch>
            <a:fillRect/>
          </a:stretch>
        </p:blipFill>
        <p:spPr>
          <a:xfrm>
            <a:off x="7874409" y="611751"/>
            <a:ext cx="3177048" cy="4713772"/>
          </a:xfrm>
          <a:prstGeom prst="rect">
            <a:avLst/>
          </a:prstGeom>
          <a:ln>
            <a:noFill/>
          </a:ln>
          <a:effectLst>
            <a:outerShdw blurRad="292100" dist="139700" dir="2700000" algn="tl" rotWithShape="0">
              <a:srgbClr val="333333">
                <a:alpha val="65000"/>
              </a:srgbClr>
            </a:outerShdw>
          </a:effectLst>
        </p:spPr>
      </p:pic>
      <p:sp>
        <p:nvSpPr>
          <p:cNvPr id="13" name="文本框 6">
            <a:extLst>
              <a:ext uri="{FF2B5EF4-FFF2-40B4-BE49-F238E27FC236}">
                <a16:creationId xmlns:a16="http://schemas.microsoft.com/office/drawing/2014/main" xmlns="" id="{40492B02-98B6-4E81-9A77-773825039D2E}"/>
              </a:ext>
            </a:extLst>
          </p:cNvPr>
          <p:cNvSpPr txBox="1"/>
          <p:nvPr/>
        </p:nvSpPr>
        <p:spPr>
          <a:xfrm>
            <a:off x="7495144" y="5465551"/>
            <a:ext cx="4460881" cy="1569660"/>
          </a:xfrm>
          <a:prstGeom prst="rect">
            <a:avLst/>
          </a:prstGeom>
          <a:noFill/>
        </p:spPr>
        <p:txBody>
          <a:bodyPr wrap="square" rtlCol="0">
            <a:spAutoFit/>
          </a:bodyPr>
          <a:lstStyle/>
          <a:p>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Giá</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200" b="1" dirty="0" err="1">
                <a:solidFill>
                  <a:srgbClr val="0070C0"/>
                </a:solidFill>
                <a:latin typeface="Times New Roman" pitchFamily="18" charset="0"/>
                <a:ea typeface="Arial-Rounded" panose="020B0500000000000000" pitchFamily="34" charset="0"/>
                <a:cs typeface="Times New Roman" pitchFamily="18" charset="0"/>
              </a:rPr>
              <a:t>trống</a:t>
            </a:r>
            <a:r>
              <a:rPr lang="en-US" altLang="zh-CN" sz="3200" b="1" dirty="0">
                <a:solidFill>
                  <a:srgbClr val="0070C0"/>
                </a:solidFill>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cái</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khung</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để</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đặt</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hoặc</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treo</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trống</a:t>
            </a:r>
            <a:r>
              <a:rPr lang="en-US" altLang="zh-CN" sz="3200" b="1" i="1" dirty="0">
                <a:latin typeface="Times New Roman" pitchFamily="18" charset="0"/>
                <a:ea typeface="Arial-Rounded" panose="020B0500000000000000" pitchFamily="34" charset="0"/>
                <a:cs typeface="Times New Roman" pitchFamily="18" charset="0"/>
              </a:rPr>
              <a:t> </a:t>
            </a:r>
            <a:r>
              <a:rPr lang="en-US" altLang="zh-CN" sz="3200" b="1" i="1" dirty="0" err="1">
                <a:latin typeface="Times New Roman" pitchFamily="18" charset="0"/>
                <a:ea typeface="Arial-Rounded" panose="020B0500000000000000" pitchFamily="34" charset="0"/>
                <a:cs typeface="Times New Roman" pitchFamily="18" charset="0"/>
              </a:rPr>
              <a:t>lên</a:t>
            </a:r>
            <a:r>
              <a:rPr lang="en-US" altLang="zh-CN" sz="3200" b="1" i="1" dirty="0">
                <a:latin typeface="Times New Roman" pitchFamily="18" charset="0"/>
                <a:ea typeface="Arial-Rounded" panose="020B0500000000000000" pitchFamily="34" charset="0"/>
                <a:cs typeface="Times New Roman" pitchFamily="18" charset="0"/>
              </a:rPr>
              <a:t>.</a:t>
            </a:r>
            <a:endParaRPr lang="zh-CN" altLang="en-US" sz="3200" i="1" dirty="0">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xmlns="" val="26544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3237</TotalTime>
  <Words>949</Words>
  <Application>Microsoft Office PowerPoint</Application>
  <PresentationFormat>Custom</PresentationFormat>
  <Paragraphs>136</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YÊU CẦU CẦN ĐẠT</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Windows 7</cp:lastModifiedBy>
  <cp:revision>111</cp:revision>
  <dcterms:created xsi:type="dcterms:W3CDTF">2021-06-17T09:40:01Z</dcterms:created>
  <dcterms:modified xsi:type="dcterms:W3CDTF">2022-10-09T22:50:30Z</dcterms:modified>
</cp:coreProperties>
</file>