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media/media2.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2" r:id="rId2"/>
    <p:sldId id="280" r:id="rId3"/>
    <p:sldId id="261" r:id="rId4"/>
    <p:sldId id="265" r:id="rId5"/>
    <p:sldId id="272" r:id="rId6"/>
    <p:sldId id="264" r:id="rId7"/>
    <p:sldId id="268" r:id="rId8"/>
    <p:sldId id="269" r:id="rId9"/>
    <p:sldId id="273" r:id="rId10"/>
    <p:sldId id="271" r:id="rId11"/>
    <p:sldId id="270" r:id="rId12"/>
    <p:sldId id="274" r:id="rId13"/>
    <p:sldId id="275" r:id="rId14"/>
    <p:sldId id="276" r:id="rId15"/>
    <p:sldId id="277" r:id="rId16"/>
    <p:sldId id="278" r:id="rId17"/>
    <p:sldId id="279" r:id="rId18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4327" autoAdjust="0"/>
  </p:normalViewPr>
  <p:slideViewPr>
    <p:cSldViewPr>
      <p:cViewPr varScale="1">
        <p:scale>
          <a:sx n="48" d="100"/>
          <a:sy n="48" d="100"/>
        </p:scale>
        <p:origin x="-1320" y="-77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trigger 2 quạt có kq là 12.</a:t>
            </a:r>
            <a:r>
              <a:rPr lang="en-US" baseline="0"/>
              <a:t> sau </a:t>
            </a:r>
            <a:r>
              <a:rPr lang="vi-VN" baseline="0"/>
              <a:t>đó</a:t>
            </a:r>
            <a:r>
              <a:rPr lang="en-US" baseline="0"/>
              <a:t> có thể hỏi thêm về kết quả các phép tính và chọn trigger với những quạt còn lại.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298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3491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719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chuông</a:t>
            </a:r>
            <a:r>
              <a:rPr lang="en-US" baseline="0" dirty="0"/>
              <a:t> </a:t>
            </a:r>
            <a:r>
              <a:rPr lang="en-US" baseline="0" dirty="0" err="1"/>
              <a:t>giành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HS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quay </a:t>
            </a:r>
            <a:r>
              <a:rPr lang="en-US" baseline="0" dirty="0" err="1"/>
              <a:t>vòng</a:t>
            </a:r>
            <a:r>
              <a:rPr lang="en-US" baseline="0" dirty="0"/>
              <a:t>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r>
              <a:rPr lang="en-US" baseline="0" dirty="0"/>
              <a:t>-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giảng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07940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17078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cách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1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Hai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SH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hạng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hay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34358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6.xml"/><Relationship Id="rId9" Type="http://schemas.microsoft.com/office/2007/relationships/media" Target="../media/media1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microsoft.com/office/2007/relationships/media" Target="../media/media1.mp3"/><Relationship Id="rId4" Type="http://schemas.openxmlformats.org/officeDocument/2006/relationships/image" Target="../media/image38.png"/><Relationship Id="rId9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2.png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microsoft.com/office/2007/relationships/hdphoto" Target="../media/hdphoto11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34.gif"/><Relationship Id="rId3" Type="http://schemas.openxmlformats.org/officeDocument/2006/relationships/notesSlide" Target="../notesSlides/notesSlide5.xml"/><Relationship Id="rId7" Type="http://schemas.openxmlformats.org/officeDocument/2006/relationships/slide" Target="slide12.xml"/><Relationship Id="rId12" Type="http://schemas.openxmlformats.org/officeDocument/2006/relationships/image" Target="../media/image33.gif"/><Relationship Id="rId17" Type="http://schemas.openxmlformats.org/officeDocument/2006/relationships/slide" Target="slide10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6.png"/><Relationship Id="rId1" Type="http://schemas.openxmlformats.org/officeDocument/2006/relationships/audio" Target="../media/media2.wav"/><Relationship Id="rId6" Type="http://schemas.openxmlformats.org/officeDocument/2006/relationships/slide" Target="slide13.xml"/><Relationship Id="rId11" Type="http://schemas.openxmlformats.org/officeDocument/2006/relationships/slide" Target="slide15.xml"/><Relationship Id="rId5" Type="http://schemas.openxmlformats.org/officeDocument/2006/relationships/image" Target="../media/image32.png"/><Relationship Id="rId15" Type="http://schemas.microsoft.com/office/2007/relationships/media" Target="../media/media2.wav"/><Relationship Id="rId10" Type="http://schemas.openxmlformats.org/officeDocument/2006/relationships/slide" Target="slide14.xml"/><Relationship Id="rId4" Type="http://schemas.openxmlformats.org/officeDocument/2006/relationships/image" Target="../media/image31.png"/><Relationship Id="rId9" Type="http://schemas.openxmlformats.org/officeDocument/2006/relationships/slide" Target="slide16.xml"/><Relationship Id="rId1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10: LUYỆN TẬP CHUNG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39444" y="3613657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8E4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008E4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461" y="1031798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xmlns="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  <p:extLst mod="1">
    <p:ext uri="{E180D4A7-C9FB-4DFB-919C-405C955672EB}">
      <p14:showEvtLst xmlns:p14="http://schemas.microsoft.com/office/powerpoint/2010/main" xmlns="">
        <p14:playEvt time="3" objId="1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0" y="2776766"/>
            <a:ext cx="47723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61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648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 xmlns="">
        <p14:playEvt time="1" objId="1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r="3294" b="5729"/>
          <a:stretch/>
        </p:blipFill>
        <p:spPr>
          <a:xfrm>
            <a:off x="0" y="0"/>
            <a:ext cx="9195471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-1" y="5136957"/>
            <a:ext cx="9195471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435702"/>
            <a:ext cx="8303759" cy="120640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33413"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</a:t>
            </a:r>
          </a:p>
          <a:p>
            <a:pPr defTabSz="633413"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7 + 7 = 14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8" name="Google Shape;214;p2">
            <a:hlinkClick r:id="rId6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943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41516"/>
            <a:ext cx="8467044" cy="15372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4,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4 + 9 = 13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81000" y="149827"/>
            <a:ext cx="2571750" cy="2571750"/>
          </a:xfrm>
          <a:prstGeom prst="rect">
            <a:avLst/>
          </a:prstGeom>
        </p:spPr>
      </p:pic>
      <p:sp>
        <p:nvSpPr>
          <p:cNvPr id="9" name="Google Shape;214;p2">
            <a:hlinkClick r:id="rId9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儿童歌曲 - 音乐剧背景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622130" y="267474"/>
            <a:ext cx="414753" cy="4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672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r="3294" b="5729"/>
          <a:stretch/>
        </p:blipFill>
        <p:spPr>
          <a:xfrm>
            <a:off x="0" y="42862"/>
            <a:ext cx="9144000" cy="5672138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85862"/>
            <a:ext cx="8303759" cy="158021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điền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      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</a:p>
          <a:p>
            <a:pPr>
              <a:buClr>
                <a:srgbClr val="7030A0"/>
              </a:buClr>
              <a:buSzPts val="3200"/>
            </a:pP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12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90323" y="1212356"/>
            <a:ext cx="485775" cy="471488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Oval 2"/>
          <p:cNvSpPr/>
          <p:nvPr/>
        </p:nvSpPr>
        <p:spPr>
          <a:xfrm>
            <a:off x="1904069" y="1986030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55" r="34001"/>
          <a:stretch/>
        </p:blipFill>
        <p:spPr>
          <a:xfrm rot="16200000" flipH="1">
            <a:off x="3333229" y="1676994"/>
            <a:ext cx="173785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55" r="34001"/>
          <a:stretch/>
        </p:blipFill>
        <p:spPr>
          <a:xfrm rot="16200000" flipH="1">
            <a:off x="5915930" y="1676994"/>
            <a:ext cx="173785" cy="142875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26119" y="1947437"/>
            <a:ext cx="855017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27197" y="1910906"/>
            <a:ext cx="114889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4265019" y="1943870"/>
            <a:ext cx="825304" cy="652157"/>
          </a:xfrm>
          <a:prstGeom prst="triangl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6866018" y="1943870"/>
            <a:ext cx="680471" cy="63854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Google Shape;214;p2">
            <a:hlinkClick r:id="rId8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34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/>
      <p:bldP spid="14" grpId="0"/>
      <p:bldP spid="9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0" y="5173575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04900"/>
            <a:ext cx="8303759" cy="154757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&gt;; &lt;; = ?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8695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5 + 6 &lt; 8 + 6</a:t>
            </a:r>
          </a:p>
          <a:p>
            <a:pPr algn="ctr">
              <a:buClr>
                <a:schemeClr val="lt1"/>
              </a:buClr>
              <a:buSzPts val="3200"/>
            </a:pP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05442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5 + 6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16913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8 + 6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87657" y="2049271"/>
            <a:ext cx="106683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…….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910985" y="3400123"/>
            <a:ext cx="124365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Google Shape;214;p2">
            <a:hlinkClick r:id="rId8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87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-24384" y="5170132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573220" y="804327"/>
            <a:ext cx="8303759" cy="196447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463550" lvl="5">
              <a:buClr>
                <a:srgbClr val="7030A0"/>
              </a:buClr>
              <a:buSzPts val="3200"/>
              <a:buFont typeface="Tahoma"/>
              <a:buNone/>
            </a:pPr>
            <a:r>
              <a:rPr lang="en-US" sz="2400" b="1" dirty="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A</a:t>
            </a:r>
          </a:p>
          <a:p>
            <a:pPr marL="914400" lvl="5">
              <a:buClr>
                <a:srgbClr val="7030A0"/>
              </a:buClr>
              <a:buSzPts val="3200"/>
              <a:buFont typeface="Tahoma"/>
              <a:buNone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hơn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ở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B</a:t>
            </a:r>
          </a:p>
          <a:p>
            <a:pPr marL="914400" lvl="5">
              <a:buClr>
                <a:srgbClr val="7030A0"/>
              </a:buClr>
              <a:buSzPts val="3200"/>
              <a:buFont typeface="Tahoma"/>
              <a:buNone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841194" y="319575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9 – 4 = 5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518828" y="199721"/>
            <a:ext cx="2571750" cy="257175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 flipH="1">
            <a:off x="7082106" y="181633"/>
            <a:ext cx="1978951" cy="1435741"/>
            <a:chOff x="6636482" y="912392"/>
            <a:chExt cx="2638601" cy="1914321"/>
          </a:xfrm>
        </p:grpSpPr>
        <p:sp>
          <p:nvSpPr>
            <p:cNvPr id="23" name="Cube 22"/>
            <p:cNvSpPr/>
            <p:nvPr/>
          </p:nvSpPr>
          <p:spPr>
            <a:xfrm>
              <a:off x="687171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4" name="Cube 23"/>
            <p:cNvSpPr/>
            <p:nvPr/>
          </p:nvSpPr>
          <p:spPr>
            <a:xfrm>
              <a:off x="759742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" name="Cube 24"/>
            <p:cNvSpPr/>
            <p:nvPr/>
          </p:nvSpPr>
          <p:spPr>
            <a:xfrm>
              <a:off x="831714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>
              <a:off x="6636482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9" name="Cube 28"/>
            <p:cNvSpPr/>
            <p:nvPr/>
          </p:nvSpPr>
          <p:spPr>
            <a:xfrm>
              <a:off x="7359197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0" name="Cube 29"/>
            <p:cNvSpPr/>
            <p:nvPr/>
          </p:nvSpPr>
          <p:spPr>
            <a:xfrm>
              <a:off x="8090366" y="186491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1" name="Cube 30"/>
            <p:cNvSpPr/>
            <p:nvPr/>
          </p:nvSpPr>
          <p:spPr>
            <a:xfrm>
              <a:off x="6879330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2" name="Cube 31"/>
            <p:cNvSpPr/>
            <p:nvPr/>
          </p:nvSpPr>
          <p:spPr>
            <a:xfrm>
              <a:off x="7602045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3" name="Cube 32"/>
            <p:cNvSpPr/>
            <p:nvPr/>
          </p:nvSpPr>
          <p:spPr>
            <a:xfrm>
              <a:off x="8314164" y="91239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168068" y="2231701"/>
            <a:ext cx="1802530" cy="902385"/>
            <a:chOff x="2990850" y="1630745"/>
            <a:chExt cx="2403373" cy="1203180"/>
          </a:xfrm>
        </p:grpSpPr>
        <p:sp>
          <p:nvSpPr>
            <p:cNvPr id="3" name="Cube 2"/>
            <p:cNvSpPr/>
            <p:nvPr/>
          </p:nvSpPr>
          <p:spPr>
            <a:xfrm>
              <a:off x="299085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" name="Cube 17"/>
            <p:cNvSpPr/>
            <p:nvPr/>
          </p:nvSpPr>
          <p:spPr>
            <a:xfrm>
              <a:off x="371656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9" name="Cube 18"/>
            <p:cNvSpPr/>
            <p:nvPr/>
          </p:nvSpPr>
          <p:spPr>
            <a:xfrm>
              <a:off x="443628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6" name="Cube 45"/>
            <p:cNvSpPr/>
            <p:nvPr/>
          </p:nvSpPr>
          <p:spPr>
            <a:xfrm>
              <a:off x="4212530" y="187598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49" name="Oval 48"/>
          <p:cNvSpPr/>
          <p:nvPr/>
        </p:nvSpPr>
        <p:spPr>
          <a:xfrm>
            <a:off x="6272653" y="162612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50" name="Oval 49"/>
          <p:cNvSpPr/>
          <p:nvPr/>
        </p:nvSpPr>
        <p:spPr>
          <a:xfrm>
            <a:off x="8422964" y="3222506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27" name="Google Shape;214;p2">
            <a:hlinkClick r:id="rId7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76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325250" y="1959898"/>
            <a:ext cx="8469723" cy="10010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thêm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trên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719438" y="3262265"/>
            <a:ext cx="6226383" cy="114095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2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nữa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566437" y="527962"/>
            <a:ext cx="2571750" cy="25717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flipH="1">
            <a:off x="3828959" y="345088"/>
            <a:ext cx="1994394" cy="1433927"/>
            <a:chOff x="4792641" y="-144366"/>
            <a:chExt cx="2659192" cy="1911903"/>
          </a:xfrm>
        </p:grpSpPr>
        <p:sp>
          <p:nvSpPr>
            <p:cNvPr id="12" name="Cube 11"/>
            <p:cNvSpPr/>
            <p:nvPr/>
          </p:nvSpPr>
          <p:spPr>
            <a:xfrm flipH="1">
              <a:off x="6238735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3" name="Cube 12"/>
            <p:cNvSpPr/>
            <p:nvPr/>
          </p:nvSpPr>
          <p:spPr>
            <a:xfrm flipH="1">
              <a:off x="5519020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5" name="Cube 14"/>
            <p:cNvSpPr/>
            <p:nvPr/>
          </p:nvSpPr>
          <p:spPr>
            <a:xfrm flipH="1">
              <a:off x="6491252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6" name="Cube 15"/>
            <p:cNvSpPr/>
            <p:nvPr/>
          </p:nvSpPr>
          <p:spPr>
            <a:xfrm flipH="1">
              <a:off x="5760083" y="809594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2" name="Cube 21"/>
            <p:cNvSpPr/>
            <p:nvPr/>
          </p:nvSpPr>
          <p:spPr>
            <a:xfrm flipH="1">
              <a:off x="6251669" y="-144366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 flipH="1">
              <a:off x="6493890" y="10414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7" name="Cube 26"/>
            <p:cNvSpPr/>
            <p:nvPr/>
          </p:nvSpPr>
          <p:spPr>
            <a:xfrm flipH="1">
              <a:off x="4792641" y="5630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8" name="Cube 27"/>
            <p:cNvSpPr/>
            <p:nvPr/>
          </p:nvSpPr>
          <p:spPr>
            <a:xfrm flipH="1">
              <a:off x="5029097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17" name="Google Shape;214;p2">
            <a:hlinkClick r:id="rId7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90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vi-VN" dirty="0" smtClean="0">
                <a:latin typeface="+mj-lt"/>
              </a:rPr>
              <a:t>- Củng cố bảng cộng (qua 10), vận dụng vào tính nhẩm, giải các bài tập liên quan đến thêm, bớt một số đơn vị.</a:t>
            </a:r>
          </a:p>
          <a:p>
            <a:pPr>
              <a:buNone/>
            </a:pPr>
            <a:r>
              <a:rPr lang="vi-VN" b="1" dirty="0" smtClean="0">
                <a:latin typeface="+mj-lt"/>
              </a:rPr>
              <a:t>- </a:t>
            </a:r>
            <a:r>
              <a:rPr lang="vi-VN" dirty="0" smtClean="0">
                <a:latin typeface="+mj-lt"/>
              </a:rPr>
              <a:t>Thông qua hoạt động thực hành, vận dụng giải các bài toán thực tế có “tình huống”, HS phát triển năng lực giải quyết vấn đề toán học.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Thông qua hoạt động trò chơi, tương tác giữa GV và HS, giữa HS và HS, gây hứng thú học tập, HS phát triển năng lực giao tiếp toán học.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Yêu thích môn học, có niềm hứng thú, say mê các con số để giải quyết bài toán.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Rèn phẩm chất chăm chỉ, trách nhiệm.</a:t>
            </a:r>
          </a:p>
          <a:p>
            <a:endParaRPr lang="vi-V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88280073"/>
              </p:ext>
            </p:extLst>
          </p:nvPr>
        </p:nvGraphicFramePr>
        <p:xfrm>
          <a:off x="239970" y="1943100"/>
          <a:ext cx="8347847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905000" cy="609600"/>
            <a:chOff x="228600" y="190500"/>
            <a:chExt cx="1905000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400" y="228600"/>
              <a:ext cx="1600200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18493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75947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75493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34360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710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616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95801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0493" y="3011214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76906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136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999641" y="3020408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330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73820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8" name="Rounded Rectangle 27"/>
          <p:cNvSpPr/>
          <p:nvPr/>
        </p:nvSpPr>
        <p:spPr>
          <a:xfrm>
            <a:off x="228600" y="1186627"/>
            <a:ext cx="6096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0574" y="3370774"/>
            <a:ext cx="1741030" cy="230033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95357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Rounded Rectangle 7"/>
          <p:cNvSpPr/>
          <p:nvPr/>
        </p:nvSpPr>
        <p:spPr>
          <a:xfrm>
            <a:off x="221260" y="370750"/>
            <a:ext cx="61694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b)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873" b="8879" l="83786" r="98252">
                        <a14:foregroundMark x1="95340" y1="4294" x2="92330" y2="4294"/>
                        <a14:foregroundMark x1="94660" y1="4512" x2="95631" y2="4294"/>
                        <a14:foregroundMark x1="96699" y1="3785" x2="93981" y2="4803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760" b="90635"/>
          <a:stretch/>
        </p:blipFill>
        <p:spPr>
          <a:xfrm rot="16200000">
            <a:off x="150462" y="2173955"/>
            <a:ext cx="1472895" cy="1066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40466" b="56114" l="21553" r="44757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56" t="40166" r="55532" b="43667"/>
          <a:stretch/>
        </p:blipFill>
        <p:spPr>
          <a:xfrm rot="16200000">
            <a:off x="3781365" y="2050783"/>
            <a:ext cx="1229812" cy="1157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69068" b="91557" l="16505" r="55049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18" t="68889" r="45556" b="8863"/>
          <a:stretch/>
        </p:blipFill>
        <p:spPr>
          <a:xfrm rot="16630632">
            <a:off x="6821211" y="1837806"/>
            <a:ext cx="1728509" cy="1271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55" r="34001"/>
          <a:stretch/>
        </p:blipFill>
        <p:spPr>
          <a:xfrm rot="16200000" flipH="1">
            <a:off x="2447456" y="1676791"/>
            <a:ext cx="231713" cy="190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55" r="34001"/>
          <a:stretch/>
        </p:blipFill>
        <p:spPr>
          <a:xfrm rot="16200000" flipH="1">
            <a:off x="5891058" y="1676793"/>
            <a:ext cx="231713" cy="19050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047974" y="1942693"/>
            <a:ext cx="820136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35110" y="1942693"/>
            <a:ext cx="708519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- 3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30838" y="2413418"/>
            <a:ext cx="681653" cy="457200"/>
            <a:chOff x="4199590" y="1450134"/>
            <a:chExt cx="681653" cy="457200"/>
          </a:xfrm>
        </p:grpSpPr>
        <p:sp>
          <p:nvSpPr>
            <p:cNvPr id="23" name="Rounded Rectangle 22"/>
            <p:cNvSpPr/>
            <p:nvPr/>
          </p:nvSpPr>
          <p:spPr>
            <a:xfrm>
              <a:off x="4380971" y="1543732"/>
              <a:ext cx="324995" cy="303339"/>
            </a:xfrm>
            <a:prstGeom prst="roundRect">
              <a:avLst/>
            </a:prstGeom>
            <a:solidFill>
              <a:srgbClr val="FFFFFA"/>
            </a:solidFill>
            <a:ln>
              <a:noFill/>
            </a:ln>
            <a:effectLst>
              <a:glow rad="101600">
                <a:srgbClr val="FFFFFA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199590" y="1450134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13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98918" y="2358944"/>
            <a:ext cx="681653" cy="457200"/>
            <a:chOff x="7250208" y="1869578"/>
            <a:chExt cx="681653" cy="457200"/>
          </a:xfrm>
        </p:grpSpPr>
        <p:sp>
          <p:nvSpPr>
            <p:cNvPr id="25" name="Rounded Rectangle 24"/>
            <p:cNvSpPr/>
            <p:nvPr/>
          </p:nvSpPr>
          <p:spPr>
            <a:xfrm>
              <a:off x="7426629" y="1905000"/>
              <a:ext cx="324995" cy="421778"/>
            </a:xfrm>
            <a:prstGeom prst="roundRect">
              <a:avLst/>
            </a:prstGeom>
            <a:solidFill>
              <a:srgbClr val="77BA4A"/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250208" y="1869578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959967" y="3244561"/>
            <a:ext cx="716656" cy="932852"/>
            <a:chOff x="4959967" y="3244561"/>
            <a:chExt cx="716656" cy="932852"/>
          </a:xfrm>
        </p:grpSpPr>
        <p:sp>
          <p:nvSpPr>
            <p:cNvPr id="52" name="Freeform 51"/>
            <p:cNvSpPr/>
            <p:nvPr/>
          </p:nvSpPr>
          <p:spPr>
            <a:xfrm>
              <a:off x="4959967" y="3244561"/>
              <a:ext cx="491490" cy="720090"/>
            </a:xfrm>
            <a:custGeom>
              <a:avLst/>
              <a:gdLst>
                <a:gd name="connsiteX0" fmla="*/ 0 w 491490"/>
                <a:gd name="connsiteY0" fmla="*/ 0 h 720090"/>
                <a:gd name="connsiteX1" fmla="*/ 137160 w 491490"/>
                <a:gd name="connsiteY1" fmla="*/ 537210 h 720090"/>
                <a:gd name="connsiteX2" fmla="*/ 491490 w 491490"/>
                <a:gd name="connsiteY2" fmla="*/ 720090 h 7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720090">
                  <a:moveTo>
                    <a:pt x="0" y="0"/>
                  </a:moveTo>
                  <a:cubicBezTo>
                    <a:pt x="27622" y="208597"/>
                    <a:pt x="55245" y="417195"/>
                    <a:pt x="137160" y="537210"/>
                  </a:cubicBezTo>
                  <a:cubicBezTo>
                    <a:pt x="219075" y="657225"/>
                    <a:pt x="355282" y="688657"/>
                    <a:pt x="491490" y="7200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5383038" y="3883828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7275161" y="-98116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228600" y="190500"/>
            <a:ext cx="6853269" cy="609600"/>
            <a:chOff x="228600" y="190500"/>
            <a:chExt cx="6853269" cy="609600"/>
          </a:xfrm>
        </p:grpSpPr>
        <p:sp>
          <p:nvSpPr>
            <p:cNvPr id="9" name="Rounded Rectangle 8"/>
            <p:cNvSpPr/>
            <p:nvPr/>
          </p:nvSpPr>
          <p:spPr>
            <a:xfrm>
              <a:off x="533401" y="228600"/>
              <a:ext cx="654846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Hai quạt nào có chung ổ cắm </a:t>
              </a:r>
              <a:r>
                <a:rPr lang="vi-VN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iện?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11563" y="3291911"/>
            <a:ext cx="8150531" cy="2579370"/>
            <a:chOff x="748647" y="2983230"/>
            <a:chExt cx="8150531" cy="2579370"/>
          </a:xfrm>
        </p:grpSpPr>
        <p:sp>
          <p:nvSpPr>
            <p:cNvPr id="47" name="Freeform 46"/>
            <p:cNvSpPr/>
            <p:nvPr/>
          </p:nvSpPr>
          <p:spPr>
            <a:xfrm>
              <a:off x="1280160" y="2983230"/>
              <a:ext cx="422910" cy="1417320"/>
            </a:xfrm>
            <a:custGeom>
              <a:avLst/>
              <a:gdLst>
                <a:gd name="connsiteX0" fmla="*/ 0 w 422910"/>
                <a:gd name="connsiteY0" fmla="*/ 0 h 1417320"/>
                <a:gd name="connsiteX1" fmla="*/ 297180 w 422910"/>
                <a:gd name="connsiteY1" fmla="*/ 160020 h 1417320"/>
                <a:gd name="connsiteX2" fmla="*/ 365760 w 422910"/>
                <a:gd name="connsiteY2" fmla="*/ 480060 h 1417320"/>
                <a:gd name="connsiteX3" fmla="*/ 240030 w 422910"/>
                <a:gd name="connsiteY3" fmla="*/ 960120 h 1417320"/>
                <a:gd name="connsiteX4" fmla="*/ 422910 w 422910"/>
                <a:gd name="connsiteY4" fmla="*/ 1417320 h 141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910" h="1417320">
                  <a:moveTo>
                    <a:pt x="0" y="0"/>
                  </a:moveTo>
                  <a:cubicBezTo>
                    <a:pt x="118110" y="40005"/>
                    <a:pt x="236220" y="80010"/>
                    <a:pt x="297180" y="160020"/>
                  </a:cubicBezTo>
                  <a:cubicBezTo>
                    <a:pt x="358140" y="240030"/>
                    <a:pt x="375285" y="346710"/>
                    <a:pt x="365760" y="480060"/>
                  </a:cubicBezTo>
                  <a:cubicBezTo>
                    <a:pt x="356235" y="613410"/>
                    <a:pt x="230505" y="803910"/>
                    <a:pt x="240030" y="960120"/>
                  </a:cubicBezTo>
                  <a:cubicBezTo>
                    <a:pt x="249555" y="1116330"/>
                    <a:pt x="336232" y="1266825"/>
                    <a:pt x="422910" y="141732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49349" b="62500" l="11201" r="49268">
                          <a14:foregroundMark x1="24597" y1="54688" x2="25183" y2="55208"/>
                          <a14:foregroundMark x1="31991" y1="54036" x2="33455" y2="54036"/>
                          <a14:foregroundMark x1="40117" y1="53385" x2="42167" y2="53385"/>
                          <a14:foregroundMark x1="31552" y1="51172" x2="34773" y2="51302"/>
                          <a14:foregroundMark x1="16105" y1="51302" x2="17862" y2="51302"/>
                          <a14:foregroundMark x1="38507" y1="53646" x2="38507" y2="5638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981" t="49479" r="50709" b="37020"/>
            <a:stretch/>
          </p:blipFill>
          <p:spPr bwMode="auto">
            <a:xfrm>
              <a:off x="748647" y="4305300"/>
              <a:ext cx="8150531" cy="1257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6224" b="90000" l="9907" r="94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45" r="16430"/>
          <a:stretch/>
        </p:blipFill>
        <p:spPr>
          <a:xfrm>
            <a:off x="4114800" y="1140949"/>
            <a:ext cx="1371600" cy="2859622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4387426" y="3204481"/>
            <a:ext cx="838200" cy="364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4 + 9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23728" y="1052651"/>
            <a:ext cx="1816429" cy="2671219"/>
            <a:chOff x="559821" y="1017159"/>
            <a:chExt cx="1816429" cy="26712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0" b="100000" l="0" r="997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9821" y="1017159"/>
              <a:ext cx="1816429" cy="2671219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1048935" y="3128660"/>
              <a:ext cx="838200" cy="36462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>
                  <a:solidFill>
                    <a:srgbClr val="002060"/>
                  </a:solidFill>
                </a:rPr>
                <a:t>9 + 5</a:t>
              </a:r>
            </a:p>
          </p:txBody>
        </p:sp>
      </p:grpSp>
      <p:pic>
        <p:nvPicPr>
          <p:cNvPr id="14" name="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28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18" r="18764"/>
          <a:stretch/>
        </p:blipFill>
        <p:spPr>
          <a:xfrm>
            <a:off x="2438400" y="1603534"/>
            <a:ext cx="1371600" cy="2350768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2711615" y="3238500"/>
            <a:ext cx="838200" cy="364620"/>
          </a:xfrm>
          <a:prstGeom prst="roundRect">
            <a:avLst/>
          </a:prstGeom>
          <a:solidFill>
            <a:srgbClr val="FFC91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7 + 5</a:t>
            </a:r>
          </a:p>
        </p:txBody>
      </p:sp>
      <p:pic>
        <p:nvPicPr>
          <p:cNvPr id="11" name="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16" r="15954"/>
          <a:stretch/>
        </p:blipFill>
        <p:spPr>
          <a:xfrm>
            <a:off x="5715000" y="1706371"/>
            <a:ext cx="1371600" cy="1981200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5992972" y="3139612"/>
            <a:ext cx="838200" cy="3646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6 + 6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02672" y="1771761"/>
            <a:ext cx="1246643" cy="1872240"/>
            <a:chOff x="7402672" y="1771761"/>
            <a:chExt cx="1246643" cy="1872240"/>
          </a:xfrm>
        </p:grpSpPr>
        <p:pic>
          <p:nvPicPr>
            <p:cNvPr id="15" name="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 xmlns="">
                    <a14:imgLayer r:embed="rId17">
                      <a14:imgEffect>
                        <a14:backgroundRemoval t="0" b="93796" l="0" r="100000">
                          <a14:foregroundMark x1="41000" y1="7407" x2="71429" y2="12500"/>
                          <a14:foregroundMark x1="34857" y1="9630" x2="15714" y2="17593"/>
                          <a14:foregroundMark x1="15714" y1="19259" x2="27000" y2="41852"/>
                          <a14:foregroundMark x1="28714" y1="45278" x2="43571" y2="49722"/>
                          <a14:foregroundMark x1="48857" y1="46389" x2="79286" y2="37315"/>
                          <a14:foregroundMark x1="14857" y1="34537" x2="19143" y2="4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660"/>
            <a:stretch/>
          </p:blipFill>
          <p:spPr>
            <a:xfrm>
              <a:off x="7402672" y="1771761"/>
              <a:ext cx="1246643" cy="1872240"/>
            </a:xfrm>
            <a:prstGeom prst="rect">
              <a:avLst/>
            </a:prstGeom>
          </p:spPr>
        </p:pic>
        <p:sp>
          <p:nvSpPr>
            <p:cNvPr id="37" name="Rounded Rectangle 36"/>
            <p:cNvSpPr/>
            <p:nvPr/>
          </p:nvSpPr>
          <p:spPr>
            <a:xfrm>
              <a:off x="7535001" y="3136812"/>
              <a:ext cx="838200" cy="364620"/>
            </a:xfrm>
            <a:prstGeom prst="roundRect">
              <a:avLst/>
            </a:prstGeom>
            <a:solidFill>
              <a:srgbClr val="FFC91D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8 + 3</a:t>
              </a:r>
            </a:p>
          </p:txBody>
        </p:sp>
      </p:grpSp>
      <p:sp>
        <p:nvSpPr>
          <p:cNvPr id="64" name="Rounded Rectangle 63"/>
          <p:cNvSpPr/>
          <p:nvPr/>
        </p:nvSpPr>
        <p:spPr>
          <a:xfrm>
            <a:off x="2827820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4466042" y="360166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150284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467599" y="358528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11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3232150" y="3111500"/>
            <a:ext cx="2089730" cy="1774287"/>
            <a:chOff x="3232150" y="3111500"/>
            <a:chExt cx="2089730" cy="1774287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944" t="31215" r="47987" b="24694"/>
            <a:stretch/>
          </p:blipFill>
          <p:spPr bwMode="auto">
            <a:xfrm>
              <a:off x="497029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Freeform 70"/>
            <p:cNvSpPr/>
            <p:nvPr/>
          </p:nvSpPr>
          <p:spPr>
            <a:xfrm>
              <a:off x="3232150" y="3111500"/>
              <a:ext cx="1917700" cy="1549400"/>
            </a:xfrm>
            <a:custGeom>
              <a:avLst/>
              <a:gdLst>
                <a:gd name="connsiteX0" fmla="*/ 0 w 1917700"/>
                <a:gd name="connsiteY0" fmla="*/ 0 h 1549400"/>
                <a:gd name="connsiteX1" fmla="*/ 393700 w 1917700"/>
                <a:gd name="connsiteY1" fmla="*/ 171450 h 1549400"/>
                <a:gd name="connsiteX2" fmla="*/ 628650 w 1917700"/>
                <a:gd name="connsiteY2" fmla="*/ 755650 h 1549400"/>
                <a:gd name="connsiteX3" fmla="*/ 1454150 w 1917700"/>
                <a:gd name="connsiteY3" fmla="*/ 1377950 h 1549400"/>
                <a:gd name="connsiteX4" fmla="*/ 1917700 w 1917700"/>
                <a:gd name="connsiteY4" fmla="*/ 15494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700" h="1549400">
                  <a:moveTo>
                    <a:pt x="0" y="0"/>
                  </a:moveTo>
                  <a:cubicBezTo>
                    <a:pt x="144462" y="22754"/>
                    <a:pt x="288925" y="45508"/>
                    <a:pt x="393700" y="171450"/>
                  </a:cubicBezTo>
                  <a:cubicBezTo>
                    <a:pt x="498475" y="297392"/>
                    <a:pt x="451908" y="554567"/>
                    <a:pt x="628650" y="755650"/>
                  </a:cubicBezTo>
                  <a:cubicBezTo>
                    <a:pt x="805392" y="956733"/>
                    <a:pt x="1239308" y="1245658"/>
                    <a:pt x="1454150" y="1377950"/>
                  </a:cubicBezTo>
                  <a:cubicBezTo>
                    <a:pt x="1668992" y="1510242"/>
                    <a:pt x="1793346" y="1529821"/>
                    <a:pt x="1917700" y="15494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381332" y="2965450"/>
            <a:ext cx="886118" cy="1920337"/>
            <a:chOff x="5381332" y="2965450"/>
            <a:chExt cx="886118" cy="1920337"/>
          </a:xfrm>
        </p:grpSpPr>
        <p:pic>
          <p:nvPicPr>
            <p:cNvPr id="75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944" t="31215" r="47987" b="24694"/>
            <a:stretch/>
          </p:blipFill>
          <p:spPr bwMode="auto">
            <a:xfrm>
              <a:off x="538133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Freeform 72"/>
            <p:cNvSpPr/>
            <p:nvPr/>
          </p:nvSpPr>
          <p:spPr>
            <a:xfrm>
              <a:off x="5568950" y="2965450"/>
              <a:ext cx="698500" cy="1695450"/>
            </a:xfrm>
            <a:custGeom>
              <a:avLst/>
              <a:gdLst>
                <a:gd name="connsiteX0" fmla="*/ 698500 w 698500"/>
                <a:gd name="connsiteY0" fmla="*/ 0 h 1695450"/>
                <a:gd name="connsiteX1" fmla="*/ 273050 w 698500"/>
                <a:gd name="connsiteY1" fmla="*/ 285750 h 1695450"/>
                <a:gd name="connsiteX2" fmla="*/ 184150 w 698500"/>
                <a:gd name="connsiteY2" fmla="*/ 933450 h 1695450"/>
                <a:gd name="connsiteX3" fmla="*/ 0 w 698500"/>
                <a:gd name="connsiteY3" fmla="*/ 169545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500" h="1695450">
                  <a:moveTo>
                    <a:pt x="698500" y="0"/>
                  </a:moveTo>
                  <a:cubicBezTo>
                    <a:pt x="528637" y="65087"/>
                    <a:pt x="358775" y="130175"/>
                    <a:pt x="273050" y="285750"/>
                  </a:cubicBezTo>
                  <a:cubicBezTo>
                    <a:pt x="187325" y="441325"/>
                    <a:pt x="229658" y="698500"/>
                    <a:pt x="184150" y="933450"/>
                  </a:cubicBezTo>
                  <a:cubicBezTo>
                    <a:pt x="138642" y="1168400"/>
                    <a:pt x="69321" y="1431925"/>
                    <a:pt x="0" y="16954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256445" y="3419474"/>
            <a:ext cx="4201630" cy="1466313"/>
            <a:chOff x="3256445" y="3419474"/>
            <a:chExt cx="4201630" cy="146631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944" t="31215" r="47987" b="24694"/>
            <a:stretch/>
          </p:blipFill>
          <p:spPr bwMode="auto">
            <a:xfrm>
              <a:off x="3256445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Freeform 79"/>
            <p:cNvSpPr/>
            <p:nvPr/>
          </p:nvSpPr>
          <p:spPr>
            <a:xfrm>
              <a:off x="3448050" y="3419474"/>
              <a:ext cx="4010025" cy="1241425"/>
            </a:xfrm>
            <a:custGeom>
              <a:avLst/>
              <a:gdLst>
                <a:gd name="connsiteX0" fmla="*/ 4010025 w 4010025"/>
                <a:gd name="connsiteY0" fmla="*/ 0 h 1219200"/>
                <a:gd name="connsiteX1" fmla="*/ 3667125 w 4010025"/>
                <a:gd name="connsiteY1" fmla="*/ 504825 h 1219200"/>
                <a:gd name="connsiteX2" fmla="*/ 2619375 w 4010025"/>
                <a:gd name="connsiteY2" fmla="*/ 838200 h 1219200"/>
                <a:gd name="connsiteX3" fmla="*/ 609600 w 4010025"/>
                <a:gd name="connsiteY3" fmla="*/ 904875 h 1219200"/>
                <a:gd name="connsiteX4" fmla="*/ 0 w 4010025"/>
                <a:gd name="connsiteY4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0025" h="1219200">
                  <a:moveTo>
                    <a:pt x="4010025" y="0"/>
                  </a:moveTo>
                  <a:cubicBezTo>
                    <a:pt x="3954462" y="182562"/>
                    <a:pt x="3898900" y="365125"/>
                    <a:pt x="3667125" y="504825"/>
                  </a:cubicBezTo>
                  <a:cubicBezTo>
                    <a:pt x="3435350" y="644525"/>
                    <a:pt x="3128962" y="771525"/>
                    <a:pt x="2619375" y="838200"/>
                  </a:cubicBezTo>
                  <a:cubicBezTo>
                    <a:pt x="2109788" y="904875"/>
                    <a:pt x="1046162" y="841375"/>
                    <a:pt x="609600" y="904875"/>
                  </a:cubicBezTo>
                  <a:cubicBezTo>
                    <a:pt x="173038" y="968375"/>
                    <a:pt x="86519" y="1093787"/>
                    <a:pt x="0" y="12192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029200" y="3495675"/>
            <a:ext cx="2052668" cy="1390112"/>
            <a:chOff x="5029200" y="3495675"/>
            <a:chExt cx="2052668" cy="1390112"/>
          </a:xfrm>
        </p:grpSpPr>
        <p:pic>
          <p:nvPicPr>
            <p:cNvPr id="76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944" t="31215" r="47987" b="24694"/>
            <a:stretch/>
          </p:blipFill>
          <p:spPr bwMode="auto">
            <a:xfrm>
              <a:off x="6730280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Freeform 81"/>
            <p:cNvSpPr/>
            <p:nvPr/>
          </p:nvSpPr>
          <p:spPr>
            <a:xfrm>
              <a:off x="5029200" y="3495675"/>
              <a:ext cx="1948863" cy="1162050"/>
            </a:xfrm>
            <a:custGeom>
              <a:avLst/>
              <a:gdLst>
                <a:gd name="connsiteX0" fmla="*/ 0 w 1948863"/>
                <a:gd name="connsiteY0" fmla="*/ 0 h 1162050"/>
                <a:gd name="connsiteX1" fmla="*/ 314325 w 1948863"/>
                <a:gd name="connsiteY1" fmla="*/ 381000 h 1162050"/>
                <a:gd name="connsiteX2" fmla="*/ 1228725 w 1948863"/>
                <a:gd name="connsiteY2" fmla="*/ 714375 h 1162050"/>
                <a:gd name="connsiteX3" fmla="*/ 1876425 w 1948863"/>
                <a:gd name="connsiteY3" fmla="*/ 895350 h 1162050"/>
                <a:gd name="connsiteX4" fmla="*/ 1905000 w 1948863"/>
                <a:gd name="connsiteY4" fmla="*/ 116205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8863" h="1162050">
                  <a:moveTo>
                    <a:pt x="0" y="0"/>
                  </a:moveTo>
                  <a:cubicBezTo>
                    <a:pt x="54769" y="130969"/>
                    <a:pt x="109538" y="261938"/>
                    <a:pt x="314325" y="381000"/>
                  </a:cubicBezTo>
                  <a:cubicBezTo>
                    <a:pt x="519112" y="500062"/>
                    <a:pt x="968375" y="628650"/>
                    <a:pt x="1228725" y="714375"/>
                  </a:cubicBezTo>
                  <a:cubicBezTo>
                    <a:pt x="1489075" y="800100"/>
                    <a:pt x="1763713" y="820738"/>
                    <a:pt x="1876425" y="895350"/>
                  </a:cubicBezTo>
                  <a:cubicBezTo>
                    <a:pt x="1989137" y="969962"/>
                    <a:pt x="1947068" y="1066006"/>
                    <a:pt x="1905000" y="11620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37395" y="3093242"/>
            <a:ext cx="682551" cy="1070689"/>
            <a:chOff x="3237395" y="3093242"/>
            <a:chExt cx="682551" cy="1070689"/>
          </a:xfrm>
        </p:grpSpPr>
        <p:sp>
          <p:nvSpPr>
            <p:cNvPr id="45" name="Freeform 44"/>
            <p:cNvSpPr/>
            <p:nvPr/>
          </p:nvSpPr>
          <p:spPr>
            <a:xfrm>
              <a:off x="3237395" y="3093242"/>
              <a:ext cx="480060" cy="802025"/>
            </a:xfrm>
            <a:custGeom>
              <a:avLst/>
              <a:gdLst>
                <a:gd name="connsiteX0" fmla="*/ 0 w 480060"/>
                <a:gd name="connsiteY0" fmla="*/ 0 h 1062990"/>
                <a:gd name="connsiteX1" fmla="*/ 365760 w 480060"/>
                <a:gd name="connsiteY1" fmla="*/ 194310 h 1062990"/>
                <a:gd name="connsiteX2" fmla="*/ 445770 w 480060"/>
                <a:gd name="connsiteY2" fmla="*/ 662940 h 1062990"/>
                <a:gd name="connsiteX3" fmla="*/ 422910 w 480060"/>
                <a:gd name="connsiteY3" fmla="*/ 868680 h 1062990"/>
                <a:gd name="connsiteX4" fmla="*/ 480060 w 480060"/>
                <a:gd name="connsiteY4" fmla="*/ 1062990 h 10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060" h="1062990">
                  <a:moveTo>
                    <a:pt x="0" y="0"/>
                  </a:moveTo>
                  <a:cubicBezTo>
                    <a:pt x="145732" y="41910"/>
                    <a:pt x="291465" y="83820"/>
                    <a:pt x="365760" y="194310"/>
                  </a:cubicBezTo>
                  <a:cubicBezTo>
                    <a:pt x="440055" y="304800"/>
                    <a:pt x="436245" y="550545"/>
                    <a:pt x="445770" y="662940"/>
                  </a:cubicBezTo>
                  <a:cubicBezTo>
                    <a:pt x="455295" y="775335"/>
                    <a:pt x="417195" y="802005"/>
                    <a:pt x="422910" y="868680"/>
                  </a:cubicBezTo>
                  <a:cubicBezTo>
                    <a:pt x="428625" y="935355"/>
                    <a:pt x="454342" y="999172"/>
                    <a:pt x="480060" y="10629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507" t="15201" r="27474" b="20447"/>
            <a:stretch/>
          </p:blipFill>
          <p:spPr bwMode="auto">
            <a:xfrm rot="20307547">
              <a:off x="3628473" y="3868234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>
            <a:off x="8039687" y="3081812"/>
            <a:ext cx="489798" cy="1030688"/>
            <a:chOff x="8039687" y="3081812"/>
            <a:chExt cx="489798" cy="1030688"/>
          </a:xfrm>
        </p:grpSpPr>
        <p:sp>
          <p:nvSpPr>
            <p:cNvPr id="54" name="Freeform 53"/>
            <p:cNvSpPr/>
            <p:nvPr/>
          </p:nvSpPr>
          <p:spPr>
            <a:xfrm>
              <a:off x="8242395" y="3081812"/>
              <a:ext cx="287090" cy="765810"/>
            </a:xfrm>
            <a:custGeom>
              <a:avLst/>
              <a:gdLst>
                <a:gd name="connsiteX0" fmla="*/ 0 w 287090"/>
                <a:gd name="connsiteY0" fmla="*/ 0 h 765810"/>
                <a:gd name="connsiteX1" fmla="*/ 274320 w 287090"/>
                <a:gd name="connsiteY1" fmla="*/ 91440 h 765810"/>
                <a:gd name="connsiteX2" fmla="*/ 217170 w 287090"/>
                <a:gd name="connsiteY2" fmla="*/ 365760 h 765810"/>
                <a:gd name="connsiteX3" fmla="*/ 0 w 287090"/>
                <a:gd name="connsiteY3" fmla="*/ 765810 h 76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090" h="765810">
                  <a:moveTo>
                    <a:pt x="0" y="0"/>
                  </a:moveTo>
                  <a:cubicBezTo>
                    <a:pt x="119062" y="15240"/>
                    <a:pt x="238125" y="30480"/>
                    <a:pt x="274320" y="91440"/>
                  </a:cubicBezTo>
                  <a:cubicBezTo>
                    <a:pt x="310515" y="152400"/>
                    <a:pt x="262890" y="253365"/>
                    <a:pt x="217170" y="365760"/>
                  </a:cubicBezTo>
                  <a:cubicBezTo>
                    <a:pt x="171450" y="478155"/>
                    <a:pt x="85725" y="621982"/>
                    <a:pt x="0" y="76581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507" t="15201" r="27474" b="20447"/>
            <a:stretch/>
          </p:blipFill>
          <p:spPr bwMode="auto">
            <a:xfrm rot="2140028">
              <a:off x="8039687" y="3816803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8" name="Group 87"/>
          <p:cNvGrpSpPr/>
          <p:nvPr/>
        </p:nvGrpSpPr>
        <p:grpSpPr>
          <a:xfrm>
            <a:off x="6559715" y="2978942"/>
            <a:ext cx="670002" cy="1023973"/>
            <a:chOff x="6559715" y="2978942"/>
            <a:chExt cx="670002" cy="1023973"/>
          </a:xfrm>
        </p:grpSpPr>
        <p:sp>
          <p:nvSpPr>
            <p:cNvPr id="53" name="Freeform 52"/>
            <p:cNvSpPr/>
            <p:nvPr/>
          </p:nvSpPr>
          <p:spPr>
            <a:xfrm>
              <a:off x="6559715" y="2978942"/>
              <a:ext cx="422910" cy="800100"/>
            </a:xfrm>
            <a:custGeom>
              <a:avLst/>
              <a:gdLst>
                <a:gd name="connsiteX0" fmla="*/ 0 w 422910"/>
                <a:gd name="connsiteY0" fmla="*/ 0 h 800100"/>
                <a:gd name="connsiteX1" fmla="*/ 285750 w 422910"/>
                <a:gd name="connsiteY1" fmla="*/ 274320 h 800100"/>
                <a:gd name="connsiteX2" fmla="*/ 308610 w 422910"/>
                <a:gd name="connsiteY2" fmla="*/ 605790 h 800100"/>
                <a:gd name="connsiteX3" fmla="*/ 422910 w 422910"/>
                <a:gd name="connsiteY3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910" h="800100">
                  <a:moveTo>
                    <a:pt x="0" y="0"/>
                  </a:moveTo>
                  <a:cubicBezTo>
                    <a:pt x="117157" y="86677"/>
                    <a:pt x="234315" y="173355"/>
                    <a:pt x="285750" y="274320"/>
                  </a:cubicBezTo>
                  <a:cubicBezTo>
                    <a:pt x="337185" y="375285"/>
                    <a:pt x="285750" y="518160"/>
                    <a:pt x="308610" y="605790"/>
                  </a:cubicBezTo>
                  <a:cubicBezTo>
                    <a:pt x="331470" y="693420"/>
                    <a:pt x="377190" y="746760"/>
                    <a:pt x="422910" y="80010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6936132" y="3709330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350531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8" grpId="0" animBg="1"/>
      <p:bldP spid="44" grpId="0" animBg="1"/>
      <p:bldP spid="36" grpId="0" animBg="1"/>
      <p:bldP spid="64" grpId="0" animBg="1"/>
      <p:bldP spid="66" grpId="0" animBg="1"/>
      <p:bldP spid="67" grpId="0" animBg="1"/>
      <p:bldP spid="68" grpId="0" animBg="1"/>
    </p:bldLst>
  </p:timing>
  <p:extLst>
    <p:ext uri="{E180D4A7-C9FB-4DFB-919C-405C955672EB}">
      <p14:showEvtLst xmlns:p14="http://schemas.microsoft.com/office/powerpoint/2010/main" xmlns="">
        <p14:triggerEvt type="onClick" time="5925" objId="43"/>
        <p14:triggerEvt type="onClick" time="7727" objId="41"/>
        <p14:triggerEvt type="onClick" time="11919" objId="40"/>
        <p14:triggerEvt type="onClick" time="13785" objId="1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3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36020" y="190500"/>
            <a:ext cx="8376759" cy="2555195"/>
            <a:chOff x="536020" y="190500"/>
            <a:chExt cx="8376759" cy="2555195"/>
          </a:xfrm>
        </p:grpSpPr>
        <p:grpSp>
          <p:nvGrpSpPr>
            <p:cNvPr id="22" name="Group 21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34" name="图片 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35" name="Rounded Rectangle 34"/>
              <p:cNvSpPr/>
              <p:nvPr/>
            </p:nvSpPr>
            <p:spPr>
              <a:xfrm>
                <a:off x="2667000" y="190500"/>
                <a:ext cx="4869180" cy="7239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</a:t>
                </a:r>
              </a:p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phép tính có kết quả lớn nhất? 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509520" y="1638299"/>
              <a:ext cx="5233670" cy="648948"/>
              <a:chOff x="2509520" y="1638299"/>
              <a:chExt cx="5233670" cy="64894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509520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18" name="Flowchart: Delay 1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 dirty="0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+ 6</a:t>
                  </a: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3899973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39" name="Flowchart: Delay 38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+ 6</a:t>
                  </a: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236210" y="1638299"/>
                <a:ext cx="1215390" cy="648948"/>
                <a:chOff x="2501684" y="1638299"/>
                <a:chExt cx="1215390" cy="648948"/>
              </a:xfrm>
            </p:grpSpPr>
            <p:sp>
              <p:nvSpPr>
                <p:cNvPr id="42" name="Flowchart: Delay 41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2501684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+ 3</a:t>
                  </a: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6527800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45" name="Flowchart: Delay 44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+ 9</a:t>
                  </a:r>
                </a:p>
              </p:txBody>
            </p:sp>
          </p:grpSp>
        </p:grpSp>
      </p:grpSp>
      <p:grpSp>
        <p:nvGrpSpPr>
          <p:cNvPr id="49" name="Group 48"/>
          <p:cNvGrpSpPr/>
          <p:nvPr/>
        </p:nvGrpSpPr>
        <p:grpSpPr>
          <a:xfrm>
            <a:off x="550534" y="2978649"/>
            <a:ext cx="8376759" cy="2555195"/>
            <a:chOff x="536020" y="190500"/>
            <a:chExt cx="8376759" cy="2555195"/>
          </a:xfrm>
        </p:grpSpPr>
        <p:grpSp>
          <p:nvGrpSpPr>
            <p:cNvPr id="50" name="Group 49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64" name="图片 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65" name="Rounded Rectangle 64"/>
              <p:cNvSpPr/>
              <p:nvPr/>
            </p:nvSpPr>
            <p:spPr>
              <a:xfrm>
                <a:off x="2578099" y="190500"/>
                <a:ext cx="5243286" cy="75515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Những 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phép tính có kết quả bé h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ơ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 15?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534920" y="1638299"/>
              <a:ext cx="5246370" cy="648948"/>
              <a:chOff x="2534920" y="1638299"/>
              <a:chExt cx="5246370" cy="648948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253492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62" name="Flowchart: Delay 61"/>
                <p:cNvSpPr/>
                <p:nvPr/>
              </p:nvSpPr>
              <p:spPr>
                <a:xfrm rot="16200000">
                  <a:off x="27489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+ 5</a:t>
                  </a: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3887273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60" name="Flowchart: Delay 59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+ 8</a:t>
                  </a: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5244046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58" name="Flowchart: Delay 5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+ 4</a:t>
                  </a: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656590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56" name="Flowchart: Delay 55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+ 8</a:t>
                  </a:r>
                </a:p>
              </p:txBody>
            </p:sp>
          </p:grpSp>
        </p:grpSp>
      </p:grpSp>
      <p:pic>
        <p:nvPicPr>
          <p:cNvPr id="66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5409" y="2745695"/>
            <a:ext cx="2152408" cy="284387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832" t="54559" r="13974"/>
          <a:stretch/>
        </p:blipFill>
        <p:spPr bwMode="auto">
          <a:xfrm>
            <a:off x="6461250" y="1538106"/>
            <a:ext cx="1272868" cy="120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164" t="50000" r="28614" b="224"/>
          <a:stretch/>
        </p:blipFill>
        <p:spPr bwMode="auto">
          <a:xfrm>
            <a:off x="5168899" y="4222920"/>
            <a:ext cx="1358901" cy="131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70" t="50000" r="62248"/>
          <a:stretch/>
        </p:blipFill>
        <p:spPr bwMode="auto">
          <a:xfrm>
            <a:off x="2452006" y="4217012"/>
            <a:ext cx="1271815" cy="13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75831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1" y="5168594"/>
            <a:ext cx="9144000" cy="54640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4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4228" y="2171700"/>
            <a:ext cx="5459771" cy="3872469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850392" y="190500"/>
            <a:ext cx="8217408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B, C (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47111" y="960514"/>
            <a:ext cx="844978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 Hình nào có số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 nhiều nhất?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93770" y="1612768"/>
            <a:ext cx="883920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Hình A và B có tất cả bao nhiêu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81200" y="2552700"/>
            <a:ext cx="4724400" cy="0"/>
          </a:xfrm>
          <a:prstGeom prst="line">
            <a:avLst/>
          </a:prstGeom>
          <a:ln w="28575">
            <a:solidFill>
              <a:srgbClr val="008E4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-6096" y="2933700"/>
            <a:ext cx="7321296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a) Hình A có số khối lập ph</a:t>
            </a:r>
            <a:r>
              <a:rPr lang="vi-VN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nhỏ nhiều nhất.</a:t>
            </a:r>
          </a:p>
        </p:txBody>
      </p: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xmlns="" id="{BB379C2D-C0E5-4D8D-AF33-1532E906FC46}"/>
              </a:ext>
            </a:extLst>
          </p:cNvPr>
          <p:cNvSpPr/>
          <p:nvPr/>
        </p:nvSpPr>
        <p:spPr>
          <a:xfrm>
            <a:off x="4044267" y="40168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xmlns="" id="{F8F6A9F3-234A-4EFD-9C96-B7E08ECBE29A}"/>
              </a:ext>
            </a:extLst>
          </p:cNvPr>
          <p:cNvSpPr/>
          <p:nvPr/>
        </p:nvSpPr>
        <p:spPr>
          <a:xfrm>
            <a:off x="5812107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xmlns="" id="{B4C220B6-F868-4CF1-BA0A-8CCEC60B7CAA}"/>
              </a:ext>
            </a:extLst>
          </p:cNvPr>
          <p:cNvSpPr/>
          <p:nvPr/>
        </p:nvSpPr>
        <p:spPr>
          <a:xfrm>
            <a:off x="7476020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47947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293770" y="498796"/>
            <a:ext cx="7977008" cy="15262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b) 			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400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8 + 6 = 14 (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: 14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1608" y="2171700"/>
            <a:ext cx="5459771" cy="3872469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31102" y="2682614"/>
            <a:ext cx="618744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7458950" y="-138991"/>
            <a:ext cx="1821125" cy="1321230"/>
            <a:chOff x="7308364" y="-320576"/>
            <a:chExt cx="2196079" cy="1690155"/>
          </a:xfrm>
        </p:grpSpPr>
        <p:pic>
          <p:nvPicPr>
            <p:cNvPr id="39" name="图片 37896" descr="1-2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37895" descr="1-2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xmlns="" id="{CE9F5805-9A59-486C-8A1E-D572ACA1BE2E}"/>
              </a:ext>
            </a:extLst>
          </p:cNvPr>
          <p:cNvSpPr/>
          <p:nvPr/>
        </p:nvSpPr>
        <p:spPr>
          <a:xfrm>
            <a:off x="3962400" y="41692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xmlns="" id="{CE59E4D6-4E64-43A7-A8B1-C5264FEA61AF}"/>
              </a:ext>
            </a:extLst>
          </p:cNvPr>
          <p:cNvSpPr/>
          <p:nvPr/>
        </p:nvSpPr>
        <p:spPr>
          <a:xfrm>
            <a:off x="5730240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xmlns="" id="{655B850F-695F-44EA-BB17-6E33290D4329}"/>
              </a:ext>
            </a:extLst>
          </p:cNvPr>
          <p:cNvSpPr/>
          <p:nvPr/>
        </p:nvSpPr>
        <p:spPr>
          <a:xfrm>
            <a:off x="7394153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19594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4" grpId="0" animBg="1"/>
      <p:bldP spid="35" grpId="0" animBg="1"/>
      <p:bldP spid="36" grpId="0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grpSp>
        <p:nvGrpSpPr>
          <p:cNvPr id="5" name="vong quay"/>
          <p:cNvGrpSpPr/>
          <p:nvPr/>
        </p:nvGrpSpPr>
        <p:grpSpPr>
          <a:xfrm>
            <a:off x="4369488" y="644632"/>
            <a:ext cx="3781594" cy="3777641"/>
            <a:chOff x="5425622" y="292790"/>
            <a:chExt cx="5834378" cy="58282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0155085">
              <a:off x="8934741" y="22201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9501114">
              <a:off x="5591002" y="3537445"/>
              <a:ext cx="2255609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Chia </a:t>
              </a: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321648">
              <a:off x="8940448" y="3253458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Gấp</a:t>
              </a: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Isosceles Triangle 1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quay dung"/>
          <p:cNvSpPr/>
          <p:nvPr/>
        </p:nvSpPr>
        <p:spPr>
          <a:xfrm>
            <a:off x="6980906" y="4498304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ounded Rectangle 16">
            <a:hlinkClick r:id="rId6" action="ppaction://hlinksldjump"/>
          </p:cNvPr>
          <p:cNvSpPr/>
          <p:nvPr/>
        </p:nvSpPr>
        <p:spPr>
          <a:xfrm>
            <a:off x="622063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>
            <a:hlinkClick r:id="rId7" action="ppaction://hlinksldjump"/>
          </p:cNvPr>
          <p:cNvSpPr/>
          <p:nvPr/>
        </p:nvSpPr>
        <p:spPr>
          <a:xfrm>
            <a:off x="1745501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hlinkClick r:id="rId8" action="ppaction://hlinksldjump"/>
          </p:cNvPr>
          <p:cNvSpPr/>
          <p:nvPr/>
        </p:nvSpPr>
        <p:spPr>
          <a:xfrm>
            <a:off x="2868938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19">
            <a:hlinkClick r:id="rId9" action="ppaction://hlinksldjump"/>
          </p:cNvPr>
          <p:cNvSpPr/>
          <p:nvPr/>
        </p:nvSpPr>
        <p:spPr>
          <a:xfrm>
            <a:off x="622631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20">
            <a:hlinkClick r:id="rId10" action="ppaction://hlinksldjump"/>
          </p:cNvPr>
          <p:cNvSpPr/>
          <p:nvPr/>
        </p:nvSpPr>
        <p:spPr>
          <a:xfrm>
            <a:off x="1746069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>
            <a:hlinkClick r:id="rId11" action="ppaction://hlinksldjump"/>
          </p:cNvPr>
          <p:cNvSpPr/>
          <p:nvPr/>
        </p:nvSpPr>
        <p:spPr>
          <a:xfrm>
            <a:off x="2869506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827" y="35708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MAY MẮN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5" y="919898"/>
            <a:ext cx="371475" cy="3286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2304" y="1191354"/>
            <a:ext cx="371475" cy="3286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9363" y="795958"/>
            <a:ext cx="371475" cy="3286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3873" y="644631"/>
            <a:ext cx="535781" cy="8929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4645" y="2083759"/>
            <a:ext cx="1015661" cy="866298"/>
          </a:xfrm>
          <a:prstGeom prst="rect">
            <a:avLst/>
          </a:prstGeom>
        </p:spPr>
      </p:pic>
      <p:pic>
        <p:nvPicPr>
          <p:cNvPr id="29" name="vongqu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0" name="Isosceles Triangle 29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5" name="Isosceles Triangle 3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Isosceles Triangle 39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Isosceles Triangle 40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Isosceles Triangle 43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Isosceles Triangle 4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Isosceles Triangle 45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7" name="Isosceles Triangle 46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Heart 49">
            <a:hlinkClick r:id="rId17" action="ppaction://hlinksldjump"/>
          </p:cNvPr>
          <p:cNvSpPr/>
          <p:nvPr/>
        </p:nvSpPr>
        <p:spPr>
          <a:xfrm rot="5400000">
            <a:off x="8513716" y="22255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370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6|0.7|0.7|0.7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0.8|0.9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4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1|0.9|0.9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5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648</Words>
  <Application>Microsoft Office PowerPoint</Application>
  <PresentationFormat>On-screen Show (16:10)</PresentationFormat>
  <Paragraphs>164</Paragraphs>
  <Slides>17</Slides>
  <Notes>7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YÊU CẦU CẦN ĐẠT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Windows 7</cp:lastModifiedBy>
  <cp:revision>123</cp:revision>
  <dcterms:created xsi:type="dcterms:W3CDTF">2021-05-31T07:51:14Z</dcterms:created>
  <dcterms:modified xsi:type="dcterms:W3CDTF">2022-10-02T16:30:53Z</dcterms:modified>
</cp:coreProperties>
</file>