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518" r:id="rId11"/>
    <p:sldId id="549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297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>
        <p:scale>
          <a:sx n="62" d="100"/>
          <a:sy n="62" d="100"/>
        </p:scale>
        <p:origin x="-858" y="-21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570753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922534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Chủ đề 6: </a:t>
            </a:r>
            <a:endParaRPr lang="en-US" sz="4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710875" y="3373380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29: NGÀY – GIỜ, GIỜ - PHÚT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173852" y="1286465"/>
            <a:ext cx="1129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– GIỜ, GIỜ - PHÚT, NGÀY - THÁNG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533710" y="5207657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TIẾT 1</a:t>
            </a:r>
            <a:endParaRPr lang="en-US" sz="6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971600" y="6516052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=""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=""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=""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=""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=""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=""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=""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=""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=""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=""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=""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=""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=""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=""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=""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=""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=""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=""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=""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=""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=""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=""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960120" y="942579"/>
            <a:ext cx="987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1 ngày có 24 giờ, 1 giờ có 60 phút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được giờ trên đồng hồ khi kim dài (kim phút) chỉ số 3,6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-13716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xem giờ vào thực tế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được giờ theo buổi trong ngày</a:t>
            </a:r>
            <a:endParaRPr lang="en-US" sz="3200" b="1" dirty="0">
              <a:solidFill>
                <a:srgbClr val="E16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  <p:pic>
        <p:nvPicPr>
          <p:cNvPr id="14" name="图片 6" descr="图片包含 事情&#10;&#10;已生成高可信度的说明">
            <a:extLst>
              <a:ext uri="{FF2B5EF4-FFF2-40B4-BE49-F238E27FC236}">
                <a16:creationId xmlns=""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356587" y="3761245"/>
            <a:ext cx="8290562" cy="325904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=""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2922487" cy="13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1058303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93999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giờ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stCxn id="3" idx="2"/>
            <a:endCxn id="8" idx="0"/>
          </p:cNvCxnSpPr>
          <p:nvPr/>
        </p:nvCxnSpPr>
        <p:spPr>
          <a:xfrm>
            <a:off x="2262704" y="5723069"/>
            <a:ext cx="7483700" cy="2931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4" idx="2"/>
          </p:cNvCxnSpPr>
          <p:nvPr/>
        </p:nvCxnSpPr>
        <p:spPr>
          <a:xfrm flipV="1">
            <a:off x="2132014" y="5662109"/>
            <a:ext cx="3876581" cy="350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 flipV="1">
            <a:off x="5956326" y="5646869"/>
            <a:ext cx="3790078" cy="38868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xmlns="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xmlns="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 đồng hồ chỉ thời gian thích hợp với mỗi bức tranh.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173</Words>
  <Application>Microsoft Office PowerPoint</Application>
  <PresentationFormat>Custom</PresentationFormat>
  <Paragraphs>28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3808</cp:revision>
  <dcterms:created xsi:type="dcterms:W3CDTF">2015-12-01T09:06:39Z</dcterms:created>
  <dcterms:modified xsi:type="dcterms:W3CDTF">2021-06-04T14:02:59Z</dcterms:modified>
</cp:coreProperties>
</file>