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3" r:id="rId6"/>
    <p:sldId id="287" r:id="rId7"/>
    <p:sldId id="286" r:id="rId8"/>
    <p:sldId id="279" r:id="rId9"/>
    <p:sldId id="285"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68" d="100"/>
          <a:sy n="68" d="100"/>
        </p:scale>
        <p:origin x="101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11/27/2021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11/27/2021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b="1" dirty="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208</Words>
  <Application>Microsoft Office PowerPoint</Application>
  <PresentationFormat>Widescreen</PresentationFormat>
  <Paragraphs>22</Paragraphs>
  <Slides>8</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Arial</vt:lpstr>
      <vt:lpstr>Arial-Rounded</vt:lpstr>
      <vt:lpstr>Calibri</vt:lpstr>
      <vt:lpstr>Calibri Light</vt:lpstr>
      <vt:lpstr>iCiel Cadena</vt:lpstr>
      <vt:lpstr>iCiel Crocante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Kim Quỳnh</cp:lastModifiedBy>
  <cp:revision>207</cp:revision>
  <dcterms:created xsi:type="dcterms:W3CDTF">2021-05-29T04:05:18Z</dcterms:created>
  <dcterms:modified xsi:type="dcterms:W3CDTF">2021-11-27T16:35:35Z</dcterms:modified>
</cp:coreProperties>
</file>