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59" r:id="rId3"/>
    <p:sldId id="262" r:id="rId4"/>
    <p:sldId id="276" r:id="rId5"/>
    <p:sldId id="269" r:id="rId6"/>
    <p:sldId id="273" r:id="rId7"/>
    <p:sldId id="277" r:id="rId8"/>
    <p:sldId id="261" r:id="rId9"/>
    <p:sldId id="274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8EF094-AFDC-45B6-A766-17CB5158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176"/>
            <a:ext cx="12152203" cy="35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1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104,105”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90 - 54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22F94-292E-4C3F-B548-88FD29C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365"/>
            <a:ext cx="12192000" cy="4451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83FCF-4C68-4E90-AEBE-1BDA74A554BE}"/>
              </a:ext>
            </a:extLst>
          </p:cNvPr>
          <p:cNvSpPr txBox="1"/>
          <p:nvPr/>
        </p:nvSpPr>
        <p:spPr>
          <a:xfrm>
            <a:off x="617964" y="4279413"/>
            <a:ext cx="105990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0</a:t>
            </a:r>
            <a:r>
              <a:rPr lang="en-US" sz="43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7</a:t>
            </a:r>
          </a:p>
          <a:p>
            <a:endParaRPr lang="en-US" sz="43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8DAE0-CF8D-4384-8398-91ADF3336D78}"/>
              </a:ext>
            </a:extLst>
          </p:cNvPr>
          <p:cNvSpPr txBox="1"/>
          <p:nvPr/>
        </p:nvSpPr>
        <p:spPr>
          <a:xfrm>
            <a:off x="3347144" y="4238863"/>
            <a:ext cx="94448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19</a:t>
            </a:r>
          </a:p>
          <a:p>
            <a:endParaRPr lang="en-US" sz="43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B915D-54B2-4CDF-A5AD-6F4C7A5BFA6B}"/>
              </a:ext>
            </a:extLst>
          </p:cNvPr>
          <p:cNvSpPr txBox="1"/>
          <p:nvPr/>
        </p:nvSpPr>
        <p:spPr>
          <a:xfrm>
            <a:off x="5868617" y="4259138"/>
            <a:ext cx="10663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53</a:t>
            </a:r>
          </a:p>
          <a:p>
            <a:endParaRPr lang="en-US" sz="43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D1AE9-6BA2-4EB9-B349-A022F071F1BF}"/>
              </a:ext>
            </a:extLst>
          </p:cNvPr>
          <p:cNvSpPr txBox="1"/>
          <p:nvPr/>
        </p:nvSpPr>
        <p:spPr>
          <a:xfrm>
            <a:off x="8509973" y="4269833"/>
            <a:ext cx="105028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38</a:t>
            </a:r>
            <a:endParaRPr lang="en-US" sz="43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endParaRPr lang="en-US" sz="43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523381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10915967" cy="1305165"/>
            <a:chOff x="30507" y="1327085"/>
            <a:chExt cx="10915967" cy="1305165"/>
          </a:xfrm>
        </p:grpSpPr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10134056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16kg.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 	: 16kg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					: … kg?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418B3C-10F6-4ABA-9979-3218CCFB9F3D}"/>
              </a:ext>
            </a:extLst>
          </p:cNvPr>
          <p:cNvSpPr/>
          <p:nvPr/>
        </p:nvSpPr>
        <p:spPr>
          <a:xfrm>
            <a:off x="6780628" y="175727"/>
            <a:ext cx="1505243" cy="761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F47C1-0FB9-4CB0-941E-5718A80DA3FA}"/>
              </a:ext>
            </a:extLst>
          </p:cNvPr>
          <p:cNvCxnSpPr/>
          <p:nvPr/>
        </p:nvCxnSpPr>
        <p:spPr>
          <a:xfrm>
            <a:off x="8380077" y="803661"/>
            <a:ext cx="16318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47114E-3713-4CF0-A147-88C752A2E32E}"/>
              </a:ext>
            </a:extLst>
          </p:cNvPr>
          <p:cNvCxnSpPr/>
          <p:nvPr/>
        </p:nvCxnSpPr>
        <p:spPr>
          <a:xfrm>
            <a:off x="1697559" y="1482695"/>
            <a:ext cx="16318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8787B6-12C9-4162-9C41-153381E8BAB0}"/>
              </a:ext>
            </a:extLst>
          </p:cNvPr>
          <p:cNvCxnSpPr/>
          <p:nvPr/>
        </p:nvCxnSpPr>
        <p:spPr>
          <a:xfrm>
            <a:off x="5148775" y="809248"/>
            <a:ext cx="16318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0AF70-6C2F-415F-AF43-2EE4382E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180"/>
            <a:ext cx="12192000" cy="5291132"/>
          </a:xfrm>
          <a:prstGeom prst="rect">
            <a:avLst/>
          </a:prstGeom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DB84E39-CFB4-459C-9F32-3B373B9471FB}"/>
              </a:ext>
            </a:extLst>
          </p:cNvPr>
          <p:cNvSpPr/>
          <p:nvPr/>
        </p:nvSpPr>
        <p:spPr>
          <a:xfrm>
            <a:off x="4550945" y="4587540"/>
            <a:ext cx="2803381" cy="90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17 kg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A3329-08DB-4137-85BE-0175258B6F58}"/>
              </a:ext>
            </a:extLst>
          </p:cNvPr>
          <p:cNvSpPr txBox="1"/>
          <p:nvPr/>
        </p:nvSpPr>
        <p:spPr>
          <a:xfrm>
            <a:off x="453681" y="2890856"/>
            <a:ext cx="88450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D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ki-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lô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-gam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E442F-EEE5-4C00-9200-C52C837C404A}"/>
              </a:ext>
            </a:extLst>
          </p:cNvPr>
          <p:cNvSpPr txBox="1"/>
          <p:nvPr/>
        </p:nvSpPr>
        <p:spPr>
          <a:xfrm>
            <a:off x="1452536" y="3848710"/>
            <a:ext cx="6196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algn="ctr"/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33 - 16 = 17 (kg)</a:t>
            </a:r>
          </a:p>
        </p:txBody>
      </p:sp>
    </p:spTree>
    <p:extLst>
      <p:ext uri="{BB962C8B-B14F-4D97-AF65-F5344CB8AC3E}">
        <p14:creationId xmlns:p14="http://schemas.microsoft.com/office/powerpoint/2010/main" val="19430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63818"/>
              </p:ext>
            </p:extLst>
          </p:nvPr>
        </p:nvGraphicFramePr>
        <p:xfrm>
          <a:off x="565655" y="2623261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09845" y="262326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09845" y="379002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213559" y="26232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09845" y="385216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729294" y="258961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729294" y="375637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725580" y="261761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725580" y="379020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6007060" y="2302630"/>
            <a:ext cx="5480121" cy="237744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330</Words>
  <Application>Microsoft Office PowerPoint</Application>
  <PresentationFormat>Widescreen</PresentationFormat>
  <Paragraphs>61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HP001 4 hàng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Kim Quỳnh</cp:lastModifiedBy>
  <cp:revision>88</cp:revision>
  <dcterms:created xsi:type="dcterms:W3CDTF">2021-06-02T14:28:43Z</dcterms:created>
  <dcterms:modified xsi:type="dcterms:W3CDTF">2021-11-29T08:32:12Z</dcterms:modified>
</cp:coreProperties>
</file>