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9" r:id="rId2"/>
    <p:sldId id="280" r:id="rId3"/>
    <p:sldId id="256" r:id="rId4"/>
    <p:sldId id="281" r:id="rId5"/>
    <p:sldId id="282" r:id="rId6"/>
    <p:sldId id="257" r:id="rId7"/>
    <p:sldId id="283" r:id="rId8"/>
    <p:sldId id="284" r:id="rId9"/>
    <p:sldId id="285" r:id="rId10"/>
    <p:sldId id="258" r:id="rId11"/>
    <p:sldId id="286" r:id="rId12"/>
    <p:sldId id="287" r:id="rId13"/>
    <p:sldId id="259" r:id="rId14"/>
    <p:sldId id="262" r:id="rId15"/>
    <p:sldId id="288" r:id="rId16"/>
    <p:sldId id="263" r:id="rId17"/>
    <p:sldId id="289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2: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</a:rPr>
              <a:t> 1: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trả</a:t>
            </a:r>
            <a:r>
              <a:rPr lang="en-US" sz="3600" dirty="0" smtClean="0"/>
              <a:t> </a:t>
            </a: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hỏi</a:t>
            </a:r>
            <a:endParaRPr lang="en-US" sz="3600" dirty="0" smtClean="0"/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Minh ở </a:t>
            </a:r>
            <a:r>
              <a:rPr lang="en-US" sz="3600" dirty="0" err="1" smtClean="0"/>
              <a:t>đâu</a:t>
            </a:r>
            <a:r>
              <a:rPr lang="en-US" sz="36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Cảnh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xung</a:t>
            </a:r>
            <a:r>
              <a:rPr lang="en-US" sz="3600" dirty="0" smtClean="0"/>
              <a:t> </a:t>
            </a:r>
            <a:r>
              <a:rPr lang="en-US" sz="3600" dirty="0" err="1" smtClean="0"/>
              <a:t>quanh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232</Words>
  <Application>Microsoft Office PowerPoint</Application>
  <PresentationFormat>On-screen Show (4:3)</PresentationFormat>
  <Paragraphs>18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ThienIT</cp:lastModifiedBy>
  <cp:revision>27</cp:revision>
  <dcterms:created xsi:type="dcterms:W3CDTF">2020-08-09T09:43:52Z</dcterms:created>
  <dcterms:modified xsi:type="dcterms:W3CDTF">2020-08-10T13:02:35Z</dcterms:modified>
</cp:coreProperties>
</file>