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8" r:id="rId2"/>
    <p:sldId id="284" r:id="rId3"/>
    <p:sldId id="285" r:id="rId4"/>
    <p:sldId id="260" r:id="rId5"/>
    <p:sldId id="295" r:id="rId6"/>
    <p:sldId id="265" r:id="rId7"/>
    <p:sldId id="264" r:id="rId8"/>
    <p:sldId id="297" r:id="rId9"/>
    <p:sldId id="298" r:id="rId10"/>
    <p:sldId id="300" r:id="rId11"/>
    <p:sldId id="299" r:id="rId12"/>
    <p:sldId id="301" r:id="rId13"/>
    <p:sldId id="270" r:id="rId14"/>
    <p:sldId id="302" r:id="rId15"/>
    <p:sldId id="272" r:id="rId16"/>
    <p:sldId id="288" r:id="rId17"/>
    <p:sldId id="289" r:id="rId18"/>
    <p:sldId id="303" r:id="rId19"/>
    <p:sldId id="291" r:id="rId20"/>
    <p:sldId id="292" r:id="rId21"/>
    <p:sldId id="293" r:id="rId22"/>
    <p:sldId id="294" r:id="rId23"/>
    <p:sldId id="304" r:id="rId24"/>
    <p:sldId id="274" r:id="rId25"/>
    <p:sldId id="305" r:id="rId26"/>
    <p:sldId id="318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0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3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95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11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2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58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29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5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87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388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272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6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99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8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468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9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063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1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598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8286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03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3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0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04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16/9/2022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8" r:id="rId17"/>
    <p:sldLayoutId id="2147483697" r:id="rId18"/>
    <p:sldLayoutId id="2147483696" r:id="rId19"/>
    <p:sldLayoutId id="2147483695" r:id="rId20"/>
    <p:sldLayoutId id="2147483694" r:id="rId21"/>
    <p:sldLayoutId id="2147483693" r:id="rId22"/>
    <p:sldLayoutId id="2147483692" r:id="rId23"/>
    <p:sldLayoutId id="2147483691" r:id="rId24"/>
    <p:sldLayoutId id="2147483690" r:id="rId25"/>
    <p:sldLayoutId id="2147483689" r:id="rId26"/>
    <p:sldLayoutId id="2147483688" r:id="rId27"/>
    <p:sldLayoutId id="2147483687" r:id="rId28"/>
    <p:sldLayoutId id="2147483686" r:id="rId29"/>
    <p:sldLayoutId id="2147483656" r:id="rId30"/>
    <p:sldLayoutId id="2147483657" r:id="rId31"/>
    <p:sldLayoutId id="2147483658" r:id="rId32"/>
    <p:sldLayoutId id="2147483659" r:id="rId3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4" y="2293034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4" y="3588281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328" y="4210909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5112481" y="4529796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6762532" y="3588279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660400" y="414020"/>
            <a:ext cx="806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6, 7, 8, 9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0" y="-1"/>
            <a:ext cx="3762411" cy="1630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38" y="1837799"/>
            <a:ext cx="1760135" cy="1001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562" y="3046223"/>
            <a:ext cx="8909438" cy="3382712"/>
          </a:xfrm>
          <a:prstGeom prst="rect">
            <a:avLst/>
          </a:prstGeom>
        </p:spPr>
      </p:pic>
      <p:sp>
        <p:nvSpPr>
          <p:cNvPr id="17" name="Rounded Rectangle 9"/>
          <p:cNvSpPr/>
          <p:nvPr/>
        </p:nvSpPr>
        <p:spPr>
          <a:xfrm>
            <a:off x="367678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8" name="Rounded Rectangle 9"/>
          <p:cNvSpPr/>
          <p:nvPr/>
        </p:nvSpPr>
        <p:spPr>
          <a:xfrm>
            <a:off x="7725931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64" y="308308"/>
            <a:ext cx="8335663" cy="2888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6" y="3239346"/>
            <a:ext cx="8463168" cy="3091116"/>
          </a:xfrm>
          <a:prstGeom prst="rect">
            <a:avLst/>
          </a:prstGeom>
        </p:spPr>
      </p:pic>
      <p:sp>
        <p:nvSpPr>
          <p:cNvPr id="9" name="Rounded Rectangle 9"/>
          <p:cNvSpPr/>
          <p:nvPr/>
        </p:nvSpPr>
        <p:spPr>
          <a:xfrm>
            <a:off x="370963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58784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3" name="Rounded Rectangle 9"/>
          <p:cNvSpPr/>
          <p:nvPr/>
        </p:nvSpPr>
        <p:spPr>
          <a:xfrm>
            <a:off x="370963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7758784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5969" cy="97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7401"/>
            <a:ext cx="9017391" cy="2147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2" y="4234374"/>
            <a:ext cx="8961119" cy="1814731"/>
          </a:xfrm>
          <a:prstGeom prst="rect">
            <a:avLst/>
          </a:prstGeom>
        </p:spPr>
      </p:pic>
      <p:sp>
        <p:nvSpPr>
          <p:cNvPr id="5" name="Rounded Rectangle 15"/>
          <p:cNvSpPr/>
          <p:nvPr/>
        </p:nvSpPr>
        <p:spPr>
          <a:xfrm>
            <a:off x="5811555" y="2001981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7" name="Rounded Rectangle 22"/>
          <p:cNvSpPr/>
          <p:nvPr/>
        </p:nvSpPr>
        <p:spPr>
          <a:xfrm>
            <a:off x="6594336" y="1697394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8" name="Rounded Rectangle 23"/>
          <p:cNvSpPr/>
          <p:nvPr/>
        </p:nvSpPr>
        <p:spPr>
          <a:xfrm>
            <a:off x="4236027" y="1980559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Rounded Rectangle 22"/>
          <p:cNvSpPr/>
          <p:nvPr/>
        </p:nvSpPr>
        <p:spPr>
          <a:xfrm>
            <a:off x="8169864" y="1697395"/>
            <a:ext cx="790403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18"/>
          <p:cNvSpPr/>
          <p:nvPr/>
        </p:nvSpPr>
        <p:spPr>
          <a:xfrm>
            <a:off x="1010102" y="4699675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1" name="Rounded Rectangle 19"/>
          <p:cNvSpPr/>
          <p:nvPr/>
        </p:nvSpPr>
        <p:spPr>
          <a:xfrm>
            <a:off x="338690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2" name="Rounded Rectangle 20"/>
          <p:cNvSpPr/>
          <p:nvPr/>
        </p:nvSpPr>
        <p:spPr>
          <a:xfrm>
            <a:off x="4990620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3" name="Rounded Rectangle 21"/>
          <p:cNvSpPr/>
          <p:nvPr/>
        </p:nvSpPr>
        <p:spPr>
          <a:xfrm>
            <a:off x="6594335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99" y="340080"/>
            <a:ext cx="6761051" cy="642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89" y="1369465"/>
            <a:ext cx="7417788" cy="2082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0263" y="3429000"/>
            <a:ext cx="4723473" cy="20679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95711" y="5733250"/>
            <a:ext cx="3552576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34691" cy="932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020"/>
          <a:stretch>
            <a:fillRect/>
          </a:stretch>
        </p:blipFill>
        <p:spPr>
          <a:xfrm>
            <a:off x="0" y="805617"/>
            <a:ext cx="8989255" cy="416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11" y="4965895"/>
            <a:ext cx="8666844" cy="1892105"/>
          </a:xfrm>
          <a:prstGeom prst="rect">
            <a:avLst/>
          </a:prstGeom>
        </p:spPr>
      </p:pic>
      <p:sp>
        <p:nvSpPr>
          <p:cNvPr id="6" name="Rounded Rectangle 2"/>
          <p:cNvSpPr/>
          <p:nvPr/>
        </p:nvSpPr>
        <p:spPr>
          <a:xfrm>
            <a:off x="2125447" y="512034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8" name="Rounded Rectangle 7"/>
          <p:cNvSpPr/>
          <p:nvPr/>
        </p:nvSpPr>
        <p:spPr>
          <a:xfrm>
            <a:off x="5286737" y="5113339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9" name="Rounded Rectangle 4"/>
          <p:cNvSpPr/>
          <p:nvPr/>
        </p:nvSpPr>
        <p:spPr>
          <a:xfrm>
            <a:off x="6653592" y="5911946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20" name="Rounded Rectangle 5"/>
          <p:cNvSpPr/>
          <p:nvPr/>
        </p:nvSpPr>
        <p:spPr>
          <a:xfrm>
            <a:off x="3514978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1" name="Rounded Rectangle 6"/>
          <p:cNvSpPr/>
          <p:nvPr/>
        </p:nvSpPr>
        <p:spPr>
          <a:xfrm>
            <a:off x="544801" y="5926015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12" y="1562669"/>
            <a:ext cx="4436356" cy="758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52" y="2938189"/>
            <a:ext cx="6667615" cy="319728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44" y="1626116"/>
            <a:ext cx="7751312" cy="45214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076049" y="2222696"/>
            <a:ext cx="1083213" cy="1026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87" y="1579465"/>
            <a:ext cx="8488425" cy="442743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83212" y="4149969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93" y="1582027"/>
            <a:ext cx="8355013" cy="4776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78633" y="44594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4" y="1282936"/>
            <a:ext cx="9038696" cy="50612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97747" y="3545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430" y="1952706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7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002" y="4230324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2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5342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071" y="1487391"/>
            <a:ext cx="8423858" cy="485713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371470" y="2402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25" y="1558548"/>
            <a:ext cx="8332150" cy="46875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329678" y="4441872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67" y="1452221"/>
            <a:ext cx="8156465" cy="47375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582897" y="4378837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87266" y="278540"/>
            <a:ext cx="7357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Chän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latin typeface=".VnAvant" panose="020B7200000000000000" pitchFamily="34" charset="0"/>
              </a:rPr>
              <a:t>lêi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7266" cy="1063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533" y="1168381"/>
            <a:ext cx="7699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anose="020B7200000000000000" pitchFamily="34" charset="0"/>
              </a:rPr>
              <a:t>Cho </a:t>
            </a:r>
            <a:r>
              <a:rPr lang="en-US" sz="4000" b="1" dirty="0" err="1">
                <a:latin typeface=".VnAvant" panose="020B7200000000000000" pitchFamily="34" charset="0"/>
              </a:rPr>
              <a:t>thªm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®Ó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cã</a:t>
            </a:r>
            <a:r>
              <a:rPr lang="en-US" sz="4000" b="1" dirty="0">
                <a:latin typeface=".VnAvant" panose="020B7200000000000000" pitchFamily="34" charset="0"/>
              </a:rPr>
              <a:t> 8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" y="2705291"/>
            <a:ext cx="5795889" cy="3875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87"/>
          <a:stretch>
            <a:fillRect/>
          </a:stretch>
        </p:blipFill>
        <p:spPr>
          <a:xfrm>
            <a:off x="5714608" y="3010487"/>
            <a:ext cx="3432517" cy="31089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5486009" y="3538025"/>
            <a:ext cx="879232" cy="921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666502" cy="1557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769658"/>
            <a:ext cx="9144000" cy="454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9144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22694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26694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280160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02" y="1617146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1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382" y="1784740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4124490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3874" y="4461476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8788" y="4711605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0568" y="4461476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769"/>
          <a:stretch>
            <a:fillRect/>
          </a:stretch>
        </p:blipFill>
        <p:spPr>
          <a:xfrm>
            <a:off x="-1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6870089" y="419565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5939" y="1891388"/>
            <a:ext cx="678870" cy="65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939" y="3319400"/>
            <a:ext cx="606836" cy="685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939" y="4664701"/>
            <a:ext cx="550347" cy="707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6146" y="5987559"/>
            <a:ext cx="937776" cy="70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61" y="129578"/>
            <a:ext cx="2962600" cy="134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2276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87" y="2912308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34" y="4861419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701" y="2912308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91" y="2912308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30"/>
            <a:ext cx="2268196" cy="1054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761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1" name="Rounded Rectangle 22"/>
          <p:cNvSpPr/>
          <p:nvPr/>
        </p:nvSpPr>
        <p:spPr>
          <a:xfrm>
            <a:off x="4194478" y="2870476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7424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6" name="Rounded Rectangle 23"/>
          <p:cNvSpPr/>
          <p:nvPr/>
        </p:nvSpPr>
        <p:spPr>
          <a:xfrm>
            <a:off x="761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59" name="Rounded Rectangle 24"/>
          <p:cNvSpPr/>
          <p:nvPr/>
        </p:nvSpPr>
        <p:spPr>
          <a:xfrm>
            <a:off x="4038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60" name="Rounded Rectangle 25"/>
          <p:cNvSpPr/>
          <p:nvPr/>
        </p:nvSpPr>
        <p:spPr>
          <a:xfrm>
            <a:off x="7315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8" y="0"/>
            <a:ext cx="5485613" cy="970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28" y="848262"/>
            <a:ext cx="6018014" cy="83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5774"/>
          <a:stretch>
            <a:fillRect/>
          </a:stretch>
        </p:blipFill>
        <p:spPr>
          <a:xfrm>
            <a:off x="389100" y="1674346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62" y="2611535"/>
            <a:ext cx="6960088" cy="3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4202" y="5366600"/>
            <a:ext cx="2363376" cy="787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796295" y="5490503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83" y="434258"/>
            <a:ext cx="5086316" cy="661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724" y="1475677"/>
            <a:ext cx="6908050" cy="4517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194966" y="5205045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1527116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79</Words>
  <Application>Microsoft Office PowerPoint</Application>
  <PresentationFormat>On-screen Show (4:3)</PresentationFormat>
  <Paragraphs>37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.VnAvant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102</cp:revision>
  <dcterms:created xsi:type="dcterms:W3CDTF">2020-07-13T02:14:00Z</dcterms:created>
  <dcterms:modified xsi:type="dcterms:W3CDTF">2022-09-16T16:48:01Z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