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85" r:id="rId3"/>
    <p:sldMasterId id="2147483827" r:id="rId4"/>
    <p:sldMasterId id="2147483851" r:id="rId5"/>
    <p:sldMasterId id="2147483873" r:id="rId6"/>
    <p:sldMasterId id="2147483895" r:id="rId7"/>
    <p:sldMasterId id="2147483925" r:id="rId8"/>
  </p:sldMasterIdLst>
  <p:notesMasterIdLst>
    <p:notesMasterId r:id="rId28"/>
  </p:notesMasterIdLst>
  <p:sldIdLst>
    <p:sldId id="3401" r:id="rId9"/>
    <p:sldId id="256" r:id="rId10"/>
    <p:sldId id="262" r:id="rId11"/>
    <p:sldId id="257" r:id="rId12"/>
    <p:sldId id="258" r:id="rId13"/>
    <p:sldId id="259" r:id="rId14"/>
    <p:sldId id="2007577096" r:id="rId15"/>
    <p:sldId id="261" r:id="rId16"/>
    <p:sldId id="2007577095" r:id="rId17"/>
    <p:sldId id="3399" r:id="rId18"/>
    <p:sldId id="260" r:id="rId19"/>
    <p:sldId id="333" r:id="rId20"/>
    <p:sldId id="332" r:id="rId21"/>
    <p:sldId id="334" r:id="rId22"/>
    <p:sldId id="335" r:id="rId23"/>
    <p:sldId id="336" r:id="rId24"/>
    <p:sldId id="337" r:id="rId25"/>
    <p:sldId id="338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4553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7844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6037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01701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0094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27770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6737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207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7545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0170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086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18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12" Type="http://schemas.openxmlformats.org/officeDocument/2006/relationships/slide" Target="slide8.xml"/><Relationship Id="rId17" Type="http://schemas.openxmlformats.org/officeDocument/2006/relationships/image" Target="../media/image62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slide" Target="slide7.xml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slide" Target="slide6.xml"/><Relationship Id="rId4" Type="http://schemas.openxmlformats.org/officeDocument/2006/relationships/image" Target="../media/image55.png"/><Relationship Id="rId9" Type="http://schemas.openxmlformats.org/officeDocument/2006/relationships/slide" Target="slide5.xml"/><Relationship Id="rId14" Type="http://schemas.openxmlformats.org/officeDocument/2006/relationships/image" Target="../media/image6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10" Type="http://schemas.openxmlformats.org/officeDocument/2006/relationships/image" Target="../media/image66.gif"/><Relationship Id="rId4" Type="http://schemas.openxmlformats.org/officeDocument/2006/relationships/image" Target="../media/image55.png"/><Relationship Id="rId9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slide" Target="slide3.xml"/><Relationship Id="rId4" Type="http://schemas.openxmlformats.org/officeDocument/2006/relationships/image" Target="../media/image55.png"/><Relationship Id="rId9" Type="http://schemas.openxmlformats.org/officeDocument/2006/relationships/image" Target="../media/image6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93095" y="2055635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6: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823" y="433505"/>
            <a:ext cx="2906154" cy="1291787"/>
          </a:xfrm>
          <a:prstGeom prst="rect">
            <a:avLst/>
          </a:prstGeom>
          <a:noFill/>
        </p:spPr>
      </p:pic>
      <p:pic>
        <p:nvPicPr>
          <p:cNvPr id="8194" name="Picture 2" descr="F:\AAA-LÀM ẢNH SLIDE\Bai11-LT3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172" y="2423282"/>
            <a:ext cx="6498723" cy="2927573"/>
          </a:xfrm>
          <a:prstGeom prst="rect">
            <a:avLst/>
          </a:prstGeom>
          <a:noFill/>
        </p:spPr>
      </p:pic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32046" y="2028135"/>
            <a:ext cx="408976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898545" y="354741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>
            <a:off x="4065014" y="3768555"/>
            <a:ext cx="776422" cy="776493"/>
            <a:chOff x="1975996" y="3646349"/>
            <a:chExt cx="446022" cy="446063"/>
          </a:xfrm>
        </p:grpSpPr>
        <p:sp>
          <p:nvSpPr>
            <p:cNvPr id="14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065014" y="3762484"/>
            <a:ext cx="776422" cy="788637"/>
            <a:chOff x="1975996" y="3646349"/>
            <a:chExt cx="446022" cy="453039"/>
          </a:xfrm>
        </p:grpSpPr>
        <p:sp>
          <p:nvSpPr>
            <p:cNvPr id="1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44416" y="3752778"/>
            <a:ext cx="776422" cy="808049"/>
            <a:chOff x="1975996" y="3646349"/>
            <a:chExt cx="446022" cy="464190"/>
          </a:xfrm>
        </p:grpSpPr>
        <p:sp>
          <p:nvSpPr>
            <p:cNvPr id="1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2563839" y="3762482"/>
            <a:ext cx="776422" cy="788638"/>
            <a:chOff x="1975996" y="3646349"/>
            <a:chExt cx="446022" cy="453040"/>
          </a:xfrm>
          <a:noFill/>
        </p:grpSpPr>
        <p:sp>
          <p:nvSpPr>
            <p:cNvPr id="1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987721" y="35845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84855" y="362559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157" name="Flowchart: Alternate Process 156"/>
          <p:cNvSpPr/>
          <p:nvPr/>
        </p:nvSpPr>
        <p:spPr>
          <a:xfrm>
            <a:off x="798666" y="342096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11-LT3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56" y="2470068"/>
            <a:ext cx="6396899" cy="2874646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8774" y="2105577"/>
            <a:ext cx="453360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tiếp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2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libri" panose="020F0502020204030204" pitchFamily="34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72903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39372" y="3776593"/>
            <a:ext cx="776422" cy="776493"/>
            <a:chOff x="1975996" y="3646349"/>
            <a:chExt cx="446022" cy="446063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9372" y="3770522"/>
            <a:ext cx="776422" cy="788637"/>
            <a:chOff x="1975996" y="3646349"/>
            <a:chExt cx="446022" cy="453039"/>
          </a:xfrm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8774" y="3760816"/>
            <a:ext cx="776422" cy="808049"/>
            <a:chOff x="1975996" y="3646349"/>
            <a:chExt cx="446022" cy="464190"/>
          </a:xfrm>
        </p:grpSpPr>
        <p:sp>
          <p:nvSpPr>
            <p:cNvPr id="1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8197" y="3770520"/>
            <a:ext cx="776422" cy="788638"/>
            <a:chOff x="1975996" y="3646349"/>
            <a:chExt cx="446022" cy="453040"/>
          </a:xfrm>
          <a:noFill/>
        </p:grpSpPr>
        <p:sp>
          <p:nvSpPr>
            <p:cNvPr id="1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62079" y="3592606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9213" y="3633628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873024" y="3429000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181" y="401195"/>
            <a:ext cx="3066053" cy="136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6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7819416" y="2294799"/>
            <a:ext cx="776422" cy="776493"/>
            <a:chOff x="1975996" y="3646349"/>
            <a:chExt cx="446022" cy="446063"/>
          </a:xfrm>
        </p:grpSpPr>
        <p:sp>
          <p:nvSpPr>
            <p:cNvPr id="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19416" y="2288729"/>
            <a:ext cx="776422" cy="803500"/>
            <a:chOff x="1975996" y="3646349"/>
            <a:chExt cx="446022" cy="461577"/>
          </a:xfrm>
        </p:grpSpPr>
        <p:sp>
          <p:nvSpPr>
            <p:cNvPr id="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441" y="249244"/>
            <a:ext cx="2791117" cy="1240653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4836887" y="2279023"/>
            <a:ext cx="776422" cy="808049"/>
            <a:chOff x="1975996" y="3646349"/>
            <a:chExt cx="446022" cy="464190"/>
          </a:xfrm>
        </p:grpSpPr>
        <p:sp>
          <p:nvSpPr>
            <p:cNvPr id="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55075" y="2288727"/>
            <a:ext cx="776422" cy="788638"/>
            <a:chOff x="1975996" y="3646349"/>
            <a:chExt cx="446022" cy="453040"/>
          </a:xfrm>
        </p:grpSpPr>
        <p:sp>
          <p:nvSpPr>
            <p:cNvPr id="5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692579" y="2110812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39257" y="2166697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60" name="Flowchart: Alternate Process 59"/>
          <p:cNvSpPr/>
          <p:nvPr/>
        </p:nvSpPr>
        <p:spPr>
          <a:xfrm>
            <a:off x="1828158" y="1976933"/>
            <a:ext cx="8454030" cy="3775236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417458" y="2279023"/>
            <a:ext cx="776422" cy="808049"/>
            <a:chOff x="1975996" y="3646349"/>
            <a:chExt cx="446022" cy="464190"/>
          </a:xfrm>
        </p:grpSpPr>
        <p:sp>
          <p:nvSpPr>
            <p:cNvPr id="6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260763" y="2090995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255075" y="3492846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36887" y="3492846"/>
            <a:ext cx="776422" cy="808049"/>
            <a:chOff x="1975996" y="3646349"/>
            <a:chExt cx="446022" cy="464190"/>
          </a:xfrm>
        </p:grpSpPr>
        <p:sp>
          <p:nvSpPr>
            <p:cNvPr id="6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67805" y="3304819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55075" y="4706668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836887" y="4706668"/>
            <a:ext cx="776422" cy="808049"/>
            <a:chOff x="1975996" y="3646349"/>
            <a:chExt cx="446022" cy="464190"/>
          </a:xfrm>
        </p:grpSpPr>
        <p:sp>
          <p:nvSpPr>
            <p:cNvPr id="7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692578" y="4518640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819416" y="3478895"/>
            <a:ext cx="776422" cy="776493"/>
            <a:chOff x="1975996" y="3646349"/>
            <a:chExt cx="446022" cy="446063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819416" y="3472825"/>
            <a:ext cx="776422" cy="803500"/>
            <a:chOff x="1975996" y="3646349"/>
            <a:chExt cx="446022" cy="461577"/>
          </a:xfrm>
        </p:grpSpPr>
        <p:sp>
          <p:nvSpPr>
            <p:cNvPr id="8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139257" y="3365656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819416" y="4697672"/>
            <a:ext cx="776422" cy="776493"/>
            <a:chOff x="1975996" y="3646349"/>
            <a:chExt cx="446022" cy="446063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819416" y="4691601"/>
            <a:ext cx="776422" cy="803500"/>
            <a:chOff x="1975996" y="3646349"/>
            <a:chExt cx="446022" cy="461577"/>
          </a:xfrm>
        </p:grpSpPr>
        <p:sp>
          <p:nvSpPr>
            <p:cNvPr id="9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139257" y="4569570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541598" y="3953730"/>
            <a:ext cx="189026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6817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79" y="610665"/>
            <a:ext cx="3056437" cy="1358588"/>
          </a:xfrm>
          <a:prstGeom prst="rect">
            <a:avLst/>
          </a:prstGeom>
          <a:noFill/>
        </p:spPr>
      </p:pic>
      <p:pic>
        <p:nvPicPr>
          <p:cNvPr id="45" name="Picture 3" descr="F:\AAA-PDF-SGK\PNG\Bai11-LT3-2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4" t="80907" r="56787" b="15752"/>
          <a:stretch/>
        </p:blipFill>
        <p:spPr bwMode="auto">
          <a:xfrm>
            <a:off x="750853" y="2963150"/>
            <a:ext cx="3534453" cy="853144"/>
          </a:xfrm>
          <a:prstGeom prst="rect">
            <a:avLst/>
          </a:prstGeom>
          <a:noFill/>
        </p:spPr>
      </p:pic>
      <p:pic>
        <p:nvPicPr>
          <p:cNvPr id="28" name="Picture 3" descr="F:\AAA-PDF-SGK\PNG\Bai11-LT3-2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9066" t="80907" r="22259" b="15751"/>
          <a:stretch/>
        </p:blipFill>
        <p:spPr bwMode="auto">
          <a:xfrm>
            <a:off x="7225605" y="2963150"/>
            <a:ext cx="3534453" cy="853144"/>
          </a:xfrm>
          <a:prstGeom prst="rect">
            <a:avLst/>
          </a:prstGeom>
          <a:noFill/>
        </p:spPr>
      </p:pic>
      <p:pic>
        <p:nvPicPr>
          <p:cNvPr id="29" name="Picture 3" descr="F:\AAA-PDF-SGK\PNG\Bai11-LT3-2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24536" t="86585" r="54854" b="10552"/>
          <a:stretch/>
        </p:blipFill>
        <p:spPr bwMode="auto">
          <a:xfrm>
            <a:off x="750853" y="4413846"/>
            <a:ext cx="3900086" cy="731266"/>
          </a:xfrm>
          <a:prstGeom prst="rect">
            <a:avLst/>
          </a:prstGeom>
          <a:noFill/>
        </p:spPr>
      </p:pic>
      <p:pic>
        <p:nvPicPr>
          <p:cNvPr id="30" name="Picture 3" descr="F:\AAA-PDF-SGK\PNG\Bai11-LT3-2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/>
          <a:srcRect l="58425" t="86584" r="22897" b="10552"/>
          <a:stretch/>
        </p:blipFill>
        <p:spPr bwMode="auto">
          <a:xfrm>
            <a:off x="7103727" y="4413846"/>
            <a:ext cx="3534453" cy="731266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68323" y="202122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3618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12" y="448924"/>
            <a:ext cx="3017612" cy="1341330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1651" y="1835552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B1EC2A44-AC92-40DE-958A-DCA6FAE0C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1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65" y="244459"/>
            <a:ext cx="2749841" cy="122230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6263" y="1458930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8115CBBD-7CC2-4921-8FB9-966F68EA5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505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33068" y="2227378"/>
            <a:ext cx="853761" cy="828708"/>
            <a:chOff x="1949367" y="3646349"/>
            <a:chExt cx="490450" cy="476058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9367" y="3688500"/>
              <a:ext cx="490450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322729" y="2039350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38429" y="3441202"/>
            <a:ext cx="876105" cy="818379"/>
            <a:chOff x="1941287" y="3646349"/>
            <a:chExt cx="503286" cy="470124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941287" y="3682566"/>
              <a:ext cx="503286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10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729771" y="3253174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738" y="283146"/>
            <a:ext cx="2832968" cy="1259256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44282" y="1481974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7F010531-E93D-4DB4-807B-DC6ADDB265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88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ction Button: Home 27">
            <a:hlinkClick r:id="rId2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881382" y="2243154"/>
            <a:ext cx="776422" cy="776493"/>
            <a:chOff x="1975996" y="3646349"/>
            <a:chExt cx="446022" cy="446063"/>
          </a:xfrm>
        </p:grpSpPr>
        <p:sp>
          <p:nvSpPr>
            <p:cNvPr id="3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81382" y="2237084"/>
            <a:ext cx="776422" cy="803500"/>
            <a:chOff x="1975996" y="3646349"/>
            <a:chExt cx="446022" cy="461577"/>
          </a:xfrm>
        </p:grpSpPr>
        <p:sp>
          <p:nvSpPr>
            <p:cNvPr id="3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98854" y="2227378"/>
            <a:ext cx="776422" cy="808049"/>
            <a:chOff x="1975996" y="3646349"/>
            <a:chExt cx="446022" cy="464190"/>
          </a:xfrm>
        </p:grpSpPr>
        <p:sp>
          <p:nvSpPr>
            <p:cNvPr id="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17041" y="2237082"/>
            <a:ext cx="776422" cy="788638"/>
            <a:chOff x="1975996" y="3646349"/>
            <a:chExt cx="446022" cy="453040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754545" y="20591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01224" y="2115053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479424" y="2227378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4281416" y="2141213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17041" y="3441202"/>
            <a:ext cx="776422" cy="808049"/>
            <a:chOff x="1975996" y="3646349"/>
            <a:chExt cx="446022" cy="464190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898854" y="3441202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5698786" y="3377116"/>
            <a:ext cx="490840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+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6317041" y="4655023"/>
            <a:ext cx="776422" cy="808049"/>
            <a:chOff x="1975996" y="3646349"/>
            <a:chExt cx="446022" cy="464190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898854" y="4655023"/>
            <a:ext cx="776422" cy="808049"/>
            <a:chOff x="1975996" y="3646349"/>
            <a:chExt cx="446022" cy="464190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5754544" y="4466996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7881382" y="3427250"/>
            <a:ext cx="776422" cy="776493"/>
            <a:chOff x="1975996" y="3646349"/>
            <a:chExt cx="446022" cy="446063"/>
          </a:xfrm>
        </p:grpSpPr>
        <p:sp>
          <p:nvSpPr>
            <p:cNvPr id="8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881382" y="3421180"/>
            <a:ext cx="776422" cy="803500"/>
            <a:chOff x="1975996" y="3646349"/>
            <a:chExt cx="446022" cy="461577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7201224" y="3314011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7881382" y="4646027"/>
            <a:ext cx="776422" cy="776493"/>
            <a:chOff x="1975996" y="3646349"/>
            <a:chExt cx="446022" cy="446063"/>
          </a:xfrm>
        </p:grpSpPr>
        <p:sp>
          <p:nvSpPr>
            <p:cNvPr id="9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881382" y="4639957"/>
            <a:ext cx="776422" cy="803500"/>
            <a:chOff x="1975996" y="3646349"/>
            <a:chExt cx="446022" cy="461577"/>
          </a:xfrm>
        </p:grpSpPr>
        <p:sp>
          <p:nvSpPr>
            <p:cNvPr id="9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201224" y="4517925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086706" y="4051848"/>
            <a:ext cx="1324402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Nhẩm</a:t>
            </a:r>
            <a:r>
              <a:rPr lang="en-US" sz="3199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cs typeface="Lato" pitchFamily="34" charset="0"/>
              </a:rPr>
              <a:t>:</a:t>
            </a:r>
          </a:p>
        </p:txBody>
      </p:sp>
      <p:pic>
        <p:nvPicPr>
          <p:cNvPr id="55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494" y="339793"/>
            <a:ext cx="2230362" cy="991397"/>
          </a:xfrm>
          <a:prstGeom prst="rect">
            <a:avLst/>
          </a:prstGeom>
          <a:noFill/>
        </p:spPr>
      </p:pic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1136" y="1421538"/>
            <a:ext cx="4489013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Tính</a:t>
            </a:r>
            <a:r>
              <a:rPr lang="en-GB" sz="40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2" name="图片 2">
            <a:extLst>
              <a:ext uri="{FF2B5EF4-FFF2-40B4-BE49-F238E27FC236}">
                <a16:creationId xmlns:a16="http://schemas.microsoft.com/office/drawing/2014/main" id="{E55256E9-FAB4-4431-B760-D394191D9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7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53132" y="4096213"/>
            <a:ext cx="485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By: NK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PowerSkills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d Script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9 – 8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 – 1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8 -5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172" y="857279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 – 4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 – 3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275</Words>
  <Application>Microsoft Office PowerPoint</Application>
  <PresentationFormat>Widescreen</PresentationFormat>
  <Paragraphs>168</Paragraphs>
  <Slides>19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Bad Script</vt:lpstr>
      <vt:lpstr>Bungee Inline</vt:lpstr>
      <vt:lpstr>等线</vt:lpstr>
      <vt:lpstr>Lato</vt:lpstr>
      <vt:lpstr>Lato Heavy</vt:lpstr>
      <vt:lpstr>微软雅黑</vt:lpstr>
      <vt:lpstr>Montserrat Alternates Black</vt:lpstr>
      <vt:lpstr>.VnBlack</vt:lpstr>
      <vt:lpstr>Arial</vt:lpstr>
      <vt:lpstr>Arial-Rounded</vt:lpstr>
      <vt:lpstr>Calibri</vt:lpstr>
      <vt:lpstr>Calibri Light</vt:lpstr>
      <vt:lpstr>Office Theme</vt:lpstr>
      <vt:lpstr>2_Office 主题</vt:lpstr>
      <vt:lpstr>1_第一PPT，www.1ppt.com</vt:lpstr>
      <vt:lpstr>https://www.freeppt7.com</vt:lpstr>
      <vt:lpstr>2_Office 主题​​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51</cp:revision>
  <dcterms:created xsi:type="dcterms:W3CDTF">2021-07-20T01:55:21Z</dcterms:created>
  <dcterms:modified xsi:type="dcterms:W3CDTF">2021-08-22T05:38:47Z</dcterms:modified>
</cp:coreProperties>
</file>