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1" r:id="rId5"/>
  </p:sldMasterIdLst>
  <p:notesMasterIdLst>
    <p:notesMasterId r:id="rId30"/>
  </p:notesMasterIdLst>
  <p:sldIdLst>
    <p:sldId id="2884" r:id="rId6"/>
    <p:sldId id="2896" r:id="rId7"/>
    <p:sldId id="256" r:id="rId8"/>
    <p:sldId id="2897" r:id="rId9"/>
    <p:sldId id="258" r:id="rId10"/>
    <p:sldId id="269" r:id="rId11"/>
    <p:sldId id="267" r:id="rId12"/>
    <p:sldId id="266" r:id="rId13"/>
    <p:sldId id="264" r:id="rId14"/>
    <p:sldId id="262" r:id="rId15"/>
    <p:sldId id="265" r:id="rId16"/>
    <p:sldId id="260" r:id="rId17"/>
    <p:sldId id="336" r:id="rId18"/>
    <p:sldId id="332" r:id="rId19"/>
    <p:sldId id="333" r:id="rId20"/>
    <p:sldId id="334" r:id="rId21"/>
    <p:sldId id="335" r:id="rId22"/>
    <p:sldId id="326" r:id="rId23"/>
    <p:sldId id="327" r:id="rId24"/>
    <p:sldId id="331" r:id="rId25"/>
    <p:sldId id="329" r:id="rId26"/>
    <p:sldId id="330" r:id="rId27"/>
    <p:sldId id="328" r:id="rId28"/>
    <p:sldId id="28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96069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2968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77756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707547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36752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11471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79850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36764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75672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08663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04588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4839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822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182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267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2229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9634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1007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616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1055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646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529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1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18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559192" y="1559288"/>
            <a:ext cx="11328742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10: Phép cộng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70" y="83373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28042" y="1924350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80446"/>
          <a:stretch/>
        </p:blipFill>
        <p:spPr>
          <a:xfrm>
            <a:off x="3168345" y="848352"/>
            <a:ext cx="7134604" cy="1123593"/>
          </a:xfrm>
          <a:prstGeom prst="rect">
            <a:avLst/>
          </a:prstGeom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00" b="60246"/>
          <a:stretch/>
        </p:blipFill>
        <p:spPr>
          <a:xfrm>
            <a:off x="3168345" y="1876898"/>
            <a:ext cx="7134604" cy="1123593"/>
          </a:xfrm>
          <a:prstGeom prst="rect">
            <a:avLst/>
          </a:prstGeom>
        </p:spPr>
      </p:pic>
      <p:pic>
        <p:nvPicPr>
          <p:cNvPr id="103" name="Picture 10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8101" b="42345"/>
          <a:stretch/>
        </p:blipFill>
        <p:spPr>
          <a:xfrm>
            <a:off x="3168345" y="2905444"/>
            <a:ext cx="7134604" cy="1123593"/>
          </a:xfrm>
          <a:prstGeom prst="rect">
            <a:avLst/>
          </a:prstGeom>
        </p:spPr>
      </p:pic>
      <p:pic>
        <p:nvPicPr>
          <p:cNvPr id="111" name="Picture 1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9122" b="21324"/>
          <a:stretch/>
        </p:blipFill>
        <p:spPr>
          <a:xfrm>
            <a:off x="3168345" y="4024675"/>
            <a:ext cx="7134604" cy="1123593"/>
          </a:xfrm>
          <a:prstGeom prst="rect">
            <a:avLst/>
          </a:prstGeom>
        </p:spPr>
      </p:pic>
      <p:pic>
        <p:nvPicPr>
          <p:cNvPr id="112" name="Picture 1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43" t="80307" r="143" b="139"/>
          <a:stretch/>
        </p:blipFill>
        <p:spPr>
          <a:xfrm>
            <a:off x="3253406" y="5053221"/>
            <a:ext cx="7134604" cy="11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09" y="815744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39469" y="1896689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28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48" y="3532177"/>
            <a:ext cx="10023504" cy="1137302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7987" y="3804365"/>
            <a:ext cx="2433323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5 + 1 =</a:t>
            </a:r>
          </a:p>
        </p:txBody>
      </p:sp>
      <p:grpSp>
        <p:nvGrpSpPr>
          <p:cNvPr id="48" name="Group 21"/>
          <p:cNvGrpSpPr/>
          <p:nvPr/>
        </p:nvGrpSpPr>
        <p:grpSpPr>
          <a:xfrm>
            <a:off x="10210661" y="3773257"/>
            <a:ext cx="545375" cy="545841"/>
            <a:chOff x="7632352" y="2680938"/>
            <a:chExt cx="405942" cy="406292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10210661" y="3758519"/>
            <a:ext cx="545375" cy="560112"/>
            <a:chOff x="7632352" y="2670316"/>
            <a:chExt cx="405942" cy="416914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7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690" y="3582129"/>
            <a:ext cx="995537" cy="995537"/>
          </a:xfrm>
          <a:prstGeom prst="rect">
            <a:avLst/>
          </a:prstGeom>
          <a:noFill/>
        </p:spPr>
      </p:pic>
      <p:pic>
        <p:nvPicPr>
          <p:cNvPr id="7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559" y="3529958"/>
            <a:ext cx="995537" cy="995537"/>
          </a:xfrm>
          <a:prstGeom prst="rect">
            <a:avLst/>
          </a:prstGeom>
          <a:noFill/>
        </p:spPr>
      </p:pic>
      <p:pic>
        <p:nvPicPr>
          <p:cNvPr id="8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532" y="3627074"/>
            <a:ext cx="995537" cy="995537"/>
          </a:xfrm>
          <a:prstGeom prst="rect">
            <a:avLst/>
          </a:prstGeom>
          <a:noFill/>
        </p:spPr>
      </p:pic>
      <p:pic>
        <p:nvPicPr>
          <p:cNvPr id="87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847" y="3602548"/>
            <a:ext cx="995537" cy="995537"/>
          </a:xfrm>
          <a:prstGeom prst="rect">
            <a:avLst/>
          </a:prstGeom>
          <a:noFill/>
        </p:spPr>
      </p:pic>
      <p:pic>
        <p:nvPicPr>
          <p:cNvPr id="8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385" y="3576643"/>
            <a:ext cx="995537" cy="995537"/>
          </a:xfrm>
          <a:prstGeom prst="rect">
            <a:avLst/>
          </a:prstGeom>
          <a:noFill/>
        </p:spPr>
      </p:pic>
      <p:pic>
        <p:nvPicPr>
          <p:cNvPr id="8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746" y="3549201"/>
            <a:ext cx="995537" cy="99553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11548388" y="6252342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016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1" y="1096973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98468" y="2318955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3369" y="3801949"/>
            <a:ext cx="2313105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4 + 2 =</a:t>
            </a:r>
          </a:p>
        </p:txBody>
      </p:sp>
      <p:pic>
        <p:nvPicPr>
          <p:cNvPr id="5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468" y="3576635"/>
            <a:ext cx="995537" cy="995537"/>
          </a:xfrm>
          <a:prstGeom prst="rect">
            <a:avLst/>
          </a:prstGeom>
          <a:noFill/>
        </p:spPr>
      </p:pic>
      <p:pic>
        <p:nvPicPr>
          <p:cNvPr id="5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945" y="3585944"/>
            <a:ext cx="995537" cy="995537"/>
          </a:xfrm>
          <a:prstGeom prst="rect">
            <a:avLst/>
          </a:prstGeom>
          <a:noFill/>
        </p:spPr>
      </p:pic>
      <p:pic>
        <p:nvPicPr>
          <p:cNvPr id="5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26" y="3576635"/>
            <a:ext cx="995537" cy="995537"/>
          </a:xfrm>
          <a:prstGeom prst="rect">
            <a:avLst/>
          </a:prstGeom>
          <a:noFill/>
        </p:spPr>
      </p:pic>
      <p:pic>
        <p:nvPicPr>
          <p:cNvPr id="6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864" y="3576635"/>
            <a:ext cx="995537" cy="995537"/>
          </a:xfrm>
          <a:prstGeom prst="rect">
            <a:avLst/>
          </a:prstGeom>
          <a:noFill/>
        </p:spPr>
      </p:pic>
      <p:grpSp>
        <p:nvGrpSpPr>
          <p:cNvPr id="62" name="Group 21"/>
          <p:cNvGrpSpPr/>
          <p:nvPr/>
        </p:nvGrpSpPr>
        <p:grpSpPr>
          <a:xfrm>
            <a:off x="10150740" y="3802683"/>
            <a:ext cx="545375" cy="545841"/>
            <a:chOff x="7632352" y="2680938"/>
            <a:chExt cx="405942" cy="406292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10157965" y="3781513"/>
            <a:ext cx="545375" cy="560111"/>
            <a:chOff x="7632352" y="2670316"/>
            <a:chExt cx="405942" cy="416913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5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0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941" y="3563801"/>
            <a:ext cx="995537" cy="995537"/>
          </a:xfrm>
          <a:prstGeom prst="rect">
            <a:avLst/>
          </a:prstGeom>
          <a:noFill/>
        </p:spPr>
      </p:pic>
      <p:pic>
        <p:nvPicPr>
          <p:cNvPr id="10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180" y="3585944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601550" y="6284240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74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4" y="886411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56897" y="2254167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9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595" y="3591660"/>
            <a:ext cx="9802601" cy="1137302"/>
          </a:xfrm>
          <a:prstGeom prst="rect">
            <a:avLst/>
          </a:prstGeom>
          <a:noFill/>
        </p:spPr>
      </p:pic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8769" y="3900689"/>
            <a:ext cx="1998346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3 + 3 =</a:t>
            </a:r>
          </a:p>
        </p:txBody>
      </p:sp>
      <p:pic>
        <p:nvPicPr>
          <p:cNvPr id="7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869" y="3680330"/>
            <a:ext cx="995537" cy="995537"/>
          </a:xfrm>
          <a:prstGeom prst="rect">
            <a:avLst/>
          </a:prstGeom>
          <a:noFill/>
        </p:spPr>
      </p:pic>
      <p:pic>
        <p:nvPicPr>
          <p:cNvPr id="7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1342" y="3680330"/>
            <a:ext cx="995537" cy="995537"/>
          </a:xfrm>
          <a:prstGeom prst="rect">
            <a:avLst/>
          </a:prstGeom>
          <a:noFill/>
        </p:spPr>
      </p:pic>
      <p:pic>
        <p:nvPicPr>
          <p:cNvPr id="72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414" y="3680330"/>
            <a:ext cx="995537" cy="995537"/>
          </a:xfrm>
          <a:prstGeom prst="rect">
            <a:avLst/>
          </a:prstGeom>
          <a:noFill/>
        </p:spPr>
      </p:pic>
      <p:pic>
        <p:nvPicPr>
          <p:cNvPr id="7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126" y="3680330"/>
            <a:ext cx="995537" cy="995537"/>
          </a:xfrm>
          <a:prstGeom prst="rect">
            <a:avLst/>
          </a:prstGeom>
          <a:noFill/>
        </p:spPr>
      </p:pic>
      <p:grpSp>
        <p:nvGrpSpPr>
          <p:cNvPr id="76" name="Group 21"/>
          <p:cNvGrpSpPr/>
          <p:nvPr/>
        </p:nvGrpSpPr>
        <p:grpSpPr>
          <a:xfrm>
            <a:off x="10148608" y="3900689"/>
            <a:ext cx="545375" cy="545841"/>
            <a:chOff x="7632352" y="2680938"/>
            <a:chExt cx="405942" cy="406292"/>
          </a:xfrm>
        </p:grpSpPr>
        <p:sp>
          <p:nvSpPr>
            <p:cNvPr id="7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9" name="Group 21"/>
          <p:cNvGrpSpPr/>
          <p:nvPr/>
        </p:nvGrpSpPr>
        <p:grpSpPr>
          <a:xfrm>
            <a:off x="10148607" y="3885910"/>
            <a:ext cx="545375" cy="560112"/>
            <a:chOff x="7632352" y="2670316"/>
            <a:chExt cx="405942" cy="416914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8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485" y="3680330"/>
            <a:ext cx="995537" cy="995537"/>
          </a:xfrm>
          <a:prstGeom prst="rect">
            <a:avLst/>
          </a:prstGeom>
          <a:noFill/>
        </p:spPr>
      </p:pic>
      <p:pic>
        <p:nvPicPr>
          <p:cNvPr id="12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265" y="3680330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6" action="ppaction://hlinksldjump" highlightClick="1"/>
          </p:cNvPr>
          <p:cNvSpPr/>
          <p:nvPr/>
        </p:nvSpPr>
        <p:spPr>
          <a:xfrm>
            <a:off x="11537755" y="6231077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313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83771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3678" y="215707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37205" y="3869993"/>
            <a:ext cx="2174829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2 + 4 =</a:t>
            </a:r>
          </a:p>
        </p:txBody>
      </p:sp>
      <p:pic>
        <p:nvPicPr>
          <p:cNvPr id="8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304" y="3654588"/>
            <a:ext cx="995537" cy="995537"/>
          </a:xfrm>
          <a:prstGeom prst="rect">
            <a:avLst/>
          </a:prstGeom>
          <a:noFill/>
        </p:spPr>
      </p:pic>
      <p:pic>
        <p:nvPicPr>
          <p:cNvPr id="8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777" y="3654588"/>
            <a:ext cx="995537" cy="995537"/>
          </a:xfrm>
          <a:prstGeom prst="rect">
            <a:avLst/>
          </a:prstGeom>
          <a:noFill/>
        </p:spPr>
      </p:pic>
      <p:pic>
        <p:nvPicPr>
          <p:cNvPr id="8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849" y="3654588"/>
            <a:ext cx="995537" cy="995537"/>
          </a:xfrm>
          <a:prstGeom prst="rect">
            <a:avLst/>
          </a:prstGeom>
          <a:noFill/>
        </p:spPr>
      </p:pic>
      <p:grpSp>
        <p:nvGrpSpPr>
          <p:cNvPr id="90" name="Group 21"/>
          <p:cNvGrpSpPr/>
          <p:nvPr/>
        </p:nvGrpSpPr>
        <p:grpSpPr>
          <a:xfrm>
            <a:off x="10119258" y="3869993"/>
            <a:ext cx="545375" cy="545841"/>
            <a:chOff x="7632352" y="2680938"/>
            <a:chExt cx="405942" cy="406292"/>
          </a:xfrm>
        </p:grpSpPr>
        <p:sp>
          <p:nvSpPr>
            <p:cNvPr id="9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3" name="Group 21"/>
          <p:cNvGrpSpPr/>
          <p:nvPr/>
        </p:nvGrpSpPr>
        <p:grpSpPr>
          <a:xfrm>
            <a:off x="10126482" y="3848816"/>
            <a:ext cx="545375" cy="560115"/>
            <a:chOff x="7632352" y="2670314"/>
            <a:chExt cx="405942" cy="416916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20" y="3654588"/>
            <a:ext cx="995537" cy="995537"/>
          </a:xfrm>
          <a:prstGeom prst="rect">
            <a:avLst/>
          </a:prstGeom>
          <a:noFill/>
        </p:spPr>
      </p:pic>
      <p:pic>
        <p:nvPicPr>
          <p:cNvPr id="122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700" y="3654588"/>
            <a:ext cx="995537" cy="995537"/>
          </a:xfrm>
          <a:prstGeom prst="rect">
            <a:avLst/>
          </a:prstGeom>
          <a:noFill/>
        </p:spPr>
      </p:pic>
      <p:pic>
        <p:nvPicPr>
          <p:cNvPr id="124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561" y="3654588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654713" y="6252343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91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27" y="944045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300459" y="215365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97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524" y="3637114"/>
            <a:ext cx="9901150" cy="1137302"/>
          </a:xfrm>
          <a:prstGeom prst="rect">
            <a:avLst/>
          </a:prstGeom>
          <a:noFill/>
        </p:spPr>
      </p:pic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99708" y="4026838"/>
            <a:ext cx="2227484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1 + 5 =</a:t>
            </a:r>
          </a:p>
        </p:txBody>
      </p:sp>
      <p:pic>
        <p:nvPicPr>
          <p:cNvPr id="9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808" y="3722859"/>
            <a:ext cx="995537" cy="995537"/>
          </a:xfrm>
          <a:prstGeom prst="rect">
            <a:avLst/>
          </a:prstGeom>
          <a:noFill/>
        </p:spPr>
      </p:pic>
      <p:pic>
        <p:nvPicPr>
          <p:cNvPr id="9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280" y="3722859"/>
            <a:ext cx="995537" cy="995537"/>
          </a:xfrm>
          <a:prstGeom prst="rect">
            <a:avLst/>
          </a:prstGeom>
          <a:noFill/>
        </p:spPr>
      </p:pic>
      <p:grpSp>
        <p:nvGrpSpPr>
          <p:cNvPr id="104" name="Group 21"/>
          <p:cNvGrpSpPr/>
          <p:nvPr/>
        </p:nvGrpSpPr>
        <p:grpSpPr>
          <a:xfrm>
            <a:off x="10340803" y="3938264"/>
            <a:ext cx="545375" cy="545841"/>
            <a:chOff x="7632352" y="2680938"/>
            <a:chExt cx="405942" cy="406292"/>
          </a:xfrm>
        </p:grpSpPr>
        <p:sp>
          <p:nvSpPr>
            <p:cNvPr id="10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7" name="Group 21"/>
          <p:cNvGrpSpPr/>
          <p:nvPr/>
        </p:nvGrpSpPr>
        <p:grpSpPr>
          <a:xfrm>
            <a:off x="10348027" y="3917090"/>
            <a:ext cx="545375" cy="560112"/>
            <a:chOff x="7632352" y="2670316"/>
            <a:chExt cx="405942" cy="416914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2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424" y="3722859"/>
            <a:ext cx="995537" cy="995537"/>
          </a:xfrm>
          <a:prstGeom prst="rect">
            <a:avLst/>
          </a:prstGeom>
          <a:noFill/>
        </p:spPr>
      </p:pic>
      <p:pic>
        <p:nvPicPr>
          <p:cNvPr id="123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3204" y="3722859"/>
            <a:ext cx="995537" cy="995537"/>
          </a:xfrm>
          <a:prstGeom prst="rect">
            <a:avLst/>
          </a:prstGeom>
          <a:noFill/>
        </p:spPr>
      </p:pic>
      <p:pic>
        <p:nvPicPr>
          <p:cNvPr id="12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8065" y="3722859"/>
            <a:ext cx="995537" cy="995537"/>
          </a:xfrm>
          <a:prstGeom prst="rect">
            <a:avLst/>
          </a:prstGeom>
          <a:noFill/>
        </p:spPr>
      </p:pic>
      <p:pic>
        <p:nvPicPr>
          <p:cNvPr id="126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5352" y="3722859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6" action="ppaction://hlinksldjump" highlightClick="1"/>
          </p:cNvPr>
          <p:cNvSpPr/>
          <p:nvPr/>
        </p:nvSpPr>
        <p:spPr>
          <a:xfrm>
            <a:off x="11537755" y="6018426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971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LÀM ẢNH SLIDE\Bai10-L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24" y="2776969"/>
            <a:ext cx="9455334" cy="2372375"/>
          </a:xfrm>
          <a:prstGeom prst="rect">
            <a:avLst/>
          </a:prstGeom>
          <a:noFill/>
        </p:spPr>
      </p:pic>
      <p:grpSp>
        <p:nvGrpSpPr>
          <p:cNvPr id="37" name="Group 21"/>
          <p:cNvGrpSpPr/>
          <p:nvPr/>
        </p:nvGrpSpPr>
        <p:grpSpPr>
          <a:xfrm>
            <a:off x="2734711" y="2757474"/>
            <a:ext cx="657051" cy="683225"/>
            <a:chOff x="7632352" y="2681286"/>
            <a:chExt cx="405942" cy="422117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2734711" y="2757469"/>
            <a:ext cx="657051" cy="680890"/>
            <a:chOff x="7632352" y="2681286"/>
            <a:chExt cx="405942" cy="420673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2773321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2734711" y="3629446"/>
            <a:ext cx="657051" cy="683225"/>
            <a:chOff x="7632352" y="2681286"/>
            <a:chExt cx="405942" cy="422117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>
            <a:off x="2734711" y="3629441"/>
            <a:ext cx="657051" cy="680890"/>
            <a:chOff x="7632352" y="2681286"/>
            <a:chExt cx="405942" cy="42067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3645292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2734711" y="4496461"/>
            <a:ext cx="657051" cy="683225"/>
            <a:chOff x="7632352" y="2681286"/>
            <a:chExt cx="405942" cy="422117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21"/>
          <p:cNvGrpSpPr/>
          <p:nvPr/>
        </p:nvGrpSpPr>
        <p:grpSpPr>
          <a:xfrm>
            <a:off x="2734711" y="4496456"/>
            <a:ext cx="657051" cy="680890"/>
            <a:chOff x="7632352" y="2681286"/>
            <a:chExt cx="405942" cy="420673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452717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2" name="Group 21"/>
          <p:cNvGrpSpPr/>
          <p:nvPr/>
        </p:nvGrpSpPr>
        <p:grpSpPr>
          <a:xfrm>
            <a:off x="6717597" y="2767620"/>
            <a:ext cx="657051" cy="683225"/>
            <a:chOff x="7632352" y="2681286"/>
            <a:chExt cx="405942" cy="422117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5" name="Group 21"/>
          <p:cNvGrpSpPr/>
          <p:nvPr/>
        </p:nvGrpSpPr>
        <p:grpSpPr>
          <a:xfrm>
            <a:off x="6717597" y="2767615"/>
            <a:ext cx="657051" cy="680890"/>
            <a:chOff x="7632352" y="2681286"/>
            <a:chExt cx="405942" cy="420673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2783467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6717597" y="3639592"/>
            <a:ext cx="657051" cy="683225"/>
            <a:chOff x="7632352" y="2681286"/>
            <a:chExt cx="405942" cy="422117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2" name="Group 21"/>
          <p:cNvGrpSpPr/>
          <p:nvPr/>
        </p:nvGrpSpPr>
        <p:grpSpPr>
          <a:xfrm>
            <a:off x="6717597" y="3639587"/>
            <a:ext cx="657051" cy="680890"/>
            <a:chOff x="7632352" y="2681286"/>
            <a:chExt cx="405942" cy="420673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365543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86" name="Group 21"/>
          <p:cNvGrpSpPr/>
          <p:nvPr/>
        </p:nvGrpSpPr>
        <p:grpSpPr>
          <a:xfrm>
            <a:off x="6717597" y="4506607"/>
            <a:ext cx="657051" cy="683225"/>
            <a:chOff x="7632352" y="2681286"/>
            <a:chExt cx="405942" cy="422117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6717597" y="4506602"/>
            <a:ext cx="657051" cy="680890"/>
            <a:chOff x="7632352" y="2681286"/>
            <a:chExt cx="405942" cy="420673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453731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93" name="Group 21"/>
          <p:cNvGrpSpPr/>
          <p:nvPr/>
        </p:nvGrpSpPr>
        <p:grpSpPr>
          <a:xfrm>
            <a:off x="10789296" y="2765280"/>
            <a:ext cx="657051" cy="683225"/>
            <a:chOff x="7632352" y="2681286"/>
            <a:chExt cx="405942" cy="422117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6" name="Group 21"/>
          <p:cNvGrpSpPr/>
          <p:nvPr/>
        </p:nvGrpSpPr>
        <p:grpSpPr>
          <a:xfrm>
            <a:off x="10789296" y="2765274"/>
            <a:ext cx="657051" cy="680890"/>
            <a:chOff x="7632352" y="2681286"/>
            <a:chExt cx="405942" cy="420673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278112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10789296" y="3637252"/>
            <a:ext cx="657051" cy="683225"/>
            <a:chOff x="7632352" y="2681286"/>
            <a:chExt cx="405942" cy="422117"/>
          </a:xfrm>
        </p:grpSpPr>
        <p:sp>
          <p:nvSpPr>
            <p:cNvPr id="10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3" name="Group 21"/>
          <p:cNvGrpSpPr/>
          <p:nvPr/>
        </p:nvGrpSpPr>
        <p:grpSpPr>
          <a:xfrm>
            <a:off x="10789296" y="3637246"/>
            <a:ext cx="657051" cy="680890"/>
            <a:chOff x="7632352" y="2681286"/>
            <a:chExt cx="405942" cy="420673"/>
          </a:xfrm>
        </p:grpSpPr>
        <p:sp>
          <p:nvSpPr>
            <p:cNvPr id="1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365309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7" name="Group 21"/>
          <p:cNvGrpSpPr/>
          <p:nvPr/>
        </p:nvGrpSpPr>
        <p:grpSpPr>
          <a:xfrm>
            <a:off x="10789296" y="4504267"/>
            <a:ext cx="657051" cy="683225"/>
            <a:chOff x="7632352" y="2681286"/>
            <a:chExt cx="405942" cy="422117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0" name="Group 21"/>
          <p:cNvGrpSpPr/>
          <p:nvPr/>
        </p:nvGrpSpPr>
        <p:grpSpPr>
          <a:xfrm>
            <a:off x="10789296" y="4504261"/>
            <a:ext cx="657051" cy="680890"/>
            <a:chOff x="7632352" y="2681286"/>
            <a:chExt cx="405942" cy="420673"/>
          </a:xfrm>
        </p:grpSpPr>
        <p:sp>
          <p:nvSpPr>
            <p:cNvPr id="1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453497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1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4" y="567003"/>
            <a:ext cx="2230362" cy="991397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1346052" y="1708656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38166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121" y="848352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1545192" y="1954128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399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68250"/>
          <a:stretch/>
        </p:blipFill>
        <p:spPr>
          <a:xfrm>
            <a:off x="4562551" y="740459"/>
            <a:ext cx="5577547" cy="190941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3439" b="34811"/>
          <a:stretch/>
        </p:blipFill>
        <p:spPr>
          <a:xfrm>
            <a:off x="4562552" y="2474291"/>
            <a:ext cx="5577547" cy="19094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82" t="68398" r="182" b="-148"/>
          <a:stretch/>
        </p:blipFill>
        <p:spPr>
          <a:xfrm>
            <a:off x="4562551" y="4293185"/>
            <a:ext cx="5577547" cy="1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994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2956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04401" y="3363831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42241" y="3363831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34720" y="3360800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411391" y="3360799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4479" y="1652657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4117" y="2752529"/>
            <a:ext cx="2134868" cy="2134868"/>
            <a:chOff x="754733" y="2276883"/>
            <a:chExt cx="1601707" cy="1601707"/>
          </a:xfrm>
        </p:grpSpPr>
        <p:sp>
          <p:nvSpPr>
            <p:cNvPr id="27" name="Oval 26"/>
            <p:cNvSpPr/>
            <p:nvPr/>
          </p:nvSpPr>
          <p:spPr>
            <a:xfrm>
              <a:off x="1483112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4733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093352" y="2752529"/>
            <a:ext cx="2134868" cy="2134868"/>
            <a:chOff x="4077812" y="2276883"/>
            <a:chExt cx="1601707" cy="1601707"/>
          </a:xfrm>
        </p:grpSpPr>
        <p:sp>
          <p:nvSpPr>
            <p:cNvPr id="30" name="Oval 29"/>
            <p:cNvSpPr/>
            <p:nvPr/>
          </p:nvSpPr>
          <p:spPr>
            <a:xfrm>
              <a:off x="4795024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3" descr="F:\AAA-LÀM ẢNH SLIDE\Bai10-LT1-3a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7812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1967126" y="2752529"/>
            <a:ext cx="2134868" cy="2134868"/>
            <a:chOff x="1732329" y="2276883"/>
            <a:chExt cx="1601707" cy="1601707"/>
          </a:xfrm>
        </p:grpSpPr>
        <p:sp>
          <p:nvSpPr>
            <p:cNvPr id="28" name="Oval 27"/>
            <p:cNvSpPr/>
            <p:nvPr/>
          </p:nvSpPr>
          <p:spPr>
            <a:xfrm>
              <a:off x="2453268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329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3275090" y="2752529"/>
            <a:ext cx="2134868" cy="2134868"/>
            <a:chOff x="2713642" y="2276883"/>
            <a:chExt cx="1601707" cy="1601707"/>
          </a:xfrm>
        </p:grpSpPr>
        <p:sp>
          <p:nvSpPr>
            <p:cNvPr id="29" name="Oval 28"/>
            <p:cNvSpPr/>
            <p:nvPr/>
          </p:nvSpPr>
          <p:spPr>
            <a:xfrm>
              <a:off x="3445727" y="3200400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642" y="2276883"/>
              <a:ext cx="1601707" cy="1601707"/>
            </a:xfrm>
            <a:prstGeom prst="rect">
              <a:avLst/>
            </a:prstGeom>
            <a:noFill/>
          </p:spPr>
        </p:pic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5570" y="336034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77805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70061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050" y="697062"/>
            <a:ext cx="2230362" cy="99139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11610492" y="6219544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1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541526" y="3369109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979366" y="3369109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8971845" y="3366078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548516" y="3366077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2695" y="33656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14930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07186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3602" y="2100791"/>
            <a:ext cx="1984124" cy="1984124"/>
            <a:chOff x="1548238" y="1576041"/>
            <a:chExt cx="1488610" cy="1488610"/>
          </a:xfrm>
        </p:grpSpPr>
        <p:sp>
          <p:nvSpPr>
            <p:cNvPr id="41" name="Oval 40"/>
            <p:cNvSpPr/>
            <p:nvPr/>
          </p:nvSpPr>
          <p:spPr>
            <a:xfrm>
              <a:off x="2219093" y="22860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8238" y="1576041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963730" y="3490494"/>
            <a:ext cx="1984124" cy="1984124"/>
            <a:chOff x="723048" y="2618680"/>
            <a:chExt cx="1488610" cy="1488610"/>
          </a:xfrm>
        </p:grpSpPr>
        <p:sp>
          <p:nvSpPr>
            <p:cNvPr id="46" name="Oval 45"/>
            <p:cNvSpPr/>
            <p:nvPr/>
          </p:nvSpPr>
          <p:spPr>
            <a:xfrm>
              <a:off x="1412488" y="33528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0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048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2950438" y="3490494"/>
            <a:ext cx="1984124" cy="1984124"/>
            <a:chOff x="2213596" y="2618680"/>
            <a:chExt cx="1488610" cy="1488610"/>
          </a:xfrm>
        </p:grpSpPr>
        <p:sp>
          <p:nvSpPr>
            <p:cNvPr id="47" name="Oval 46"/>
            <p:cNvSpPr/>
            <p:nvPr/>
          </p:nvSpPr>
          <p:spPr>
            <a:xfrm>
              <a:off x="2925337" y="33713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1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3596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927237" y="3490494"/>
            <a:ext cx="1984124" cy="1984124"/>
            <a:chOff x="3696710" y="2618680"/>
            <a:chExt cx="1488610" cy="1488610"/>
          </a:xfrm>
        </p:grpSpPr>
        <p:sp>
          <p:nvSpPr>
            <p:cNvPr id="48" name="Oval 47"/>
            <p:cNvSpPr/>
            <p:nvPr/>
          </p:nvSpPr>
          <p:spPr>
            <a:xfrm>
              <a:off x="4404732" y="3356517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4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710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4050312" y="2100791"/>
            <a:ext cx="1984124" cy="1984124"/>
            <a:chOff x="3038788" y="1576041"/>
            <a:chExt cx="1488610" cy="1488610"/>
          </a:xfrm>
        </p:grpSpPr>
        <p:sp>
          <p:nvSpPr>
            <p:cNvPr id="43" name="Oval 42"/>
            <p:cNvSpPr/>
            <p:nvPr/>
          </p:nvSpPr>
          <p:spPr>
            <a:xfrm>
              <a:off x="3731942" y="23045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8788" y="1576041"/>
              <a:ext cx="1488610" cy="1488610"/>
            </a:xfrm>
            <a:prstGeom prst="rect">
              <a:avLst/>
            </a:prstGeom>
            <a:noFill/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8146" y="1732932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63" y="741535"/>
            <a:ext cx="2230362" cy="991397"/>
          </a:xfrm>
          <a:prstGeom prst="rect">
            <a:avLst/>
          </a:prstGeom>
          <a:noFill/>
        </p:spPr>
      </p:pic>
      <p:sp>
        <p:nvSpPr>
          <p:cNvPr id="37" name="Action Button: Home 36">
            <a:hlinkClick r:id="rId5" action="ppaction://hlinksldjump" highlightClick="1"/>
          </p:cNvPr>
          <p:cNvSpPr/>
          <p:nvPr/>
        </p:nvSpPr>
        <p:spPr>
          <a:xfrm>
            <a:off x="11451003" y="5911200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3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450452" y="3264758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7699241" y="3264758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7691720" y="3261727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457442" y="3261726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6564" y="32612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2920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1611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90616" y="2201631"/>
            <a:ext cx="5393411" cy="3295224"/>
            <a:chOff x="968297" y="1629396"/>
            <a:chExt cx="4046463" cy="2472276"/>
          </a:xfrm>
        </p:grpSpPr>
        <p:pic>
          <p:nvPicPr>
            <p:cNvPr id="26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8112" y="2313336"/>
              <a:ext cx="1104397" cy="1104397"/>
            </a:xfrm>
            <a:prstGeom prst="rect">
              <a:avLst/>
            </a:prstGeom>
            <a:noFill/>
          </p:spPr>
        </p:pic>
        <p:pic>
          <p:nvPicPr>
            <p:cNvPr id="27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0363" y="2313336"/>
              <a:ext cx="1104397" cy="1104397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968297" y="1629396"/>
              <a:ext cx="3234283" cy="2472276"/>
              <a:chOff x="1102109" y="1629396"/>
              <a:chExt cx="3234283" cy="2472276"/>
            </a:xfrm>
          </p:grpSpPr>
          <p:pic>
            <p:nvPicPr>
              <p:cNvPr id="4098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2997275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2997275"/>
                <a:ext cx="1104397" cy="11043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10505" y="1626405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44" y="545463"/>
            <a:ext cx="2230362" cy="991397"/>
          </a:xfrm>
          <a:prstGeom prst="rect">
            <a:avLst/>
          </a:prstGeom>
          <a:noFill/>
        </p:spPr>
      </p:pic>
      <p:sp>
        <p:nvSpPr>
          <p:cNvPr id="34" name="Action Button: Home 33">
            <a:hlinkClick r:id="rId5" action="ppaction://hlinksldjump" highlightClick="1"/>
          </p:cNvPr>
          <p:cNvSpPr/>
          <p:nvPr/>
        </p:nvSpPr>
        <p:spPr>
          <a:xfrm>
            <a:off x="11620638" y="6240809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4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5"/>
          <p:cNvGrpSpPr/>
          <p:nvPr/>
        </p:nvGrpSpPr>
        <p:grpSpPr>
          <a:xfrm>
            <a:off x="2979691" y="2720451"/>
            <a:ext cx="798367" cy="817781"/>
            <a:chOff x="7632352" y="2681286"/>
            <a:chExt cx="405942" cy="415815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2972169" y="2717420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3020" y="271696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5255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7510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6" name="Group 45"/>
          <p:cNvGrpSpPr/>
          <p:nvPr/>
        </p:nvGrpSpPr>
        <p:grpSpPr>
          <a:xfrm>
            <a:off x="8370048" y="2730358"/>
            <a:ext cx="798367" cy="817781"/>
            <a:chOff x="7632352" y="2681286"/>
            <a:chExt cx="405942" cy="415815"/>
          </a:xfrm>
        </p:grpSpPr>
        <p:sp>
          <p:nvSpPr>
            <p:cNvPr id="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8362527" y="2727327"/>
            <a:ext cx="798367" cy="817781"/>
            <a:chOff x="7632352" y="2681286"/>
            <a:chExt cx="405942" cy="415815"/>
          </a:xfrm>
        </p:grpSpPr>
        <p:sp>
          <p:nvSpPr>
            <p:cNvPr id="7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23377" y="27268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612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7868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81" name="Group 45"/>
          <p:cNvGrpSpPr/>
          <p:nvPr/>
        </p:nvGrpSpPr>
        <p:grpSpPr>
          <a:xfrm>
            <a:off x="2974734" y="4826061"/>
            <a:ext cx="798367" cy="817781"/>
            <a:chOff x="7632352" y="2681286"/>
            <a:chExt cx="405942" cy="415815"/>
          </a:xfrm>
        </p:grpSpPr>
        <p:sp>
          <p:nvSpPr>
            <p:cNvPr id="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4" name="Group 61"/>
          <p:cNvGrpSpPr/>
          <p:nvPr/>
        </p:nvGrpSpPr>
        <p:grpSpPr>
          <a:xfrm>
            <a:off x="2967212" y="4823030"/>
            <a:ext cx="798367" cy="817781"/>
            <a:chOff x="7632352" y="2681286"/>
            <a:chExt cx="405942" cy="415815"/>
          </a:xfrm>
        </p:grpSpPr>
        <p:sp>
          <p:nvSpPr>
            <p:cNvPr id="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28063" y="48225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0298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2553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96" name="Group 45"/>
          <p:cNvGrpSpPr/>
          <p:nvPr/>
        </p:nvGrpSpPr>
        <p:grpSpPr>
          <a:xfrm>
            <a:off x="8365091" y="4821105"/>
            <a:ext cx="798367" cy="817781"/>
            <a:chOff x="7632352" y="2681286"/>
            <a:chExt cx="405942" cy="415815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61"/>
          <p:cNvGrpSpPr/>
          <p:nvPr/>
        </p:nvGrpSpPr>
        <p:grpSpPr>
          <a:xfrm>
            <a:off x="8357570" y="4818075"/>
            <a:ext cx="798367" cy="817781"/>
            <a:chOff x="7632352" y="2681286"/>
            <a:chExt cx="405942" cy="415815"/>
          </a:xfrm>
        </p:grpSpPr>
        <p:sp>
          <p:nvSpPr>
            <p:cNvPr id="1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8420" y="481762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0656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2911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27268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48176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27219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481267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82" y="739011"/>
            <a:ext cx="2230362" cy="991397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1237893" y="1788201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8202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1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2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3 +1 =?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4 + 2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42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3 + 4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434</Words>
  <Application>Microsoft Office PowerPoint</Application>
  <PresentationFormat>Widescreen</PresentationFormat>
  <Paragraphs>152</Paragraphs>
  <Slides>24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Lato</vt:lpstr>
      <vt:lpstr>Lato Black</vt:lpstr>
      <vt:lpstr>Arial</vt:lpstr>
      <vt:lpstr>Arial-Rounded</vt:lpstr>
      <vt:lpstr>Calibri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18</cp:revision>
  <dcterms:created xsi:type="dcterms:W3CDTF">2021-07-09T06:30:31Z</dcterms:created>
  <dcterms:modified xsi:type="dcterms:W3CDTF">2021-08-22T02:30:58Z</dcterms:modified>
</cp:coreProperties>
</file>