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9" r:id="rId2"/>
    <p:sldMasterId id="2147483692" r:id="rId3"/>
    <p:sldMasterId id="2147483705" r:id="rId4"/>
    <p:sldMasterId id="2147483718" r:id="rId5"/>
  </p:sldMasterIdLst>
  <p:notesMasterIdLst>
    <p:notesMasterId r:id="rId31"/>
  </p:notesMasterIdLst>
  <p:handoutMasterIdLst>
    <p:handoutMasterId r:id="rId32"/>
  </p:handoutMasterIdLst>
  <p:sldIdLst>
    <p:sldId id="366" r:id="rId6"/>
    <p:sldId id="367" r:id="rId7"/>
    <p:sldId id="368" r:id="rId8"/>
    <p:sldId id="369" r:id="rId9"/>
    <p:sldId id="370" r:id="rId10"/>
    <p:sldId id="371" r:id="rId11"/>
    <p:sldId id="372" r:id="rId12"/>
    <p:sldId id="373" r:id="rId13"/>
    <p:sldId id="374" r:id="rId14"/>
    <p:sldId id="376" r:id="rId15"/>
    <p:sldId id="377" r:id="rId16"/>
    <p:sldId id="2007577113" r:id="rId17"/>
    <p:sldId id="2007577114" r:id="rId18"/>
    <p:sldId id="2007577116" r:id="rId19"/>
    <p:sldId id="315" r:id="rId20"/>
    <p:sldId id="329" r:id="rId21"/>
    <p:sldId id="2007577117" r:id="rId22"/>
    <p:sldId id="319" r:id="rId23"/>
    <p:sldId id="317" r:id="rId24"/>
    <p:sldId id="318" r:id="rId25"/>
    <p:sldId id="323" r:id="rId26"/>
    <p:sldId id="324" r:id="rId27"/>
    <p:sldId id="325" r:id="rId28"/>
    <p:sldId id="328" r:id="rId29"/>
    <p:sldId id="200757711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/>
            <a:endParaRPr lang="en-US" altLang="en-US" dirty="0"/>
          </a:p>
        </p:txBody>
      </p:sp>
      <p:sp>
        <p:nvSpPr>
          <p:cNvPr id="1434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gi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2618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718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7909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916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732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0671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440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041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6019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3092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5898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745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5695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03940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5391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1727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65755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1879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60854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36357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77831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4177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41334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517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95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362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Arial" panose="020B0604020202020204" pitchFamily="34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1.xml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3.GIF"/><Relationship Id="rId5" Type="http://schemas.openxmlformats.org/officeDocument/2006/relationships/slide" Target="slide3.xml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slide" Target="slide9.xml"/><Relationship Id="rId3" Type="http://schemas.openxmlformats.org/officeDocument/2006/relationships/slide" Target="slide8.xml"/><Relationship Id="rId7" Type="http://schemas.openxmlformats.org/officeDocument/2006/relationships/slide" Target="slide6.xml"/><Relationship Id="rId12" Type="http://schemas.openxmlformats.org/officeDocument/2006/relationships/image" Target="../media/image46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3.GIF"/><Relationship Id="rId11" Type="http://schemas.openxmlformats.org/officeDocument/2006/relationships/slide" Target="slide7.xml"/><Relationship Id="rId5" Type="http://schemas.openxmlformats.org/officeDocument/2006/relationships/slide" Target="slide1.xml"/><Relationship Id="rId10" Type="http://schemas.openxmlformats.org/officeDocument/2006/relationships/image" Target="../media/image45.GIF"/><Relationship Id="rId4" Type="http://schemas.openxmlformats.org/officeDocument/2006/relationships/image" Target="../media/image42.GIF"/><Relationship Id="rId9" Type="http://schemas.openxmlformats.org/officeDocument/2006/relationships/slide" Target="slide10.xml"/><Relationship Id="rId14" Type="http://schemas.openxmlformats.org/officeDocument/2006/relationships/image" Target="../media/image4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1.xml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1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1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6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36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 CHƠI KHỞI ĐỘNG </a:t>
            </a:r>
            <a:endParaRPr lang="en-US" altLang="zh-CN" sz="36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313" y="4810125"/>
            <a:ext cx="2159000" cy="149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Callout 4"/>
          <p:cNvSpPr/>
          <p:nvPr/>
        </p:nvSpPr>
        <p:spPr>
          <a:xfrm>
            <a:off x="2424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/>
            <a:r>
              <a:rPr lang="en-US" sz="4000" dirty="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 CD có hình chữ nhật đúng hay sai?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4656138" y="3500439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/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Sai. Đĩa CD hình tròn</a:t>
            </a:r>
          </a:p>
        </p:txBody>
      </p:sp>
      <p:sp>
        <p:nvSpPr>
          <p:cNvPr id="7171" name="AutoShape 10">
            <a:hlinkClick r:id="rId4" action="ppaction://hlinksldjump"/>
          </p:cNvPr>
          <p:cNvSpPr/>
          <p:nvPr/>
        </p:nvSpPr>
        <p:spPr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indent="0" defTabSz="457200" eaLnBrk="1" hangingPunct="1">
              <a:spcBef>
                <a:spcPct val="0"/>
              </a:spcBef>
              <a:buNone/>
            </a:pPr>
            <a:endParaRPr lang="en-US" alt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/>
          <p:cNvSpPr>
            <a:spLocks noTextEdit="1"/>
          </p:cNvSpPr>
          <p:nvPr/>
        </p:nvSpPr>
        <p:spPr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defTabSz="457200"/>
            <a:endParaRPr lang="en-US" sz="4000" b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Impact" panose="020B0806030902050204" charset="0"/>
              <a:ea typeface="Impact" panose="020B0806030902050204" charset="0"/>
              <a:cs typeface="Arial"/>
            </a:endParaRPr>
          </a:p>
        </p:txBody>
      </p:sp>
      <p:sp>
        <p:nvSpPr>
          <p:cNvPr id="13315" name="AutoShape 7">
            <a:hlinkClick r:id="rId5" action="ppaction://hlinksldjump"/>
          </p:cNvPr>
          <p:cNvSpPr/>
          <p:nvPr/>
        </p:nvSpPr>
        <p:spPr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indent="0" defTabSz="457200" eaLnBrk="1" hangingPunct="1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4675" y="3878263"/>
            <a:ext cx="4402138" cy="2709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Cloud Callout 3"/>
          <p:cNvSpPr/>
          <p:nvPr/>
        </p:nvSpPr>
        <p:spPr>
          <a:xfrm>
            <a:off x="3575051" y="762001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/>
            <a:endParaRPr sz="2400" b="1" dirty="0">
              <a:solidFill>
                <a:srgbClr val="19194D"/>
              </a:solidFill>
              <a:cs typeface="Arial"/>
            </a:endParaRPr>
          </a:p>
          <a:p>
            <a:pPr algn="ctr"/>
            <a:r>
              <a:rPr sz="2400" b="1" dirty="0">
                <a:solidFill>
                  <a:srgbClr val="19194D"/>
                </a:solidFill>
                <a:cs typeface="Arial"/>
              </a:rPr>
              <a:t>C</a:t>
            </a:r>
            <a:r>
              <a:rPr lang="vi-VN" altLang="x-none" sz="2400" b="1" dirty="0">
                <a:solidFill>
                  <a:srgbClr val="19194D"/>
                </a:solidFill>
                <a:cs typeface="Arial"/>
              </a:rPr>
              <a:t>ảm ơn bạn vì đã giúp chúng mình. Tặng bạn viên ngọc trai tuyệt đẹp</a:t>
            </a:r>
            <a:r>
              <a:rPr sz="2400" b="1" dirty="0">
                <a:solidFill>
                  <a:srgbClr val="19194D"/>
                </a:solidFill>
                <a:cs typeface="Arial"/>
              </a:rPr>
              <a:t> này</a:t>
            </a:r>
            <a:endParaRPr sz="2400" dirty="0">
              <a:solidFill>
                <a:srgbClr val="FFFFFF"/>
              </a:solidFill>
              <a:cs typeface="Arial"/>
            </a:endParaRPr>
          </a:p>
          <a:p>
            <a:pPr algn="ctr"/>
            <a:endParaRPr sz="2400" dirty="0">
              <a:solidFill>
                <a:srgbClr val="FFFFFF"/>
              </a:solidFill>
              <a:cs typeface="Arial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531846" y="3120837"/>
            <a:ext cx="7128307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10: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Phép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cộng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trong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phạm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vi 10 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cộng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trừ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phạm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vi 10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2010146" y="1929855"/>
            <a:ext cx="83706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TIẾT 1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Gộp</a:t>
            </a: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lại</a:t>
            </a: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thì</a:t>
            </a: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bằng</a:t>
            </a: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mấy</a:t>
            </a: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</a:endParaRP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206" y="4160242"/>
            <a:ext cx="2646866" cy="2629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10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919842" y="1385444"/>
            <a:ext cx="10831579" cy="4380124"/>
            <a:chOff x="690120" y="1039345"/>
            <a:chExt cx="8126505" cy="3286234"/>
          </a:xfrm>
        </p:grpSpPr>
        <p:pic>
          <p:nvPicPr>
            <p:cNvPr id="30" name="Picture 2" descr="F:\AAA-PDF-SGK\PNG\Bai10-KP1.png"/>
            <p:cNvPicPr>
              <a:picLocks noChangeAspect="1" noChangeArrowheads="1"/>
            </p:cNvPicPr>
            <p:nvPr/>
          </p:nvPicPr>
          <p:blipFill>
            <a:blip r:embed="rId2" cstate="print"/>
            <a:srcRect l="19928" t="34553" r="9071" b="44151"/>
            <a:stretch>
              <a:fillRect/>
            </a:stretch>
          </p:blipFill>
          <p:spPr bwMode="auto">
            <a:xfrm>
              <a:off x="690120" y="1039345"/>
              <a:ext cx="8126505" cy="3286234"/>
            </a:xfrm>
            <a:prstGeom prst="rect">
              <a:avLst/>
            </a:prstGeom>
            <a:noFill/>
          </p:spPr>
        </p:pic>
        <p:sp>
          <p:nvSpPr>
            <p:cNvPr id="50" name="Rectangle 49"/>
            <p:cNvSpPr/>
            <p:nvPr/>
          </p:nvSpPr>
          <p:spPr>
            <a:xfrm>
              <a:off x="5565422" y="3160889"/>
              <a:ext cx="1365956" cy="361244"/>
            </a:xfrm>
            <a:prstGeom prst="rect">
              <a:avLst/>
            </a:prstGeom>
            <a:solidFill>
              <a:srgbClr val="FBCD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973213" y="4160059"/>
            <a:ext cx="530760" cy="548578"/>
            <a:chOff x="7632352" y="2667660"/>
            <a:chExt cx="405942" cy="419570"/>
          </a:xfrm>
        </p:grpSpPr>
        <p:sp>
          <p:nvSpPr>
            <p:cNvPr id="6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965691" y="4157032"/>
            <a:ext cx="530760" cy="548574"/>
            <a:chOff x="7632352" y="2667663"/>
            <a:chExt cx="405942" cy="419567"/>
          </a:xfrm>
        </p:grpSpPr>
        <p:sp>
          <p:nvSpPr>
            <p:cNvPr id="6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8131802" y="4160059"/>
            <a:ext cx="530760" cy="548578"/>
            <a:chOff x="7632352" y="2667660"/>
            <a:chExt cx="405942" cy="419570"/>
          </a:xfrm>
        </p:grpSpPr>
        <p:sp>
          <p:nvSpPr>
            <p:cNvPr id="7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8124281" y="4157032"/>
            <a:ext cx="530760" cy="548574"/>
            <a:chOff x="7632352" y="2667663"/>
            <a:chExt cx="405942" cy="419567"/>
          </a:xfrm>
        </p:grpSpPr>
        <p:sp>
          <p:nvSpPr>
            <p:cNvPr id="7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857" y="0"/>
            <a:ext cx="2030996" cy="1015498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83195" y="1608021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9212466" y="4160062"/>
            <a:ext cx="530760" cy="548575"/>
            <a:chOff x="7632352" y="2667662"/>
            <a:chExt cx="405942" cy="419568"/>
          </a:xfrm>
        </p:grpSpPr>
        <p:sp>
          <p:nvSpPr>
            <p:cNvPr id="5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9219455" y="4172078"/>
            <a:ext cx="530760" cy="533525"/>
            <a:chOff x="7632352" y="2679172"/>
            <a:chExt cx="405942" cy="408058"/>
          </a:xfrm>
        </p:grpSpPr>
        <p:sp>
          <p:nvSpPr>
            <p:cNvPr id="6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62974" y="4153284"/>
            <a:ext cx="308806" cy="516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788779" y="4153284"/>
            <a:ext cx="308806" cy="516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034" y="186715"/>
            <a:ext cx="2030996" cy="1015498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88265" y="1767510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19842" y="2457832"/>
            <a:ext cx="10831579" cy="2109457"/>
            <a:chOff x="690120" y="1843915"/>
            <a:chExt cx="8126505" cy="1582642"/>
          </a:xfrm>
        </p:grpSpPr>
        <p:pic>
          <p:nvPicPr>
            <p:cNvPr id="30" name="Picture 2" descr="F:\AAA-PDF-SGK\PNG\Bai10-KP1.png"/>
            <p:cNvPicPr>
              <a:picLocks noChangeAspect="1" noChangeArrowheads="1"/>
            </p:cNvPicPr>
            <p:nvPr/>
          </p:nvPicPr>
          <p:blipFill>
            <a:blip r:embed="rId3" cstate="print"/>
            <a:srcRect l="19928" t="55861" r="9071" b="33881"/>
            <a:stretch>
              <a:fillRect/>
            </a:stretch>
          </p:blipFill>
          <p:spPr bwMode="auto">
            <a:xfrm>
              <a:off x="690120" y="1843915"/>
              <a:ext cx="8126505" cy="1582642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/>
          </p:nvSpPr>
          <p:spPr>
            <a:xfrm>
              <a:off x="6242756" y="2167467"/>
              <a:ext cx="1648177" cy="5192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222095" y="3136879"/>
            <a:ext cx="530760" cy="548578"/>
            <a:chOff x="7632352" y="2667660"/>
            <a:chExt cx="405942" cy="419570"/>
          </a:xfrm>
        </p:grpSpPr>
        <p:sp>
          <p:nvSpPr>
            <p:cNvPr id="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14574" y="3133851"/>
            <a:ext cx="530760" cy="548574"/>
            <a:chOff x="7632352" y="2667663"/>
            <a:chExt cx="405942" cy="419567"/>
          </a:xfrm>
        </p:grpSpPr>
        <p:sp>
          <p:nvSpPr>
            <p:cNvPr id="1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380685" y="3136879"/>
            <a:ext cx="530760" cy="548578"/>
            <a:chOff x="7632352" y="2667660"/>
            <a:chExt cx="405942" cy="419570"/>
          </a:xfrm>
        </p:grpSpPr>
        <p:sp>
          <p:nvSpPr>
            <p:cNvPr id="1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373163" y="3133851"/>
            <a:ext cx="530760" cy="548574"/>
            <a:chOff x="7632352" y="2667663"/>
            <a:chExt cx="405942" cy="419567"/>
          </a:xfrm>
        </p:grpSpPr>
        <p:sp>
          <p:nvSpPr>
            <p:cNvPr id="1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461348" y="3136881"/>
            <a:ext cx="530760" cy="548575"/>
            <a:chOff x="7632352" y="2667662"/>
            <a:chExt cx="405942" cy="419568"/>
          </a:xfrm>
        </p:grpSpPr>
        <p:sp>
          <p:nvSpPr>
            <p:cNvPr id="2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468338" y="3148897"/>
            <a:ext cx="530760" cy="533525"/>
            <a:chOff x="7632352" y="2679172"/>
            <a:chExt cx="405942" cy="408058"/>
          </a:xfrm>
        </p:grpSpPr>
        <p:sp>
          <p:nvSpPr>
            <p:cNvPr id="2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911856" y="3130104"/>
            <a:ext cx="308806" cy="516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037661" y="3130104"/>
            <a:ext cx="308806" cy="516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53543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48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14"/>
          <p:cNvGrpSpPr/>
          <p:nvPr/>
        </p:nvGrpSpPr>
        <p:grpSpPr>
          <a:xfrm>
            <a:off x="5088937" y="2686562"/>
            <a:ext cx="594490" cy="628679"/>
            <a:chOff x="1975996" y="3646349"/>
            <a:chExt cx="446022" cy="471673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5" name="Group 17"/>
          <p:cNvGrpSpPr/>
          <p:nvPr/>
        </p:nvGrpSpPr>
        <p:grpSpPr>
          <a:xfrm>
            <a:off x="5088937" y="2698387"/>
            <a:ext cx="594490" cy="605027"/>
            <a:chOff x="1975996" y="3646349"/>
            <a:chExt cx="446022" cy="453928"/>
          </a:xfrm>
        </p:grpSpPr>
        <p:sp>
          <p:nvSpPr>
            <p:cNvPr id="4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19" y="465461"/>
            <a:ext cx="2076150" cy="1038076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271632" y="3866835"/>
            <a:ext cx="2858858" cy="1483257"/>
            <a:chOff x="2935112" y="3104445"/>
            <a:chExt cx="2698044" cy="1399822"/>
          </a:xfrm>
        </p:grpSpPr>
        <p:sp>
          <p:nvSpPr>
            <p:cNvPr id="17" name="Rounded Rectangle 16"/>
            <p:cNvSpPr/>
            <p:nvPr/>
          </p:nvSpPr>
          <p:spPr>
            <a:xfrm>
              <a:off x="2935112" y="3104445"/>
              <a:ext cx="2698044" cy="1399822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4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39406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3075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44471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21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22562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22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72517" y="315877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23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82295" y="3158773"/>
              <a:ext cx="681567" cy="681567"/>
            </a:xfrm>
            <a:prstGeom prst="rect">
              <a:avLst/>
            </a:prstGeom>
            <a:noFill/>
          </p:spPr>
        </p:pic>
      </p:grpSp>
      <p:grpSp>
        <p:nvGrpSpPr>
          <p:cNvPr id="34" name="Group 33"/>
          <p:cNvGrpSpPr/>
          <p:nvPr/>
        </p:nvGrpSpPr>
        <p:grpSpPr>
          <a:xfrm>
            <a:off x="698741" y="4011331"/>
            <a:ext cx="2576726" cy="1351866"/>
            <a:chOff x="863601" y="3403600"/>
            <a:chExt cx="2144888" cy="1112829"/>
          </a:xfrm>
        </p:grpSpPr>
        <p:sp>
          <p:nvSpPr>
            <p:cNvPr id="26" name="Rounded Rectangle 25"/>
            <p:cNvSpPr/>
            <p:nvPr/>
          </p:nvSpPr>
          <p:spPr>
            <a:xfrm>
              <a:off x="863601" y="3403600"/>
              <a:ext cx="2144888" cy="1112829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7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77475" y="3902241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28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50539" y="3905064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32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77073" y="3905064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33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55339" y="3450686"/>
              <a:ext cx="541831" cy="541831"/>
            </a:xfrm>
            <a:prstGeom prst="rect">
              <a:avLst/>
            </a:prstGeom>
            <a:noFill/>
          </p:spPr>
        </p:pic>
      </p:grpSp>
      <p:grpSp>
        <p:nvGrpSpPr>
          <p:cNvPr id="43" name="Group 42"/>
          <p:cNvGrpSpPr/>
          <p:nvPr/>
        </p:nvGrpSpPr>
        <p:grpSpPr>
          <a:xfrm>
            <a:off x="6271632" y="2390924"/>
            <a:ext cx="2858858" cy="1038076"/>
            <a:chOff x="4797779" y="1535289"/>
            <a:chExt cx="2144888" cy="683851"/>
          </a:xfrm>
        </p:grpSpPr>
        <p:sp>
          <p:nvSpPr>
            <p:cNvPr id="36" name="Rounded Rectangle 35"/>
            <p:cNvSpPr/>
            <p:nvPr/>
          </p:nvSpPr>
          <p:spPr>
            <a:xfrm>
              <a:off x="4797779" y="1535289"/>
              <a:ext cx="2144888" cy="683851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4925351" y="1604887"/>
              <a:ext cx="1889744" cy="544654"/>
              <a:chOff x="4963740" y="1604952"/>
              <a:chExt cx="1889744" cy="544654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4963740" y="1604952"/>
                <a:ext cx="1889744" cy="544654"/>
                <a:chOff x="4963740" y="1604952"/>
                <a:chExt cx="1889744" cy="544654"/>
              </a:xfrm>
            </p:grpSpPr>
            <p:pic>
              <p:nvPicPr>
                <p:cNvPr id="37" name="Picture 2" descr="F:\AAA-LÀM ẢNH SLIDE\Bai10-HĐ1-1(1)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6311653" y="1604952"/>
                  <a:ext cx="541831" cy="54183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8" name="Picture 3" descr="F:\AAA-LÀM ẢNH SLIDE\Bai10-HĐ1-1(2)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963740" y="1607775"/>
                  <a:ext cx="541831" cy="541831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39" name="Picture 3" descr="F:\AAA-LÀM ẢNH SLIDE\Bai10-HĐ1-1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637697" y="1606364"/>
                <a:ext cx="541831" cy="541831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64" name="Group 63"/>
          <p:cNvGrpSpPr/>
          <p:nvPr/>
        </p:nvGrpSpPr>
        <p:grpSpPr>
          <a:xfrm>
            <a:off x="699190" y="2390924"/>
            <a:ext cx="2576725" cy="1038076"/>
            <a:chOff x="886179" y="1518355"/>
            <a:chExt cx="2144888" cy="683851"/>
          </a:xfrm>
        </p:grpSpPr>
        <p:sp>
          <p:nvSpPr>
            <p:cNvPr id="58" name="Rounded Rectangle 57"/>
            <p:cNvSpPr/>
            <p:nvPr/>
          </p:nvSpPr>
          <p:spPr>
            <a:xfrm>
              <a:off x="886179" y="1518355"/>
              <a:ext cx="2144888" cy="683851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grpSp>
          <p:nvGrpSpPr>
            <p:cNvPr id="60" name="Group 40"/>
            <p:cNvGrpSpPr/>
            <p:nvPr/>
          </p:nvGrpSpPr>
          <p:grpSpPr>
            <a:xfrm>
              <a:off x="1318554" y="1587953"/>
              <a:ext cx="1280138" cy="544654"/>
              <a:chOff x="5245965" y="1604952"/>
              <a:chExt cx="1280138" cy="544654"/>
            </a:xfrm>
          </p:grpSpPr>
          <p:pic>
            <p:nvPicPr>
              <p:cNvPr id="62" name="Picture 2" descr="F:\AAA-LÀM ẢNH SLIDE\Bai10-HĐ1-1(1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984272" y="1604952"/>
                <a:ext cx="541831" cy="541831"/>
              </a:xfrm>
              <a:prstGeom prst="rect">
                <a:avLst/>
              </a:prstGeom>
              <a:noFill/>
            </p:spPr>
          </p:pic>
          <p:pic>
            <p:nvPicPr>
              <p:cNvPr id="63" name="Picture 3" descr="F:\AAA-LÀM ẢNH SLIDE\Bai10-HĐ1-1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245965" y="1607775"/>
                <a:ext cx="541831" cy="54183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65" name="TextBox 64"/>
          <p:cNvSpPr txBox="1"/>
          <p:nvPr/>
        </p:nvSpPr>
        <p:spPr>
          <a:xfrm>
            <a:off x="3312846" y="2652209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1 + 1 =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144206" y="2690021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2 + 1 =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12846" y="4562286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3 + 1 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144206" y="4600098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1 + 4 =</a:t>
            </a:r>
          </a:p>
        </p:txBody>
      </p:sp>
      <p:grpSp>
        <p:nvGrpSpPr>
          <p:cNvPr id="48" name="Group 14"/>
          <p:cNvGrpSpPr/>
          <p:nvPr/>
        </p:nvGrpSpPr>
        <p:grpSpPr>
          <a:xfrm>
            <a:off x="10927821" y="2724374"/>
            <a:ext cx="594490" cy="628679"/>
            <a:chOff x="1975996" y="3646349"/>
            <a:chExt cx="446022" cy="471673"/>
          </a:xfrm>
        </p:grpSpPr>
        <p:sp>
          <p:nvSpPr>
            <p:cNvPr id="4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1" name="Group 17"/>
          <p:cNvGrpSpPr/>
          <p:nvPr/>
        </p:nvGrpSpPr>
        <p:grpSpPr>
          <a:xfrm>
            <a:off x="10927821" y="2736199"/>
            <a:ext cx="594490" cy="605027"/>
            <a:chOff x="1975996" y="3646349"/>
            <a:chExt cx="446022" cy="453928"/>
          </a:xfrm>
        </p:grpSpPr>
        <p:sp>
          <p:nvSpPr>
            <p:cNvPr id="5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54" name="Group 14"/>
          <p:cNvGrpSpPr/>
          <p:nvPr/>
        </p:nvGrpSpPr>
        <p:grpSpPr>
          <a:xfrm>
            <a:off x="5088937" y="4596639"/>
            <a:ext cx="594490" cy="628679"/>
            <a:chOff x="1975996" y="3646349"/>
            <a:chExt cx="446022" cy="471673"/>
          </a:xfrm>
        </p:grpSpPr>
        <p:sp>
          <p:nvSpPr>
            <p:cNvPr id="5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7" name="Group 17"/>
          <p:cNvGrpSpPr/>
          <p:nvPr/>
        </p:nvGrpSpPr>
        <p:grpSpPr>
          <a:xfrm>
            <a:off x="5088937" y="4608464"/>
            <a:ext cx="594490" cy="605027"/>
            <a:chOff x="1975996" y="3646349"/>
            <a:chExt cx="446022" cy="453928"/>
          </a:xfrm>
        </p:grpSpPr>
        <p:sp>
          <p:nvSpPr>
            <p:cNvPr id="5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66" name="Group 14"/>
          <p:cNvGrpSpPr/>
          <p:nvPr/>
        </p:nvGrpSpPr>
        <p:grpSpPr>
          <a:xfrm>
            <a:off x="10927821" y="4634451"/>
            <a:ext cx="594490" cy="628679"/>
            <a:chOff x="1975996" y="3646349"/>
            <a:chExt cx="446022" cy="471673"/>
          </a:xfrm>
        </p:grpSpPr>
        <p:sp>
          <p:nvSpPr>
            <p:cNvPr id="6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9" name="Group 17"/>
          <p:cNvGrpSpPr/>
          <p:nvPr/>
        </p:nvGrpSpPr>
        <p:grpSpPr>
          <a:xfrm>
            <a:off x="10927821" y="4646276"/>
            <a:ext cx="594490" cy="605027"/>
            <a:chOff x="1975996" y="3646349"/>
            <a:chExt cx="446022" cy="453928"/>
          </a:xfrm>
        </p:grpSpPr>
        <p:sp>
          <p:nvSpPr>
            <p:cNvPr id="7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72" name="Rectangle 71"/>
          <p:cNvSpPr/>
          <p:nvPr/>
        </p:nvSpPr>
        <p:spPr>
          <a:xfrm>
            <a:off x="1343922" y="1456361"/>
            <a:ext cx="1412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6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36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E3E043-FA28-4C70-AB81-87851DB66C71}"/>
              </a:ext>
            </a:extLst>
          </p:cNvPr>
          <p:cNvCxnSpPr/>
          <p:nvPr/>
        </p:nvCxnSpPr>
        <p:spPr>
          <a:xfrm>
            <a:off x="6078753" y="465461"/>
            <a:ext cx="0" cy="591407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24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7" y="668828"/>
            <a:ext cx="2121168" cy="10605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44137" y="1642845"/>
            <a:ext cx="1093568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2666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2. </a:t>
            </a:r>
            <a:r>
              <a:rPr lang="en-GB" sz="2666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2666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101"/>
          <a:stretch/>
        </p:blipFill>
        <p:spPr>
          <a:xfrm>
            <a:off x="2881299" y="668828"/>
            <a:ext cx="7315323" cy="548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2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18500" t="10101" r="20074" b="50000"/>
          <a:stretch>
            <a:fillRect/>
          </a:stretch>
        </p:blipFill>
        <p:spPr>
          <a:xfrm>
            <a:off x="3216276" y="692150"/>
            <a:ext cx="5616575" cy="2736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3948837" y="5185996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50" y="444221"/>
            <a:ext cx="2226464" cy="111323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151080" y="5185996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19351" y="2121704"/>
            <a:ext cx="645425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1429193" y="2121704"/>
            <a:ext cx="2367963" cy="2367962"/>
            <a:chOff x="1094844" y="1625599"/>
            <a:chExt cx="1776589" cy="1776588"/>
          </a:xfrm>
        </p:grpSpPr>
        <p:sp>
          <p:nvSpPr>
            <p:cNvPr id="41" name="Oval 40"/>
            <p:cNvSpPr/>
            <p:nvPr/>
          </p:nvSpPr>
          <p:spPr>
            <a:xfrm>
              <a:off x="1896533" y="2472267"/>
              <a:ext cx="259645" cy="2596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4" name="Picture 2" descr="F:\AAA-LÀM ẢNH SLIDE\Bai10-HĐ1-2a(1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94844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47" name="Group 46"/>
          <p:cNvGrpSpPr/>
          <p:nvPr/>
        </p:nvGrpSpPr>
        <p:grpSpPr>
          <a:xfrm>
            <a:off x="3475536" y="2121704"/>
            <a:ext cx="2367963" cy="2367962"/>
            <a:chOff x="2630134" y="1625599"/>
            <a:chExt cx="1776589" cy="1776588"/>
          </a:xfrm>
        </p:grpSpPr>
        <p:sp>
          <p:nvSpPr>
            <p:cNvPr id="42" name="Oval 41"/>
            <p:cNvSpPr/>
            <p:nvPr/>
          </p:nvSpPr>
          <p:spPr>
            <a:xfrm>
              <a:off x="3454400" y="2460978"/>
              <a:ext cx="259644" cy="2596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5" name="Picture 3" descr="F:\AAA-LÀM ẢNH SLIDE\Bai10-HĐ1-2a(2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30134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46" name="Group 45"/>
          <p:cNvGrpSpPr/>
          <p:nvPr/>
        </p:nvGrpSpPr>
        <p:grpSpPr>
          <a:xfrm>
            <a:off x="6605235" y="2121704"/>
            <a:ext cx="2367963" cy="2367962"/>
            <a:chOff x="4978223" y="1625599"/>
            <a:chExt cx="1776589" cy="1776588"/>
          </a:xfrm>
        </p:grpSpPr>
        <p:sp>
          <p:nvSpPr>
            <p:cNvPr id="43" name="Oval 42"/>
            <p:cNvSpPr/>
            <p:nvPr/>
          </p:nvSpPr>
          <p:spPr>
            <a:xfrm>
              <a:off x="5785556" y="2421467"/>
              <a:ext cx="259645" cy="2596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6" name="Picture 4" descr="F:\AAA-LÀM ẢNH SLIDE\Bai10-HĐ1-2a(3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978223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45" name="Group 44"/>
          <p:cNvGrpSpPr/>
          <p:nvPr/>
        </p:nvGrpSpPr>
        <p:grpSpPr>
          <a:xfrm>
            <a:off x="8576342" y="2121704"/>
            <a:ext cx="2367963" cy="2367962"/>
            <a:chOff x="6457067" y="1625599"/>
            <a:chExt cx="1776589" cy="1776588"/>
          </a:xfrm>
        </p:grpSpPr>
        <p:sp>
          <p:nvSpPr>
            <p:cNvPr id="44" name="Oval 43"/>
            <p:cNvSpPr/>
            <p:nvPr/>
          </p:nvSpPr>
          <p:spPr>
            <a:xfrm>
              <a:off x="7343423" y="2410178"/>
              <a:ext cx="259644" cy="2596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7" name="Picture 5" descr="F:\AAA-LÀM ẢNH SLIDE\Bai10-HĐ1-2a(4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457067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52" name="Group 51"/>
          <p:cNvGrpSpPr/>
          <p:nvPr/>
        </p:nvGrpSpPr>
        <p:grpSpPr>
          <a:xfrm>
            <a:off x="5588919" y="5185996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924483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516739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581398" y="5182965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158069" y="5182964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238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/>
          <p:nvPr/>
        </p:nvGrpSpPr>
        <p:grpSpPr>
          <a:xfrm>
            <a:off x="3948837" y="5185996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7151080" y="5185996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" name="Group 51"/>
          <p:cNvGrpSpPr/>
          <p:nvPr/>
        </p:nvGrpSpPr>
        <p:grpSpPr>
          <a:xfrm>
            <a:off x="5588919" y="5185996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924483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516739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0" name="Group 59"/>
          <p:cNvGrpSpPr/>
          <p:nvPr/>
        </p:nvGrpSpPr>
        <p:grpSpPr>
          <a:xfrm>
            <a:off x="5581398" y="5182965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1" name="Group 62"/>
          <p:cNvGrpSpPr/>
          <p:nvPr/>
        </p:nvGrpSpPr>
        <p:grpSpPr>
          <a:xfrm>
            <a:off x="7158069" y="5182964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4098" name="Picture 2" descr="F:\AAA-LÀM ẢNH SLIDE\Bai10-HĐ1-2b(6).png"/>
          <p:cNvPicPr>
            <a:picLocks noChangeAspect="1" noChangeArrowheads="1"/>
          </p:cNvPicPr>
          <p:nvPr/>
        </p:nvPicPr>
        <p:blipFill>
          <a:blip r:embed="rId2"/>
          <a:srcRect t="40678" b="32542"/>
          <a:stretch>
            <a:fillRect/>
          </a:stretch>
        </p:blipFill>
        <p:spPr bwMode="auto">
          <a:xfrm>
            <a:off x="1289307" y="2411682"/>
            <a:ext cx="9648523" cy="2583931"/>
          </a:xfrm>
          <a:prstGeom prst="rect">
            <a:avLst/>
          </a:prstGeom>
          <a:noFill/>
        </p:spPr>
      </p:pic>
      <p:grpSp>
        <p:nvGrpSpPr>
          <p:cNvPr id="67" name="Group 66"/>
          <p:cNvGrpSpPr/>
          <p:nvPr/>
        </p:nvGrpSpPr>
        <p:grpSpPr>
          <a:xfrm>
            <a:off x="6262690" y="1595077"/>
            <a:ext cx="1431909" cy="1516855"/>
            <a:chOff x="4608336" y="1049867"/>
            <a:chExt cx="977253" cy="1035227"/>
          </a:xfrm>
        </p:grpSpPr>
        <p:sp>
          <p:nvSpPr>
            <p:cNvPr id="45" name="Oval 44"/>
            <p:cNvSpPr/>
            <p:nvPr/>
          </p:nvSpPr>
          <p:spPr>
            <a:xfrm>
              <a:off x="5080000" y="1422400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2" name="Picture 8" descr="F:\AAA-LÀM ẢNH SLIDE\Bai10-HĐ1-2b(1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08336" y="1049867"/>
              <a:ext cx="977253" cy="1035227"/>
            </a:xfrm>
            <a:prstGeom prst="rect">
              <a:avLst/>
            </a:prstGeom>
            <a:noFill/>
          </p:spPr>
        </p:pic>
      </p:grpSp>
      <p:grpSp>
        <p:nvGrpSpPr>
          <p:cNvPr id="69" name="Group 68"/>
          <p:cNvGrpSpPr/>
          <p:nvPr/>
        </p:nvGrpSpPr>
        <p:grpSpPr>
          <a:xfrm>
            <a:off x="5721009" y="3133357"/>
            <a:ext cx="1183051" cy="1253233"/>
            <a:chOff x="4201935" y="2203978"/>
            <a:chExt cx="807412" cy="855310"/>
          </a:xfrm>
        </p:grpSpPr>
        <p:sp>
          <p:nvSpPr>
            <p:cNvPr id="47" name="Oval 46"/>
            <p:cNvSpPr/>
            <p:nvPr/>
          </p:nvSpPr>
          <p:spPr>
            <a:xfrm>
              <a:off x="4538133" y="2709333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7" name="Picture 9" descr="F:\AAA-LÀM ẢNH SLIDE\Bai10-HĐ1-2b(2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01935" y="2203978"/>
              <a:ext cx="807412" cy="855310"/>
            </a:xfrm>
            <a:prstGeom prst="rect">
              <a:avLst/>
            </a:prstGeom>
            <a:noFill/>
          </p:spPr>
        </p:pic>
      </p:grpSp>
      <p:grpSp>
        <p:nvGrpSpPr>
          <p:cNvPr id="68" name="Group 67"/>
          <p:cNvGrpSpPr/>
          <p:nvPr/>
        </p:nvGrpSpPr>
        <p:grpSpPr>
          <a:xfrm>
            <a:off x="4679345" y="2166846"/>
            <a:ext cx="1369451" cy="1450691"/>
            <a:chOff x="3420416" y="1478843"/>
            <a:chExt cx="934626" cy="990071"/>
          </a:xfrm>
        </p:grpSpPr>
        <p:sp>
          <p:nvSpPr>
            <p:cNvPr id="46" name="Oval 45"/>
            <p:cNvSpPr/>
            <p:nvPr/>
          </p:nvSpPr>
          <p:spPr>
            <a:xfrm>
              <a:off x="3804356" y="2111022"/>
              <a:ext cx="191911" cy="1919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8" name="Picture 10" descr="F:\AAA-LÀM ẢNH SLIDE\Bai10-HĐ1-2b(3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20416" y="1478843"/>
              <a:ext cx="934626" cy="990071"/>
            </a:xfrm>
            <a:prstGeom prst="rect">
              <a:avLst/>
            </a:prstGeom>
            <a:noFill/>
          </p:spPr>
        </p:pic>
      </p:grpSp>
      <p:grpSp>
        <p:nvGrpSpPr>
          <p:cNvPr id="63" name="Group 62"/>
          <p:cNvGrpSpPr/>
          <p:nvPr/>
        </p:nvGrpSpPr>
        <p:grpSpPr>
          <a:xfrm>
            <a:off x="1986156" y="2335335"/>
            <a:ext cx="1038459" cy="1100063"/>
            <a:chOff x="1399823" y="1605253"/>
            <a:chExt cx="708730" cy="750774"/>
          </a:xfrm>
        </p:grpSpPr>
        <p:sp>
          <p:nvSpPr>
            <p:cNvPr id="49" name="Oval 48"/>
            <p:cNvSpPr/>
            <p:nvPr/>
          </p:nvSpPr>
          <p:spPr>
            <a:xfrm>
              <a:off x="1648178" y="2020711"/>
              <a:ext cx="169333" cy="1693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9" name="Picture 11" descr="F:\AAA-LÀM ẢNH SLIDE\Bai10-HĐ1-2b(4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399823" y="1605253"/>
              <a:ext cx="708730" cy="750774"/>
            </a:xfrm>
            <a:prstGeom prst="rect">
              <a:avLst/>
            </a:prstGeom>
            <a:noFill/>
          </p:spPr>
        </p:pic>
      </p:grpSp>
      <p:grpSp>
        <p:nvGrpSpPr>
          <p:cNvPr id="66" name="Group 65"/>
          <p:cNvGrpSpPr/>
          <p:nvPr/>
        </p:nvGrpSpPr>
        <p:grpSpPr>
          <a:xfrm>
            <a:off x="2627105" y="3024505"/>
            <a:ext cx="1260149" cy="1334904"/>
            <a:chOff x="1880701" y="2122310"/>
            <a:chExt cx="860030" cy="911049"/>
          </a:xfrm>
        </p:grpSpPr>
        <p:sp>
          <p:nvSpPr>
            <p:cNvPr id="48" name="Oval 47"/>
            <p:cNvSpPr/>
            <p:nvPr/>
          </p:nvSpPr>
          <p:spPr>
            <a:xfrm>
              <a:off x="2201333" y="2709333"/>
              <a:ext cx="180622" cy="1806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60" name="Picture 12" descr="F:\AAA-LÀM ẢNH SLIDE\Bai10-HĐ1-2b(5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880701" y="2122310"/>
              <a:ext cx="860030" cy="911049"/>
            </a:xfrm>
            <a:prstGeom prst="rect">
              <a:avLst/>
            </a:prstGeom>
            <a:noFill/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19" y="565140"/>
            <a:ext cx="2226464" cy="1113233"/>
          </a:xfrm>
          <a:prstGeom prst="rect">
            <a:avLst/>
          </a:prstGeom>
        </p:spPr>
      </p:pic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44651" y="2121705"/>
            <a:ext cx="645425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0394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25432" y="1548658"/>
            <a:ext cx="1412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600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3. </a:t>
            </a:r>
            <a:r>
              <a:rPr lang="en-GB" sz="3600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829" y="776177"/>
            <a:ext cx="7963650" cy="50784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01" y="626297"/>
            <a:ext cx="2206228" cy="110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21"/>
          <p:cNvGrpSpPr/>
          <p:nvPr/>
        </p:nvGrpSpPr>
        <p:grpSpPr>
          <a:xfrm>
            <a:off x="6331037" y="4169194"/>
            <a:ext cx="673166" cy="689535"/>
            <a:chOff x="7632352" y="2681286"/>
            <a:chExt cx="405942" cy="415815"/>
          </a:xfrm>
        </p:grpSpPr>
        <p:sp>
          <p:nvSpPr>
            <p:cNvPr id="7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83" name="Group 21"/>
          <p:cNvGrpSpPr/>
          <p:nvPr/>
        </p:nvGrpSpPr>
        <p:grpSpPr>
          <a:xfrm>
            <a:off x="10641894" y="4169187"/>
            <a:ext cx="673166" cy="689539"/>
            <a:chOff x="7632352" y="2681286"/>
            <a:chExt cx="405942" cy="415818"/>
          </a:xfrm>
        </p:grpSpPr>
        <p:sp>
          <p:nvSpPr>
            <p:cNvPr id="8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90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86" name="Group 21"/>
          <p:cNvGrpSpPr/>
          <p:nvPr/>
        </p:nvGrpSpPr>
        <p:grpSpPr>
          <a:xfrm>
            <a:off x="6338560" y="4176715"/>
            <a:ext cx="673166" cy="689535"/>
            <a:chOff x="7632352" y="2681286"/>
            <a:chExt cx="405942" cy="415815"/>
          </a:xfrm>
        </p:grpSpPr>
        <p:sp>
          <p:nvSpPr>
            <p:cNvPr id="8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3</a:t>
              </a:r>
            </a:p>
          </p:txBody>
        </p:sp>
      </p:grpSp>
      <p:grpSp>
        <p:nvGrpSpPr>
          <p:cNvPr id="89" name="Group 21"/>
          <p:cNvGrpSpPr/>
          <p:nvPr/>
        </p:nvGrpSpPr>
        <p:grpSpPr>
          <a:xfrm>
            <a:off x="10634371" y="4169185"/>
            <a:ext cx="673166" cy="704585"/>
            <a:chOff x="7632352" y="2681286"/>
            <a:chExt cx="405942" cy="424891"/>
          </a:xfrm>
        </p:grpSpPr>
        <p:sp>
          <p:nvSpPr>
            <p:cNvPr id="9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112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4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95" y="265713"/>
            <a:ext cx="2226464" cy="1113233"/>
          </a:xfrm>
          <a:prstGeom prst="rect">
            <a:avLst/>
          </a:prstGeom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77495" y="1188745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6146" name="Picture 2" descr="F:\AAA-LÀM ẢNH SLIDE\Bai10-HĐ1-3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15" y="2107154"/>
            <a:ext cx="10588230" cy="1852851"/>
          </a:xfrm>
          <a:prstGeom prst="rect">
            <a:avLst/>
          </a:prstGeom>
          <a:noFill/>
        </p:spPr>
      </p:pic>
      <p:grpSp>
        <p:nvGrpSpPr>
          <p:cNvPr id="75" name="Group 74"/>
          <p:cNvGrpSpPr/>
          <p:nvPr/>
        </p:nvGrpSpPr>
        <p:grpSpPr>
          <a:xfrm>
            <a:off x="350308" y="4169194"/>
            <a:ext cx="2553691" cy="689535"/>
            <a:chOff x="409578" y="3089235"/>
            <a:chExt cx="1915933" cy="517331"/>
          </a:xfrm>
        </p:grpSpPr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409578" y="3119186"/>
              <a:ext cx="1543399" cy="38969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472C4"/>
                  </a:solidFill>
                  <a:latin typeface="+mj-lt"/>
                  <a:cs typeface="Lato Black" pitchFamily="34" charset="0"/>
                </a:rPr>
                <a:t>2 + 3 =</a:t>
              </a:r>
            </a:p>
          </p:txBody>
        </p:sp>
        <p:grpSp>
          <p:nvGrpSpPr>
            <p:cNvPr id="69" name="Group 21"/>
            <p:cNvGrpSpPr/>
            <p:nvPr/>
          </p:nvGrpSpPr>
          <p:grpSpPr>
            <a:xfrm>
              <a:off x="1820461" y="3089235"/>
              <a:ext cx="505050" cy="517331"/>
              <a:chOff x="7632352" y="2681286"/>
              <a:chExt cx="405942" cy="415815"/>
            </a:xfrm>
          </p:grpSpPr>
          <p:sp>
            <p:nvSpPr>
              <p:cNvPr id="7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050" y="2702187"/>
                <a:ext cx="236184" cy="3949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3732" b="1" dirty="0">
                    <a:solidFill>
                      <a:srgbClr val="4472C4"/>
                    </a:solidFill>
                    <a:latin typeface="+mj-lt"/>
                    <a:cs typeface="Lato Black" pitchFamily="34" charset="0"/>
                  </a:rPr>
                  <a:t>5</a:t>
                </a:r>
              </a:p>
            </p:txBody>
          </p:sp>
        </p:grpSp>
      </p:grp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50513" y="4209114"/>
            <a:ext cx="2057151" cy="51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1 + 2 =</a:t>
            </a: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761370" y="4209114"/>
            <a:ext cx="2057151" cy="51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2 + 2 =</a:t>
            </a:r>
          </a:p>
        </p:txBody>
      </p:sp>
    </p:spTree>
    <p:extLst>
      <p:ext uri="{BB962C8B-B14F-4D97-AF65-F5344CB8AC3E}">
        <p14:creationId xmlns:p14="http://schemas.microsoft.com/office/powerpoint/2010/main" val="13771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AAA-LÀM ẢNH SLIDE\Bai10-HĐ1-3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0251" y="2306265"/>
            <a:ext cx="10534288" cy="1690521"/>
          </a:xfrm>
          <a:prstGeom prst="rect">
            <a:avLst/>
          </a:prstGeom>
          <a:noFill/>
        </p:spPr>
      </p:pic>
      <p:grpSp>
        <p:nvGrpSpPr>
          <p:cNvPr id="2" name="Group 21"/>
          <p:cNvGrpSpPr/>
          <p:nvPr/>
        </p:nvGrpSpPr>
        <p:grpSpPr>
          <a:xfrm>
            <a:off x="6331037" y="4211725"/>
            <a:ext cx="673166" cy="689535"/>
            <a:chOff x="7632352" y="2681286"/>
            <a:chExt cx="405942" cy="415815"/>
          </a:xfrm>
        </p:grpSpPr>
        <p:sp>
          <p:nvSpPr>
            <p:cNvPr id="7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10641894" y="4211718"/>
            <a:ext cx="673166" cy="689539"/>
            <a:chOff x="7632352" y="2681286"/>
            <a:chExt cx="405942" cy="415818"/>
          </a:xfrm>
        </p:grpSpPr>
        <p:sp>
          <p:nvSpPr>
            <p:cNvPr id="8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90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6338560" y="4219246"/>
            <a:ext cx="673166" cy="689535"/>
            <a:chOff x="7632352" y="2681286"/>
            <a:chExt cx="405942" cy="415815"/>
          </a:xfrm>
        </p:grpSpPr>
        <p:sp>
          <p:nvSpPr>
            <p:cNvPr id="8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3</a:t>
              </a:r>
            </a:p>
          </p:txBody>
        </p:sp>
      </p:grpSp>
      <p:grpSp>
        <p:nvGrpSpPr>
          <p:cNvPr id="5" name="Group 21"/>
          <p:cNvGrpSpPr/>
          <p:nvPr/>
        </p:nvGrpSpPr>
        <p:grpSpPr>
          <a:xfrm>
            <a:off x="10634371" y="4211716"/>
            <a:ext cx="673166" cy="704585"/>
            <a:chOff x="7632352" y="2681286"/>
            <a:chExt cx="405942" cy="424891"/>
          </a:xfrm>
        </p:grpSpPr>
        <p:sp>
          <p:nvSpPr>
            <p:cNvPr id="9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112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4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1" y="193570"/>
            <a:ext cx="2226464" cy="1113233"/>
          </a:xfrm>
          <a:prstGeom prst="rect">
            <a:avLst/>
          </a:prstGeom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77495" y="1231276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6" name="Group 74"/>
          <p:cNvGrpSpPr/>
          <p:nvPr/>
        </p:nvGrpSpPr>
        <p:grpSpPr>
          <a:xfrm>
            <a:off x="350308" y="4211725"/>
            <a:ext cx="2553691" cy="689535"/>
            <a:chOff x="409578" y="3089235"/>
            <a:chExt cx="1915933" cy="517331"/>
          </a:xfrm>
        </p:grpSpPr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409578" y="3119186"/>
              <a:ext cx="1543399" cy="38969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472C4"/>
                  </a:solidFill>
                  <a:latin typeface="+mj-lt"/>
                  <a:cs typeface="Lato Black" pitchFamily="34" charset="0"/>
                </a:rPr>
                <a:t>2 + 3 =</a:t>
              </a:r>
            </a:p>
          </p:txBody>
        </p:sp>
        <p:grpSp>
          <p:nvGrpSpPr>
            <p:cNvPr id="8" name="Group 21"/>
            <p:cNvGrpSpPr/>
            <p:nvPr/>
          </p:nvGrpSpPr>
          <p:grpSpPr>
            <a:xfrm>
              <a:off x="1820461" y="3089235"/>
              <a:ext cx="505050" cy="517331"/>
              <a:chOff x="7632352" y="2681286"/>
              <a:chExt cx="405942" cy="415815"/>
            </a:xfrm>
          </p:grpSpPr>
          <p:sp>
            <p:nvSpPr>
              <p:cNvPr id="7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050" y="2702187"/>
                <a:ext cx="236184" cy="3949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3732" b="1" dirty="0">
                    <a:solidFill>
                      <a:srgbClr val="4472C4"/>
                    </a:solidFill>
                    <a:latin typeface="+mj-lt"/>
                    <a:cs typeface="Lato Black" pitchFamily="34" charset="0"/>
                  </a:rPr>
                  <a:t>5</a:t>
                </a:r>
              </a:p>
            </p:txBody>
          </p:sp>
        </p:grpSp>
      </p:grp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50513" y="4251645"/>
            <a:ext cx="2057151" cy="51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1 + 2 =</a:t>
            </a: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761370" y="4251645"/>
            <a:ext cx="2057151" cy="51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2 + 2 =</a:t>
            </a:r>
          </a:p>
        </p:txBody>
      </p:sp>
    </p:spTree>
    <p:extLst>
      <p:ext uri="{BB962C8B-B14F-4D97-AF65-F5344CB8AC3E}">
        <p14:creationId xmlns:p14="http://schemas.microsoft.com/office/powerpoint/2010/main" val="338117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252" y="1830260"/>
            <a:ext cx="10515194" cy="1325512"/>
          </a:xfrm>
        </p:spPr>
        <p:txBody>
          <a:bodyPr>
            <a:normAutofit/>
          </a:bodyPr>
          <a:lstStyle/>
          <a:p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599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494" y="6580881"/>
            <a:ext cx="32492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7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599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15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/>
          <p:nvPr/>
        </p:nvSpPr>
        <p:spPr>
          <a:xfrm>
            <a:off x="2208214" y="5373688"/>
            <a:ext cx="7920037" cy="83026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indent="0" algn="ctr" defTabSz="457200">
              <a:spcBef>
                <a:spcPct val="0"/>
              </a:spcBef>
              <a:buNone/>
            </a:pPr>
            <a:r>
              <a:rPr lang="vi-VN" altLang="en-US" sz="2400" b="1" dirty="0">
                <a:solidFill>
                  <a:srgbClr val="000000"/>
                </a:solidFill>
                <a:latin typeface="Arial"/>
                <a:cs typeface="Arial"/>
              </a:rPr>
              <a:t>Tên phù thủy độc ác, nham hiểm đã bắt cóc hết sinh vật biển</a:t>
            </a:r>
            <a:endParaRPr lang="en-US" altLang="en-US" sz="2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/>
          <p:nvPr/>
        </p:nvSpPr>
        <p:spPr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indent="0" algn="ctr" defTabSz="457200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Arial"/>
                <a:cs typeface="Arial"/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550" y="4027489"/>
            <a:ext cx="1009650" cy="1704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266188">
            <a:off x="8361363" y="2913063"/>
            <a:ext cx="1706562" cy="93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4989" y="2684463"/>
            <a:ext cx="1519237" cy="2195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3638" y="5484814"/>
            <a:ext cx="1714500" cy="1190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3" name="Pictur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9664" y="2254250"/>
            <a:ext cx="1470025" cy="1714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4" name="Picture 1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75664" y="4189413"/>
            <a:ext cx="1817687" cy="1382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Notched Right Arrow 1">
            <a:hlinkClick r:id="rId5" action="ppaction://hlinksldjump"/>
          </p:cNvPr>
          <p:cNvSpPr/>
          <p:nvPr/>
        </p:nvSpPr>
        <p:spPr>
          <a:xfrm>
            <a:off x="8975726" y="6021389"/>
            <a:ext cx="1692275" cy="836613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/>
            <a:r>
              <a:rPr sz="1200" dirty="0">
                <a:solidFill>
                  <a:srgbClr val="FFFFFF"/>
                </a:solidFill>
                <a:cs typeface="Arial"/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/>
          <p:nvPr/>
        </p:nvSpPr>
        <p:spPr>
          <a:xfrm>
            <a:off x="3432176" y="914400"/>
            <a:ext cx="5434013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indent="0" defTabSz="457200">
              <a:spcBef>
                <a:spcPct val="0"/>
              </a:spcBef>
              <a:buNone/>
            </a:pPr>
            <a:endParaRPr lang="en-US" alt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AutoShape 10">
            <a:hlinkClick r:id="rId3" action="ppaction://hlinksldjump"/>
          </p:cNvPr>
          <p:cNvSpPr/>
          <p:nvPr/>
        </p:nvSpPr>
        <p:spPr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indent="0" defTabSz="457200" eaLnBrk="1" hangingPunct="1">
              <a:spcBef>
                <a:spcPct val="0"/>
              </a:spcBef>
              <a:buNone/>
            </a:pPr>
            <a:endParaRPr lang="en-US" alt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4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615364" y="1830389"/>
            <a:ext cx="785813" cy="722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4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4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775" y="4222751"/>
            <a:ext cx="1519238" cy="2195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Oval Callout 8"/>
          <p:cNvSpPr/>
          <p:nvPr/>
        </p:nvSpPr>
        <p:spPr>
          <a:xfrm>
            <a:off x="2424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/>
            <a:r>
              <a:rPr lang="en-US" sz="4400" dirty="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đĩa có hình gì?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4656138" y="3500439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tròn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2424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/>
            <a:r>
              <a:rPr lang="en-US" sz="4000" b="1" dirty="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cờ thi đua có hình gì?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4656138" y="3500439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/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tam giác</a:t>
            </a:r>
          </a:p>
        </p:txBody>
      </p:sp>
      <p:pic>
        <p:nvPicPr>
          <p:cNvPr id="8197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289" y="3989388"/>
            <a:ext cx="2001837" cy="2335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AutoShape 10">
            <a:hlinkClick r:id="rId4" action="ppaction://hlinksldjump"/>
          </p:cNvPr>
          <p:cNvSpPr/>
          <p:nvPr/>
        </p:nvSpPr>
        <p:spPr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indent="0" defTabSz="457200" eaLnBrk="1" hangingPunct="1">
              <a:spcBef>
                <a:spcPct val="0"/>
              </a:spcBef>
              <a:buNone/>
            </a:pPr>
            <a:endParaRPr lang="en-US" alt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113" y="4460876"/>
            <a:ext cx="1009650" cy="1704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Callout 4"/>
          <p:cNvSpPr/>
          <p:nvPr/>
        </p:nvSpPr>
        <p:spPr>
          <a:xfrm>
            <a:off x="2424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/>
            <a:r>
              <a:rPr lang="en-US" sz="4000" b="1" dirty="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bánh trưng có hình gì?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4656138" y="3500439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/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vuông</a:t>
            </a:r>
          </a:p>
        </p:txBody>
      </p:sp>
      <p:sp>
        <p:nvSpPr>
          <p:cNvPr id="7171" name="AutoShape 10">
            <a:hlinkClick r:id="rId4" action="ppaction://hlinksldjump"/>
          </p:cNvPr>
          <p:cNvSpPr/>
          <p:nvPr/>
        </p:nvSpPr>
        <p:spPr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indent="0" defTabSz="457200" eaLnBrk="1" hangingPunct="1">
              <a:spcBef>
                <a:spcPct val="0"/>
              </a:spcBef>
              <a:buNone/>
            </a:pPr>
            <a:endParaRPr lang="en-US" alt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63750" y="4941888"/>
            <a:ext cx="1817688" cy="1382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Oval Callout 5"/>
          <p:cNvSpPr/>
          <p:nvPr/>
        </p:nvSpPr>
        <p:spPr>
          <a:xfrm>
            <a:off x="2424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/>
            <a:r>
              <a:rPr lang="en-US" sz="4000" dirty="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bảng có hình gì?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4656138" y="3500439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/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7171" name="AutoShape 10">
            <a:hlinkClick r:id="rId4" action="ppaction://hlinksldjump"/>
          </p:cNvPr>
          <p:cNvSpPr/>
          <p:nvPr/>
        </p:nvSpPr>
        <p:spPr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indent="0" defTabSz="457200" eaLnBrk="1" hangingPunct="1">
              <a:spcBef>
                <a:spcPct val="0"/>
              </a:spcBef>
              <a:buNone/>
            </a:pPr>
            <a:endParaRPr lang="en-US" alt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263</Words>
  <Application>Microsoft Office PowerPoint</Application>
  <PresentationFormat>Widescreen</PresentationFormat>
  <Paragraphs>92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等线</vt:lpstr>
      <vt:lpstr>Microsoft YaHei</vt:lpstr>
      <vt:lpstr>Arial</vt:lpstr>
      <vt:lpstr>Arial-Rounded</vt:lpstr>
      <vt:lpstr>Calibri</vt:lpstr>
      <vt:lpstr>Impact</vt:lpstr>
      <vt:lpstr>Times New Roman</vt:lpstr>
      <vt:lpstr>UTM Avo</vt:lpstr>
      <vt:lpstr>5_Office Theme</vt:lpstr>
      <vt:lpstr>自定义设计方案</vt:lpstr>
      <vt:lpstr>1_Office Theme</vt:lpstr>
      <vt:lpstr>1_Office 主题​​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30</cp:revision>
  <dcterms:created xsi:type="dcterms:W3CDTF">2021-07-24T01:07:49Z</dcterms:created>
  <dcterms:modified xsi:type="dcterms:W3CDTF">2021-08-22T02:30:21Z</dcterms:modified>
</cp:coreProperties>
</file>