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25" r:id="rId5"/>
  </p:sldMasterIdLst>
  <p:notesMasterIdLst>
    <p:notesMasterId r:id="rId21"/>
  </p:notesMasterIdLst>
  <p:sldIdLst>
    <p:sldId id="3401" r:id="rId6"/>
    <p:sldId id="2007577095" r:id="rId7"/>
    <p:sldId id="262" r:id="rId8"/>
    <p:sldId id="263" r:id="rId9"/>
    <p:sldId id="291" r:id="rId10"/>
    <p:sldId id="294" r:id="rId11"/>
    <p:sldId id="301" r:id="rId12"/>
    <p:sldId id="298" r:id="rId13"/>
    <p:sldId id="300" r:id="rId14"/>
    <p:sldId id="305" r:id="rId15"/>
    <p:sldId id="274" r:id="rId16"/>
    <p:sldId id="302" r:id="rId17"/>
    <p:sldId id="303" r:id="rId18"/>
    <p:sldId id="30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5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4952999" y="228600"/>
            <a:ext cx="3414823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mình cùng nhau luyện tập thêm nhé!</a:t>
            </a:r>
            <a:endParaRPr lang="vi-V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38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nhé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16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269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44308" y="936486"/>
            <a:ext cx="8839199" cy="5277376"/>
            <a:chOff x="0" y="25365"/>
            <a:chExt cx="9067800" cy="6595569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5365"/>
              <a:ext cx="9067800" cy="65955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665952" y="165729"/>
              <a:ext cx="2995342" cy="2012230"/>
              <a:chOff x="1589752" y="204918"/>
              <a:chExt cx="2995342" cy="2012230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589752" y="222037"/>
                <a:ext cx="1544696" cy="1904619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42926" y="223676"/>
                <a:ext cx="1342168" cy="1993472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13494" y="204918"/>
                <a:ext cx="1371600" cy="1943149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378577" y="2821282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364116" y="4563551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936011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4909885" y="456355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979" y="1906197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910690" y="1028353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a)</a:t>
            </a:r>
          </a:p>
        </p:txBody>
      </p:sp>
      <p:pic>
        <p:nvPicPr>
          <p:cNvPr id="23" name="Picture 4" descr="Kết quả hình ảnh cho simba kid">
            <a:extLst>
              <a:ext uri="{FF2B5EF4-FFF2-40B4-BE49-F238E27FC236}">
                <a16:creationId xmlns:a16="http://schemas.microsoft.com/office/drawing/2014/main" id="{4CE754ED-6972-4A35-B009-FD5AF874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ết quả hình ảnh cho simba kid">
            <a:extLst>
              <a:ext uri="{FF2B5EF4-FFF2-40B4-BE49-F238E27FC236}">
                <a16:creationId xmlns:a16="http://schemas.microsoft.com/office/drawing/2014/main" id="{ABB961DB-7A07-43DE-BAFF-4801CEF2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306" y="40818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7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22291 L -3.75E-6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2 L 2.29167E-6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33148 L 0.00274 0.001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1658678" y="816283"/>
            <a:ext cx="8704521" cy="5637680"/>
            <a:chOff x="0" y="963131"/>
            <a:chExt cx="9067800" cy="5657803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963131"/>
              <a:ext cx="9067800" cy="565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455879" y="1350683"/>
              <a:ext cx="3352800" cy="1497147"/>
              <a:chOff x="1379679" y="1389872"/>
              <a:chExt cx="3352800" cy="1497147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379679" y="1426883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360879" y="1439219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84680" y="138987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158" y="998719"/>
            <a:ext cx="2986715" cy="21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1828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6019800" y="4648201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19800" y="3048001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7620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1820" y="897684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b)</a:t>
            </a:r>
          </a:p>
        </p:txBody>
      </p:sp>
      <p:pic>
        <p:nvPicPr>
          <p:cNvPr id="19" name="Picture 4" descr="Kết quả hình ảnh cho simba kid">
            <a:extLst>
              <a:ext uri="{FF2B5EF4-FFF2-40B4-BE49-F238E27FC236}">
                <a16:creationId xmlns:a16="http://schemas.microsoft.com/office/drawing/2014/main" id="{FEC1526D-350B-4018-9A90-DB19CD76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4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2099058" y="853243"/>
            <a:ext cx="8546805" cy="5921514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879" y="874509"/>
            <a:ext cx="2758249" cy="1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3077141" y="3372098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3288574" y="4648201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781800" y="4563036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7898674" y="2821579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6150557" y="2827982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2011" y="960741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c)</a:t>
            </a:r>
          </a:p>
        </p:txBody>
      </p:sp>
      <p:pic>
        <p:nvPicPr>
          <p:cNvPr id="20" name="Picture 4" descr="Kết quả hình ảnh cho simba kid">
            <a:extLst>
              <a:ext uri="{FF2B5EF4-FFF2-40B4-BE49-F238E27FC236}">
                <a16:creationId xmlns:a16="http://schemas.microsoft.com/office/drawing/2014/main" id="{6018E824-AFB1-436E-8341-5A089B99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706" y="3929425"/>
            <a:ext cx="2678455" cy="2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6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10411" y="3026774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27375" y="768379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-243706" y="116541"/>
            <a:ext cx="10890442" cy="6772090"/>
            <a:chOff x="-1906286" y="143934"/>
            <a:chExt cx="10974086" cy="6395863"/>
          </a:xfrm>
        </p:grpSpPr>
        <p:sp>
          <p:nvSpPr>
            <p:cNvPr id="8" name="Rectangle 7"/>
            <p:cNvSpPr/>
            <p:nvPr/>
          </p:nvSpPr>
          <p:spPr>
            <a:xfrm>
              <a:off x="0" y="143934"/>
              <a:ext cx="9067800" cy="604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06286" y="3744991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5219" y="1152329"/>
            <a:ext cx="3199167" cy="22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2141811" y="2360312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3864935" y="4728883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>
            <a:off x="2036135" y="4728883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5693735" y="4728883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7535" y="461683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VNI-avo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84025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334 L 2.70833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33148 L 2.70833E-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227" y="2339484"/>
            <a:ext cx="7803792" cy="23965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Hẹn gặp lại các bạn! </a:t>
            </a:r>
          </a:p>
          <a:p>
            <a:pPr algn="ctr"/>
            <a:endParaRPr lang="en-US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7773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536368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79843" y="2734039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8: THỰC HÀNH LẮP GHÉP, XẾP HÌNH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LÀM QUEN VỚI HÌNH HỌC PHẲNG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9C483-C912-4CAF-A47F-C3EBD974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43" y="3302662"/>
            <a:ext cx="4202440" cy="29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5688273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199566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7544793" y="528164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705600" y="435679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3572" y="21717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4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482" y="3748799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7602" y="1447368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6972" y="1520868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7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0" y="20574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4038600"/>
            <a:ext cx="31590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2" y="4015408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9A5D53-545B-4FC4-B9D4-F6FED53D4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940753" y="1204136"/>
            <a:ext cx="9067800" cy="5327197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TextBox 37"/>
          <p:cNvSpPr txBox="1"/>
          <p:nvPr/>
        </p:nvSpPr>
        <p:spPr>
          <a:xfrm>
            <a:off x="2221620" y="1323859"/>
            <a:ext cx="879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3200401" y="435655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3484753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441154" y="4369830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ight Triangle 43"/>
          <p:cNvSpPr/>
          <p:nvPr/>
        </p:nvSpPr>
        <p:spPr>
          <a:xfrm rot="13378938">
            <a:off x="5707730" y="4343401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5379085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BE9275-6913-4D04-A240-09627B6B2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4" y="-21234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63" y="3800565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5424" y="1428929"/>
            <a:ext cx="8560660" cy="5200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7100" y="2349559"/>
            <a:ext cx="1231834" cy="25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65263" y="2360172"/>
            <a:ext cx="5691313" cy="1257365"/>
            <a:chOff x="2171043" y="2096589"/>
            <a:chExt cx="6439557" cy="1676400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71043" y="2228644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429472" y="2047965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8960" y="3930282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4484117" y="3723911"/>
            <a:ext cx="1061239" cy="137675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5089709" y="4951668"/>
            <a:ext cx="1304295" cy="106123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5442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3977" y="5995392"/>
            <a:ext cx="1304295" cy="504288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5703116" y="3888980"/>
            <a:ext cx="1304295" cy="106123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0202" y="1363336"/>
            <a:ext cx="797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miếng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Mai.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94ECD0-CD91-4AA6-8BEC-4BFE76032D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1" y="0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21111 L 1.875E-6 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18055 L -3.95833E-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21112 L -3.54167E-6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1.25E-6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1.875E-6 3.7037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87" y="3665135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657600" y="15240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1" y="3962401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05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67201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495801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C09FF-BF43-41AB-910A-AF4D7BE68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5" y="206515"/>
            <a:ext cx="2634971" cy="13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181600" y="0"/>
            <a:ext cx="5153246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Bây giờ thì mình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lang="vi-VN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2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+mj-lt"/>
              </a:rPr>
              <a:t>b)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ghép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khác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238</Words>
  <Application>Microsoft Office PowerPoint</Application>
  <PresentationFormat>Widescreen</PresentationFormat>
  <Paragraphs>24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微软雅黑</vt:lpstr>
      <vt:lpstr>VVNI-avo</vt:lpstr>
      <vt:lpstr>Arial</vt:lpstr>
      <vt:lpstr>Calibri</vt:lpstr>
      <vt:lpstr>Times New Roman</vt:lpstr>
      <vt:lpstr>UTM Avo</vt:lpstr>
      <vt:lpstr>2_Office 主题</vt:lpstr>
      <vt:lpstr>https://www.freeppt7.com</vt:lpstr>
      <vt:lpstr>3_Office 主题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49</cp:revision>
  <dcterms:created xsi:type="dcterms:W3CDTF">2021-07-20T01:55:21Z</dcterms:created>
  <dcterms:modified xsi:type="dcterms:W3CDTF">2021-08-22T02:29:19Z</dcterms:modified>
</cp:coreProperties>
</file>