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823" r:id="rId2"/>
    <p:sldId id="824" r:id="rId3"/>
    <p:sldId id="863" r:id="rId4"/>
    <p:sldId id="826" r:id="rId5"/>
    <p:sldId id="828" r:id="rId6"/>
    <p:sldId id="829" r:id="rId7"/>
    <p:sldId id="830" r:id="rId8"/>
    <p:sldId id="831" r:id="rId9"/>
    <p:sldId id="868" r:id="rId10"/>
    <p:sldId id="871" r:id="rId11"/>
    <p:sldId id="836" r:id="rId12"/>
    <p:sldId id="837" r:id="rId13"/>
    <p:sldId id="838" r:id="rId14"/>
    <p:sldId id="839" r:id="rId15"/>
    <p:sldId id="856" r:id="rId16"/>
    <p:sldId id="869" r:id="rId17"/>
    <p:sldId id="855" r:id="rId18"/>
    <p:sldId id="870" r:id="rId19"/>
    <p:sldId id="86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566905-FEF3-42B6-B234-12752B7C9AE7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E00552-8736-4F9A-8266-730EBEB70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887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865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741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56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70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386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239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901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44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7C7AB-B834-9582-532E-4EF0269159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72059F-22FE-07BD-10A8-317708F571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28D81-9060-DF4A-AC53-E3360335C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2BD0-66B1-46D3-881A-69F13D136AD2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705BC-C651-475C-C18C-B8AE7455A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621390-6238-E5C2-2F7B-C5657F86F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05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9D206-5031-F1EF-47DE-229946FD0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640B20-1597-6D09-CAC7-6B20CC4B32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CF91DB-C259-A278-79EA-0473575E6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2BD0-66B1-46D3-881A-69F13D136AD2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0C56B2-CE83-2875-78A7-4452C38F7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7850E1-AADB-97D7-E967-E3562A3E9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617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F8F1C5-978E-7525-AD52-6D821288B9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76D225-A6B1-E742-4CA6-9BA34C766A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3945C-D3EA-3EED-CB9E-E10043AA8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2BD0-66B1-46D3-881A-69F13D136AD2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21ADE-87A9-2F51-B2DE-B8B61D7DD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265650-B9D6-4CF7-F07F-68A89ACEA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764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A615B-C0D3-BF94-D514-424707051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D37D5-8531-8F0E-F245-11782A36DC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9B687-6525-94E6-744B-49EFFF4FA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2BD0-66B1-46D3-881A-69F13D136AD2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E76E4-B9E0-3A96-4E54-915B98CEC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594A6-D0B0-663D-AE64-DAE82FFCE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697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1EC01-58A9-4790-7A5B-FAD6707BD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EF10FB-C855-3FFD-DB1F-6555B4DAA4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EF07F-48E8-2C29-B42E-E7C1EBB2D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2BD0-66B1-46D3-881A-69F13D136AD2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FD556-25AF-3C4B-7C88-81DDA4BF1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7B5A71-831C-B58F-D353-47EBCCC4E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300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6A5D7-CB69-8C51-3460-37B7EB02D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4F97B-19C2-E134-638F-079CE99A52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BA4FA-43D3-519C-7DFF-95CBCE55BB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E9A7C3-4E88-0729-AF63-7FEBEDD00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2BD0-66B1-46D3-881A-69F13D136AD2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95F283-3FC7-5A69-F4C8-90719E0DF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39FDFD-9D9D-AB67-1D09-D74B89465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287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18C38-ACF3-5CBE-221B-DB098FBFF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4A629A-8B70-00B2-107F-014BF0C24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99627B-D921-16EC-B512-F2F6B7424E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2667E6-F212-72DD-9638-E640BABB01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062FEA-C48D-F774-BD91-D75B537B96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5A1806-4334-8A7F-9BD3-CC8341FA1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2BD0-66B1-46D3-881A-69F13D136AD2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EF72DC-3646-626F-0679-C557AFE90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D59387-D80A-253B-320F-A8A473B2F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72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41627-347A-2604-B066-DA201AF52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7AD8A8-4868-ADB2-ABC1-5A07B252B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2BD0-66B1-46D3-881A-69F13D136AD2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BE08AC-864F-05F1-102A-FC9AC8A1A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2C2CC8-A30D-2B8B-CB80-C6A9BA2DF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45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693DD-6254-7517-EBDA-636E6B4D2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2BD0-66B1-46D3-881A-69F13D136AD2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D31BF1-676A-0383-BD53-0210224EC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B1ED64-3156-8A48-3D8D-644DB214C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573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ABAEB-EC8F-31A6-21A2-87BFD0F4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DE648-C7F1-B329-9253-04875D560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EDD41-5493-F22E-1B9E-4AA491900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1BF37F-2735-ADEC-EE17-167753FAD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2BD0-66B1-46D3-881A-69F13D136AD2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4902D2-D204-677E-BCF1-9A71D2131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946991-7BF6-F51E-8287-F81D27480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717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893E4-8710-D6FF-E410-6128AE336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319690-4F3E-00DE-E58D-1B409E34A0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05A9F-AC51-67C8-D415-FAE4B5AE30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427915-719B-A012-C9B8-8AC919492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2BD0-66B1-46D3-881A-69F13D136AD2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EAD92F-2FEE-AEE9-AE0E-4AC250962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8286DA-8A51-4009-CB74-8D6FCC8F0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541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9EAD1F-7CCA-D691-A7E7-C1C93350E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520F36-AE49-EE11-90DA-42A4AF98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6E867-B53F-98FC-DAF9-A89FEA9C63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A2BD0-66B1-46D3-881A-69F13D136AD2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47448-3BED-30D0-D29A-045A6BDC6C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ACBCB-9509-EFC4-5374-261F00E629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555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2.gif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22.gif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audio" Target="../media/audio6.wav"/><Relationship Id="rId4" Type="http://schemas.openxmlformats.org/officeDocument/2006/relationships/image" Target="../media/image22.gif"/><Relationship Id="rId9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38.png"/><Relationship Id="rId5" Type="http://schemas.openxmlformats.org/officeDocument/2006/relationships/image" Target="../media/image6.png"/><Relationship Id="rId10" Type="http://schemas.microsoft.com/office/2007/relationships/hdphoto" Target="../media/hdphoto9.wdp"/><Relationship Id="rId4" Type="http://schemas.openxmlformats.org/officeDocument/2006/relationships/image" Target="../media/image4.pn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microsoft.com/office/2007/relationships/media" Target="../media/media2.mp3"/><Relationship Id="rId7" Type="http://schemas.openxmlformats.org/officeDocument/2006/relationships/image" Target="../media/image8.jpg"/><Relationship Id="rId12" Type="http://schemas.openxmlformats.org/officeDocument/2006/relationships/image" Target="../media/image13.jpg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2.jpg"/><Relationship Id="rId5" Type="http://schemas.openxmlformats.org/officeDocument/2006/relationships/slideLayout" Target="../slideLayouts/slideLayout1.xml"/><Relationship Id="rId15" Type="http://schemas.openxmlformats.org/officeDocument/2006/relationships/slide" Target="slide3.xml"/><Relationship Id="rId10" Type="http://schemas.openxmlformats.org/officeDocument/2006/relationships/image" Target="../media/image11.jpeg"/><Relationship Id="rId4" Type="http://schemas.openxmlformats.org/officeDocument/2006/relationships/audio" Target="../media/media2.mp3"/><Relationship Id="rId9" Type="http://schemas.openxmlformats.org/officeDocument/2006/relationships/image" Target="../media/image10.png"/><Relationship Id="rId1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9.xml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slide" Target="slide7.xml"/><Relationship Id="rId5" Type="http://schemas.openxmlformats.org/officeDocument/2006/relationships/image" Target="../media/image17.png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22.gif"/><Relationship Id="rId5" Type="http://schemas.openxmlformats.org/officeDocument/2006/relationships/image" Target="../media/image19.png"/><Relationship Id="rId10" Type="http://schemas.microsoft.com/office/2007/relationships/hdphoto" Target="../media/hdphoto7.wdp"/><Relationship Id="rId4" Type="http://schemas.openxmlformats.org/officeDocument/2006/relationships/audio" Target="../media/audio4.wav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7.png"/><Relationship Id="rId4" Type="http://schemas.openxmlformats.org/officeDocument/2006/relationships/audio" Target="../media/audio5.wav"/><Relationship Id="rId9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B94BAB-37D4-46E0-B31D-6CF9E29F80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96147" y="2222500"/>
            <a:ext cx="687688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3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706674" y="967656"/>
            <a:ext cx="9497959" cy="2966949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618906" y="-168496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413623" y="390452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271478" y="-25733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52723" y="-13102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74B1BF2-2EA0-40D6-B2A1-F38FC0656751}"/>
              </a:ext>
            </a:extLst>
          </p:cNvPr>
          <p:cNvSpPr txBox="1"/>
          <p:nvPr/>
        </p:nvSpPr>
        <p:spPr>
          <a:xfrm>
            <a:off x="3219782" y="1373038"/>
            <a:ext cx="79314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Onyx" panose="04050602080702020203" pitchFamily="82" charset="0"/>
                <a:cs typeface="Pattaya" panose="00000500000000000000" pitchFamily="2" charset="-34"/>
              </a:rPr>
              <a:t>Ôn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Onyx" panose="04050602080702020203" pitchFamily="82" charset="0"/>
                <a:cs typeface="Pattaya" panose="00000500000000000000" pitchFamily="2" charset="-34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Onyx" panose="04050602080702020203" pitchFamily="82" charset="0"/>
                <a:cs typeface="Pattaya" panose="00000500000000000000" pitchFamily="2" charset="-34"/>
              </a:rPr>
              <a:t>tập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Onyx" panose="04050602080702020203" pitchFamily="82" charset="0"/>
                <a:cs typeface="Pattaya" panose="00000500000000000000" pitchFamily="2" charset="-34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Onyx" panose="04050602080702020203" pitchFamily="82" charset="0"/>
                <a:cs typeface="Pattaya" panose="00000500000000000000" pitchFamily="2" charset="-34"/>
              </a:rPr>
              <a:t>bảng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Onyx" panose="04050602080702020203" pitchFamily="82" charset="0"/>
                <a:cs typeface="Pattaya" panose="00000500000000000000" pitchFamily="2" charset="-3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Onyx" panose="04050602080702020203" pitchFamily="82" charset="0"/>
                <a:cs typeface="Pattaya" panose="00000500000000000000" pitchFamily="2" charset="-34"/>
              </a:rPr>
              <a:t>nhân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Onyx" panose="04050602080702020203" pitchFamily="82" charset="0"/>
                <a:cs typeface="Pattaya" panose="00000500000000000000" pitchFamily="2" charset="-34"/>
              </a:rPr>
              <a:t> 2, chia 2</a:t>
            </a:r>
          </a:p>
        </p:txBody>
      </p:sp>
      <p:pic>
        <p:nvPicPr>
          <p:cNvPr id="22" name="Picture 21" descr="A picture containing toy&#10;&#10;Description automatically generated">
            <a:extLst>
              <a:ext uri="{FF2B5EF4-FFF2-40B4-BE49-F238E27FC236}">
                <a16:creationId xmlns:a16="http://schemas.microsoft.com/office/drawing/2014/main" id="{540003C9-A8A4-4CF3-B6E6-846905C266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073" y="2589603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7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50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BB6636-0FC7-4A2C-895D-A9C010AAD1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91388" y="2222500"/>
            <a:ext cx="689517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0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4672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Số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D1D15345-9501-41B6-82C6-544AC2B01A3E}"/>
              </a:ext>
            </a:extLst>
          </p:cNvPr>
          <p:cNvGraphicFramePr>
            <a:graphicFrameLocks noGrp="1"/>
          </p:cNvGraphicFramePr>
          <p:nvPr/>
        </p:nvGraphicFramePr>
        <p:xfrm>
          <a:off x="400693" y="1745565"/>
          <a:ext cx="11106356" cy="1793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6736">
                  <a:extLst>
                    <a:ext uri="{9D8B030D-6E8A-4147-A177-3AD203B41FA5}">
                      <a16:colId xmlns:a16="http://schemas.microsoft.com/office/drawing/2014/main" val="1411993799"/>
                    </a:ext>
                  </a:extLst>
                </a:gridCol>
                <a:gridCol w="955496">
                  <a:extLst>
                    <a:ext uri="{9D8B030D-6E8A-4147-A177-3AD203B41FA5}">
                      <a16:colId xmlns:a16="http://schemas.microsoft.com/office/drawing/2014/main" val="1845022752"/>
                    </a:ext>
                  </a:extLst>
                </a:gridCol>
                <a:gridCol w="976045">
                  <a:extLst>
                    <a:ext uri="{9D8B030D-6E8A-4147-A177-3AD203B41FA5}">
                      <a16:colId xmlns:a16="http://schemas.microsoft.com/office/drawing/2014/main" val="2874818454"/>
                    </a:ext>
                  </a:extLst>
                </a:gridCol>
                <a:gridCol w="1006868">
                  <a:extLst>
                    <a:ext uri="{9D8B030D-6E8A-4147-A177-3AD203B41FA5}">
                      <a16:colId xmlns:a16="http://schemas.microsoft.com/office/drawing/2014/main" val="1798602518"/>
                    </a:ext>
                  </a:extLst>
                </a:gridCol>
                <a:gridCol w="1027415">
                  <a:extLst>
                    <a:ext uri="{9D8B030D-6E8A-4147-A177-3AD203B41FA5}">
                      <a16:colId xmlns:a16="http://schemas.microsoft.com/office/drawing/2014/main" val="1333425534"/>
                    </a:ext>
                  </a:extLst>
                </a:gridCol>
                <a:gridCol w="1037690">
                  <a:extLst>
                    <a:ext uri="{9D8B030D-6E8A-4147-A177-3AD203B41FA5}">
                      <a16:colId xmlns:a16="http://schemas.microsoft.com/office/drawing/2014/main" val="3279884726"/>
                    </a:ext>
                  </a:extLst>
                </a:gridCol>
                <a:gridCol w="999217">
                  <a:extLst>
                    <a:ext uri="{9D8B030D-6E8A-4147-A177-3AD203B41FA5}">
                      <a16:colId xmlns:a16="http://schemas.microsoft.com/office/drawing/2014/main" val="1028474258"/>
                    </a:ext>
                  </a:extLst>
                </a:gridCol>
                <a:gridCol w="1008704">
                  <a:extLst>
                    <a:ext uri="{9D8B030D-6E8A-4147-A177-3AD203B41FA5}">
                      <a16:colId xmlns:a16="http://schemas.microsoft.com/office/drawing/2014/main" val="3774639572"/>
                    </a:ext>
                  </a:extLst>
                </a:gridCol>
                <a:gridCol w="966233">
                  <a:extLst>
                    <a:ext uri="{9D8B030D-6E8A-4147-A177-3AD203B41FA5}">
                      <a16:colId xmlns:a16="http://schemas.microsoft.com/office/drawing/2014/main" val="897258934"/>
                    </a:ext>
                  </a:extLst>
                </a:gridCol>
                <a:gridCol w="870671">
                  <a:extLst>
                    <a:ext uri="{9D8B030D-6E8A-4147-A177-3AD203B41FA5}">
                      <a16:colId xmlns:a16="http://schemas.microsoft.com/office/drawing/2014/main" val="3046278144"/>
                    </a:ext>
                  </a:extLst>
                </a:gridCol>
                <a:gridCol w="881281">
                  <a:extLst>
                    <a:ext uri="{9D8B030D-6E8A-4147-A177-3AD203B41FA5}">
                      <a16:colId xmlns:a16="http://schemas.microsoft.com/office/drawing/2014/main" val="717875728"/>
                    </a:ext>
                  </a:extLst>
                </a:gridCol>
              </a:tblGrid>
              <a:tr h="5977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645272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4913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Tích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6573"/>
                  </a:ext>
                </a:extLst>
              </a:tr>
            </a:tbl>
          </a:graphicData>
        </a:graphic>
      </p:graphicFrame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59B23AA-666A-45F3-8F52-6B92E0C90CBC}"/>
              </a:ext>
            </a:extLst>
          </p:cNvPr>
          <p:cNvSpPr/>
          <p:nvPr/>
        </p:nvSpPr>
        <p:spPr>
          <a:xfrm>
            <a:off x="3873357" y="3021948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B7FA73C-CB63-4669-951F-0174CE58356C}"/>
              </a:ext>
            </a:extLst>
          </p:cNvPr>
          <p:cNvSpPr/>
          <p:nvPr/>
        </p:nvSpPr>
        <p:spPr>
          <a:xfrm>
            <a:off x="4962417" y="3040508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378AC12D-866A-4ABC-98B7-5739706FD4E4}"/>
              </a:ext>
            </a:extLst>
          </p:cNvPr>
          <p:cNvSpPr/>
          <p:nvPr/>
        </p:nvSpPr>
        <p:spPr>
          <a:xfrm>
            <a:off x="5930071" y="3046806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654E2952-2537-4F9F-B926-D34C8FB67F4E}"/>
              </a:ext>
            </a:extLst>
          </p:cNvPr>
          <p:cNvSpPr/>
          <p:nvPr/>
        </p:nvSpPr>
        <p:spPr>
          <a:xfrm>
            <a:off x="6897725" y="3018243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3EB61C69-0264-4C30-9033-EDBF85CDE492}"/>
              </a:ext>
            </a:extLst>
          </p:cNvPr>
          <p:cNvSpPr/>
          <p:nvPr/>
        </p:nvSpPr>
        <p:spPr>
          <a:xfrm>
            <a:off x="7895686" y="3034815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5D3D96E6-92FE-4E59-BE07-CD7851DCCDD4}"/>
              </a:ext>
            </a:extLst>
          </p:cNvPr>
          <p:cNvSpPr/>
          <p:nvPr/>
        </p:nvSpPr>
        <p:spPr>
          <a:xfrm>
            <a:off x="8893647" y="3046806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09500036-60C4-4721-BA53-3A3C0804730E}"/>
              </a:ext>
            </a:extLst>
          </p:cNvPr>
          <p:cNvSpPr/>
          <p:nvPr/>
        </p:nvSpPr>
        <p:spPr>
          <a:xfrm>
            <a:off x="9806163" y="3047411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EC265D-5CC0-4A2B-BBE4-2F179D1ABE09}"/>
              </a:ext>
            </a:extLst>
          </p:cNvPr>
          <p:cNvSpPr txBox="1"/>
          <p:nvPr/>
        </p:nvSpPr>
        <p:spPr>
          <a:xfrm>
            <a:off x="976045" y="11430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</a:t>
            </a:r>
          </a:p>
        </p:txBody>
      </p:sp>
      <p:graphicFrame>
        <p:nvGraphicFramePr>
          <p:cNvPr id="62" name="Table 7">
            <a:extLst>
              <a:ext uri="{FF2B5EF4-FFF2-40B4-BE49-F238E27FC236}">
                <a16:creationId xmlns:a16="http://schemas.microsoft.com/office/drawing/2014/main" id="{DD41BDC7-841E-40CC-B8AC-4A3D323C89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385421"/>
              </p:ext>
            </p:extLst>
          </p:nvPr>
        </p:nvGraphicFramePr>
        <p:xfrm>
          <a:off x="400693" y="4272636"/>
          <a:ext cx="11106356" cy="1793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1467">
                  <a:extLst>
                    <a:ext uri="{9D8B030D-6E8A-4147-A177-3AD203B41FA5}">
                      <a16:colId xmlns:a16="http://schemas.microsoft.com/office/drawing/2014/main" val="1411993799"/>
                    </a:ext>
                  </a:extLst>
                </a:gridCol>
                <a:gridCol w="690765">
                  <a:extLst>
                    <a:ext uri="{9D8B030D-6E8A-4147-A177-3AD203B41FA5}">
                      <a16:colId xmlns:a16="http://schemas.microsoft.com/office/drawing/2014/main" val="1845022752"/>
                    </a:ext>
                  </a:extLst>
                </a:gridCol>
                <a:gridCol w="976045">
                  <a:extLst>
                    <a:ext uri="{9D8B030D-6E8A-4147-A177-3AD203B41FA5}">
                      <a16:colId xmlns:a16="http://schemas.microsoft.com/office/drawing/2014/main" val="2874818454"/>
                    </a:ext>
                  </a:extLst>
                </a:gridCol>
                <a:gridCol w="1006868">
                  <a:extLst>
                    <a:ext uri="{9D8B030D-6E8A-4147-A177-3AD203B41FA5}">
                      <a16:colId xmlns:a16="http://schemas.microsoft.com/office/drawing/2014/main" val="1798602518"/>
                    </a:ext>
                  </a:extLst>
                </a:gridCol>
                <a:gridCol w="1027415">
                  <a:extLst>
                    <a:ext uri="{9D8B030D-6E8A-4147-A177-3AD203B41FA5}">
                      <a16:colId xmlns:a16="http://schemas.microsoft.com/office/drawing/2014/main" val="1333425534"/>
                    </a:ext>
                  </a:extLst>
                </a:gridCol>
                <a:gridCol w="1037690">
                  <a:extLst>
                    <a:ext uri="{9D8B030D-6E8A-4147-A177-3AD203B41FA5}">
                      <a16:colId xmlns:a16="http://schemas.microsoft.com/office/drawing/2014/main" val="3279884726"/>
                    </a:ext>
                  </a:extLst>
                </a:gridCol>
                <a:gridCol w="999217">
                  <a:extLst>
                    <a:ext uri="{9D8B030D-6E8A-4147-A177-3AD203B41FA5}">
                      <a16:colId xmlns:a16="http://schemas.microsoft.com/office/drawing/2014/main" val="1028474258"/>
                    </a:ext>
                  </a:extLst>
                </a:gridCol>
                <a:gridCol w="1008704">
                  <a:extLst>
                    <a:ext uri="{9D8B030D-6E8A-4147-A177-3AD203B41FA5}">
                      <a16:colId xmlns:a16="http://schemas.microsoft.com/office/drawing/2014/main" val="3774639572"/>
                    </a:ext>
                  </a:extLst>
                </a:gridCol>
                <a:gridCol w="966233">
                  <a:extLst>
                    <a:ext uri="{9D8B030D-6E8A-4147-A177-3AD203B41FA5}">
                      <a16:colId xmlns:a16="http://schemas.microsoft.com/office/drawing/2014/main" val="897258934"/>
                    </a:ext>
                  </a:extLst>
                </a:gridCol>
                <a:gridCol w="870671">
                  <a:extLst>
                    <a:ext uri="{9D8B030D-6E8A-4147-A177-3AD203B41FA5}">
                      <a16:colId xmlns:a16="http://schemas.microsoft.com/office/drawing/2014/main" val="3046278144"/>
                    </a:ext>
                  </a:extLst>
                </a:gridCol>
                <a:gridCol w="881281">
                  <a:extLst>
                    <a:ext uri="{9D8B030D-6E8A-4147-A177-3AD203B41FA5}">
                      <a16:colId xmlns:a16="http://schemas.microsoft.com/office/drawing/2014/main" val="717875728"/>
                    </a:ext>
                  </a:extLst>
                </a:gridCol>
              </a:tblGrid>
              <a:tr h="5977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bị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chia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645272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chia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4913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thương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6573"/>
                  </a:ext>
                </a:extLst>
              </a:tr>
            </a:tbl>
          </a:graphicData>
        </a:graphic>
      </p:graphicFrame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2D6DB358-FFD4-4016-A02D-63F0736E7625}"/>
              </a:ext>
            </a:extLst>
          </p:cNvPr>
          <p:cNvSpPr/>
          <p:nvPr/>
        </p:nvSpPr>
        <p:spPr>
          <a:xfrm>
            <a:off x="3873357" y="5549019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D210572F-F595-42EF-A8A4-44C5C341FF4D}"/>
              </a:ext>
            </a:extLst>
          </p:cNvPr>
          <p:cNvSpPr/>
          <p:nvPr/>
        </p:nvSpPr>
        <p:spPr>
          <a:xfrm>
            <a:off x="4868743" y="5548338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72CEFF33-E093-42BE-9DDC-7A27A1C5703E}"/>
              </a:ext>
            </a:extLst>
          </p:cNvPr>
          <p:cNvSpPr/>
          <p:nvPr/>
        </p:nvSpPr>
        <p:spPr>
          <a:xfrm>
            <a:off x="5930071" y="5573877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49B62D52-91E4-4FBF-BD54-3DF478FB7159}"/>
              </a:ext>
            </a:extLst>
          </p:cNvPr>
          <p:cNvSpPr/>
          <p:nvPr/>
        </p:nvSpPr>
        <p:spPr>
          <a:xfrm>
            <a:off x="6897725" y="5545314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4B443BF5-FC9B-4210-9B03-472169B1E443}"/>
              </a:ext>
            </a:extLst>
          </p:cNvPr>
          <p:cNvSpPr/>
          <p:nvPr/>
        </p:nvSpPr>
        <p:spPr>
          <a:xfrm>
            <a:off x="7895686" y="5561886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817977F8-CC7E-4B8D-B4D3-EA830FA7746E}"/>
              </a:ext>
            </a:extLst>
          </p:cNvPr>
          <p:cNvSpPr/>
          <p:nvPr/>
        </p:nvSpPr>
        <p:spPr>
          <a:xfrm>
            <a:off x="8893647" y="5573877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34CE81B5-B903-4188-B26D-D4B9E7964A3C}"/>
              </a:ext>
            </a:extLst>
          </p:cNvPr>
          <p:cNvSpPr/>
          <p:nvPr/>
        </p:nvSpPr>
        <p:spPr>
          <a:xfrm>
            <a:off x="9806163" y="5574482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2F245E8-ED8B-4919-8065-9645662DA09D}"/>
              </a:ext>
            </a:extLst>
          </p:cNvPr>
          <p:cNvSpPr txBox="1"/>
          <p:nvPr/>
        </p:nvSpPr>
        <p:spPr>
          <a:xfrm>
            <a:off x="976045" y="3670071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50289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3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156491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63641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Nêu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còn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thiếu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D5AA5F6-38BA-4079-A503-7E0AC5CA66D9}"/>
              </a:ext>
            </a:extLst>
          </p:cNvPr>
          <p:cNvSpPr txBox="1"/>
          <p:nvPr/>
        </p:nvSpPr>
        <p:spPr>
          <a:xfrm>
            <a:off x="976045" y="11430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7CE6C26-1CE3-4051-B4CD-C14280747E91}"/>
              </a:ext>
            </a:extLst>
          </p:cNvPr>
          <p:cNvSpPr/>
          <p:nvPr/>
        </p:nvSpPr>
        <p:spPr>
          <a:xfrm>
            <a:off x="585627" y="1828800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2559A6C-222D-417B-88AF-66E162F1267F}"/>
              </a:ext>
            </a:extLst>
          </p:cNvPr>
          <p:cNvSpPr/>
          <p:nvPr/>
        </p:nvSpPr>
        <p:spPr>
          <a:xfrm>
            <a:off x="1719766" y="1815812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EAA3DA3-549C-4EE2-B10C-9CB1EC501752}"/>
              </a:ext>
            </a:extLst>
          </p:cNvPr>
          <p:cNvSpPr/>
          <p:nvPr/>
        </p:nvSpPr>
        <p:spPr>
          <a:xfrm>
            <a:off x="2853905" y="1815812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02632B4-B077-4547-AAFC-79E02D6A1CE8}"/>
              </a:ext>
            </a:extLst>
          </p:cNvPr>
          <p:cNvSpPr/>
          <p:nvPr/>
        </p:nvSpPr>
        <p:spPr>
          <a:xfrm>
            <a:off x="3981537" y="1828800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D50A1AE-893B-46FB-9E5E-5E2295319925}"/>
              </a:ext>
            </a:extLst>
          </p:cNvPr>
          <p:cNvSpPr/>
          <p:nvPr/>
        </p:nvSpPr>
        <p:spPr>
          <a:xfrm>
            <a:off x="5115675" y="1828800"/>
            <a:ext cx="909125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2EE9A8F-774B-4FBD-8E17-3B3047FD0D2F}"/>
              </a:ext>
            </a:extLst>
          </p:cNvPr>
          <p:cNvSpPr/>
          <p:nvPr/>
        </p:nvSpPr>
        <p:spPr>
          <a:xfrm>
            <a:off x="6247287" y="1828800"/>
            <a:ext cx="909124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B326C34-1290-4C5A-9FB3-F2C0B83B82EB}"/>
              </a:ext>
            </a:extLst>
          </p:cNvPr>
          <p:cNvSpPr/>
          <p:nvPr/>
        </p:nvSpPr>
        <p:spPr>
          <a:xfrm>
            <a:off x="7368832" y="1828800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1C305F7-9266-4CFB-9D28-668D21567A6D}"/>
              </a:ext>
            </a:extLst>
          </p:cNvPr>
          <p:cNvSpPr/>
          <p:nvPr/>
        </p:nvSpPr>
        <p:spPr>
          <a:xfrm>
            <a:off x="8440070" y="1815811"/>
            <a:ext cx="909125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C5E301B-72ED-4D66-8678-1CB168A1FB0B}"/>
              </a:ext>
            </a:extLst>
          </p:cNvPr>
          <p:cNvSpPr/>
          <p:nvPr/>
        </p:nvSpPr>
        <p:spPr>
          <a:xfrm>
            <a:off x="9609959" y="1806391"/>
            <a:ext cx="904083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08A1485-E6AB-4930-B179-D568747BE2F3}"/>
              </a:ext>
            </a:extLst>
          </p:cNvPr>
          <p:cNvSpPr/>
          <p:nvPr/>
        </p:nvSpPr>
        <p:spPr>
          <a:xfrm>
            <a:off x="10803603" y="1806392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56" name="Right Brace 55">
            <a:extLst>
              <a:ext uri="{FF2B5EF4-FFF2-40B4-BE49-F238E27FC236}">
                <a16:creationId xmlns:a16="http://schemas.microsoft.com/office/drawing/2014/main" id="{CD609A2B-A056-4A45-BE6E-9B061F5B70B0}"/>
              </a:ext>
            </a:extLst>
          </p:cNvPr>
          <p:cNvSpPr/>
          <p:nvPr/>
        </p:nvSpPr>
        <p:spPr>
          <a:xfrm rot="5400000">
            <a:off x="1360289" y="1845105"/>
            <a:ext cx="357798" cy="1907122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4DEFEC7-CD22-4FE6-B2F9-88BB3862D092}"/>
              </a:ext>
            </a:extLst>
          </p:cNvPr>
          <p:cNvSpPr txBox="1"/>
          <p:nvPr/>
        </p:nvSpPr>
        <p:spPr>
          <a:xfrm>
            <a:off x="1326164" y="3048427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+2</a:t>
            </a:r>
          </a:p>
        </p:txBody>
      </p:sp>
      <p:sp>
        <p:nvSpPr>
          <p:cNvPr id="60" name="Right Brace 59">
            <a:extLst>
              <a:ext uri="{FF2B5EF4-FFF2-40B4-BE49-F238E27FC236}">
                <a16:creationId xmlns:a16="http://schemas.microsoft.com/office/drawing/2014/main" id="{2E085A73-06C8-40B6-8372-346259776818}"/>
              </a:ext>
            </a:extLst>
          </p:cNvPr>
          <p:cNvSpPr/>
          <p:nvPr/>
        </p:nvSpPr>
        <p:spPr>
          <a:xfrm rot="16200000">
            <a:off x="2484551" y="810519"/>
            <a:ext cx="340556" cy="1635678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A19D2BB-A080-4548-AC17-A8664AD2D3B0}"/>
              </a:ext>
            </a:extLst>
          </p:cNvPr>
          <p:cNvSpPr txBox="1"/>
          <p:nvPr/>
        </p:nvSpPr>
        <p:spPr>
          <a:xfrm>
            <a:off x="2751390" y="1085314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+2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EE80EF6-C1F0-4F27-9B29-A3D660A2F7DC}"/>
              </a:ext>
            </a:extLst>
          </p:cNvPr>
          <p:cNvSpPr/>
          <p:nvPr/>
        </p:nvSpPr>
        <p:spPr>
          <a:xfrm>
            <a:off x="4119937" y="1921267"/>
            <a:ext cx="603851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25BEAE24-E710-4CEB-8C39-E8D2FED74172}"/>
              </a:ext>
            </a:extLst>
          </p:cNvPr>
          <p:cNvSpPr/>
          <p:nvPr/>
        </p:nvSpPr>
        <p:spPr>
          <a:xfrm>
            <a:off x="5144906" y="1953383"/>
            <a:ext cx="84457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A3744F81-09B3-4DA7-AE07-6931380F452F}"/>
              </a:ext>
            </a:extLst>
          </p:cNvPr>
          <p:cNvSpPr/>
          <p:nvPr/>
        </p:nvSpPr>
        <p:spPr>
          <a:xfrm>
            <a:off x="6301767" y="1943108"/>
            <a:ext cx="84457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3BD17E71-B7E1-4AEB-A9CC-13033E2C1E60}"/>
              </a:ext>
            </a:extLst>
          </p:cNvPr>
          <p:cNvSpPr/>
          <p:nvPr/>
        </p:nvSpPr>
        <p:spPr>
          <a:xfrm>
            <a:off x="8467668" y="1964950"/>
            <a:ext cx="84457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D60F0AAD-3DD3-44A6-A984-000E98711296}"/>
              </a:ext>
            </a:extLst>
          </p:cNvPr>
          <p:cNvSpPr/>
          <p:nvPr/>
        </p:nvSpPr>
        <p:spPr>
          <a:xfrm>
            <a:off x="9669463" y="1944401"/>
            <a:ext cx="799903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BFBE5DF-F21A-42D5-BC43-07759DBFB288}"/>
              </a:ext>
            </a:extLst>
          </p:cNvPr>
          <p:cNvSpPr txBox="1"/>
          <p:nvPr/>
        </p:nvSpPr>
        <p:spPr>
          <a:xfrm>
            <a:off x="518845" y="3532454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</a:t>
            </a:r>
          </a:p>
        </p:txBody>
      </p:sp>
      <p:sp>
        <p:nvSpPr>
          <p:cNvPr id="94" name="Flowchart: Decision 93">
            <a:extLst>
              <a:ext uri="{FF2B5EF4-FFF2-40B4-BE49-F238E27FC236}">
                <a16:creationId xmlns:a16="http://schemas.microsoft.com/office/drawing/2014/main" id="{17E258FC-1167-40CD-B522-C2959E52BCE1}"/>
              </a:ext>
            </a:extLst>
          </p:cNvPr>
          <p:cNvSpPr/>
          <p:nvPr/>
        </p:nvSpPr>
        <p:spPr>
          <a:xfrm>
            <a:off x="-1" y="4428105"/>
            <a:ext cx="1152151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98" name="Flowchart: Decision 97">
            <a:extLst>
              <a:ext uri="{FF2B5EF4-FFF2-40B4-BE49-F238E27FC236}">
                <a16:creationId xmlns:a16="http://schemas.microsoft.com/office/drawing/2014/main" id="{BB348840-5837-41BE-A625-9C080A86CA07}"/>
              </a:ext>
            </a:extLst>
          </p:cNvPr>
          <p:cNvSpPr/>
          <p:nvPr/>
        </p:nvSpPr>
        <p:spPr>
          <a:xfrm>
            <a:off x="1152151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99" name="Flowchart: Decision 98">
            <a:extLst>
              <a:ext uri="{FF2B5EF4-FFF2-40B4-BE49-F238E27FC236}">
                <a16:creationId xmlns:a16="http://schemas.microsoft.com/office/drawing/2014/main" id="{74C928F7-2EE3-4859-8BBB-F45014A5762D}"/>
              </a:ext>
            </a:extLst>
          </p:cNvPr>
          <p:cNvSpPr/>
          <p:nvPr/>
        </p:nvSpPr>
        <p:spPr>
          <a:xfrm>
            <a:off x="2398249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sp>
        <p:nvSpPr>
          <p:cNvPr id="100" name="Flowchart: Decision 99">
            <a:extLst>
              <a:ext uri="{FF2B5EF4-FFF2-40B4-BE49-F238E27FC236}">
                <a16:creationId xmlns:a16="http://schemas.microsoft.com/office/drawing/2014/main" id="{5D9AE431-13FC-4A9F-9ECF-CE25C516F4D7}"/>
              </a:ext>
            </a:extLst>
          </p:cNvPr>
          <p:cNvSpPr/>
          <p:nvPr/>
        </p:nvSpPr>
        <p:spPr>
          <a:xfrm>
            <a:off x="3644347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01" name="Flowchart: Decision 100">
            <a:extLst>
              <a:ext uri="{FF2B5EF4-FFF2-40B4-BE49-F238E27FC236}">
                <a16:creationId xmlns:a16="http://schemas.microsoft.com/office/drawing/2014/main" id="{FFD11307-E350-440B-9BDE-937D610D6E89}"/>
              </a:ext>
            </a:extLst>
          </p:cNvPr>
          <p:cNvSpPr/>
          <p:nvPr/>
        </p:nvSpPr>
        <p:spPr>
          <a:xfrm>
            <a:off x="4890445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02" name="Flowchart: Decision 101">
            <a:extLst>
              <a:ext uri="{FF2B5EF4-FFF2-40B4-BE49-F238E27FC236}">
                <a16:creationId xmlns:a16="http://schemas.microsoft.com/office/drawing/2014/main" id="{C2CEF3CF-5A8D-4694-85E5-587E5383DF77}"/>
              </a:ext>
            </a:extLst>
          </p:cNvPr>
          <p:cNvSpPr/>
          <p:nvPr/>
        </p:nvSpPr>
        <p:spPr>
          <a:xfrm>
            <a:off x="6136543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103" name="Flowchart: Decision 102">
            <a:extLst>
              <a:ext uri="{FF2B5EF4-FFF2-40B4-BE49-F238E27FC236}">
                <a16:creationId xmlns:a16="http://schemas.microsoft.com/office/drawing/2014/main" id="{10E4496D-001A-4717-B481-EB89AB7080AC}"/>
              </a:ext>
            </a:extLst>
          </p:cNvPr>
          <p:cNvSpPr/>
          <p:nvPr/>
        </p:nvSpPr>
        <p:spPr>
          <a:xfrm>
            <a:off x="7402220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04" name="Flowchart: Decision 103">
            <a:extLst>
              <a:ext uri="{FF2B5EF4-FFF2-40B4-BE49-F238E27FC236}">
                <a16:creationId xmlns:a16="http://schemas.microsoft.com/office/drawing/2014/main" id="{D5394CCB-DD5C-40B6-B5A0-2A82B3E8E716}"/>
              </a:ext>
            </a:extLst>
          </p:cNvPr>
          <p:cNvSpPr/>
          <p:nvPr/>
        </p:nvSpPr>
        <p:spPr>
          <a:xfrm>
            <a:off x="8632343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05" name="Flowchart: Decision 104">
            <a:extLst>
              <a:ext uri="{FF2B5EF4-FFF2-40B4-BE49-F238E27FC236}">
                <a16:creationId xmlns:a16="http://schemas.microsoft.com/office/drawing/2014/main" id="{7BE338E6-2541-4226-812F-B47FB6B505CB}"/>
              </a:ext>
            </a:extLst>
          </p:cNvPr>
          <p:cNvSpPr/>
          <p:nvPr/>
        </p:nvSpPr>
        <p:spPr>
          <a:xfrm>
            <a:off x="9862466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06" name="Flowchart: Decision 105">
            <a:extLst>
              <a:ext uri="{FF2B5EF4-FFF2-40B4-BE49-F238E27FC236}">
                <a16:creationId xmlns:a16="http://schemas.microsoft.com/office/drawing/2014/main" id="{DA70705E-DC7C-43AB-AE8F-6462A7592D27}"/>
              </a:ext>
            </a:extLst>
          </p:cNvPr>
          <p:cNvSpPr/>
          <p:nvPr/>
        </p:nvSpPr>
        <p:spPr>
          <a:xfrm>
            <a:off x="11092589" y="4428105"/>
            <a:ext cx="1099411" cy="1004777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17" name="Right Brace 116">
            <a:extLst>
              <a:ext uri="{FF2B5EF4-FFF2-40B4-BE49-F238E27FC236}">
                <a16:creationId xmlns:a16="http://schemas.microsoft.com/office/drawing/2014/main" id="{3BA88C58-380A-4369-B3C6-630276BF9366}"/>
              </a:ext>
            </a:extLst>
          </p:cNvPr>
          <p:cNvSpPr/>
          <p:nvPr/>
        </p:nvSpPr>
        <p:spPr>
          <a:xfrm rot="5400000">
            <a:off x="1063649" y="4978457"/>
            <a:ext cx="156489" cy="1246097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A26B8BAC-DDF9-4D18-964E-94ECE3BAD3ED}"/>
              </a:ext>
            </a:extLst>
          </p:cNvPr>
          <p:cNvSpPr txBox="1"/>
          <p:nvPr/>
        </p:nvSpPr>
        <p:spPr>
          <a:xfrm>
            <a:off x="973680" y="5778614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-2</a:t>
            </a:r>
          </a:p>
        </p:txBody>
      </p:sp>
      <p:sp>
        <p:nvSpPr>
          <p:cNvPr id="119" name="Right Brace 118">
            <a:extLst>
              <a:ext uri="{FF2B5EF4-FFF2-40B4-BE49-F238E27FC236}">
                <a16:creationId xmlns:a16="http://schemas.microsoft.com/office/drawing/2014/main" id="{EB0C2BD6-6E3C-4B75-957A-D66F70DD9155}"/>
              </a:ext>
            </a:extLst>
          </p:cNvPr>
          <p:cNvSpPr/>
          <p:nvPr/>
        </p:nvSpPr>
        <p:spPr>
          <a:xfrm rot="16200000">
            <a:off x="2216229" y="3618394"/>
            <a:ext cx="344463" cy="1388308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9D988EFE-18A6-41B9-A41E-2184B77BF68C}"/>
              </a:ext>
            </a:extLst>
          </p:cNvPr>
          <p:cNvSpPr txBox="1"/>
          <p:nvPr/>
        </p:nvSpPr>
        <p:spPr>
          <a:xfrm>
            <a:off x="2055334" y="3623904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-2</a:t>
            </a: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667F49CE-D7B9-42E1-A7DF-489C9B48D27F}"/>
              </a:ext>
            </a:extLst>
          </p:cNvPr>
          <p:cNvSpPr/>
          <p:nvPr/>
        </p:nvSpPr>
        <p:spPr>
          <a:xfrm>
            <a:off x="3872568" y="4689907"/>
            <a:ext cx="757706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A192A72F-7795-466B-A8B3-9E2F737344A0}"/>
              </a:ext>
            </a:extLst>
          </p:cNvPr>
          <p:cNvSpPr/>
          <p:nvPr/>
        </p:nvSpPr>
        <p:spPr>
          <a:xfrm>
            <a:off x="5126653" y="4694044"/>
            <a:ext cx="757706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F63016FD-49F8-46F0-862F-EA463A276E60}"/>
              </a:ext>
            </a:extLst>
          </p:cNvPr>
          <p:cNvSpPr/>
          <p:nvPr/>
        </p:nvSpPr>
        <p:spPr>
          <a:xfrm>
            <a:off x="7704250" y="4736386"/>
            <a:ext cx="64203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474231BB-F19F-4650-BE58-5A2185837680}"/>
              </a:ext>
            </a:extLst>
          </p:cNvPr>
          <p:cNvSpPr/>
          <p:nvPr/>
        </p:nvSpPr>
        <p:spPr>
          <a:xfrm>
            <a:off x="8918398" y="4689907"/>
            <a:ext cx="64203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4CCE1D23-6156-4222-9C7E-3BC1DECC0910}"/>
              </a:ext>
            </a:extLst>
          </p:cNvPr>
          <p:cNvSpPr/>
          <p:nvPr/>
        </p:nvSpPr>
        <p:spPr>
          <a:xfrm>
            <a:off x="10235424" y="4736386"/>
            <a:ext cx="567605" cy="51844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0012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2" grpId="0" animBg="1"/>
      <p:bldP spid="46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/>
      <p:bldP spid="60" grpId="0" animBg="1"/>
      <p:bldP spid="61" grpId="0"/>
      <p:bldP spid="7" grpId="0" animBg="1"/>
      <p:bldP spid="67" grpId="0" animBg="1"/>
      <p:bldP spid="68" grpId="0" animBg="1"/>
      <p:bldP spid="72" grpId="0" animBg="1"/>
      <p:bldP spid="75" grpId="0" animBg="1"/>
      <p:bldP spid="86" grpId="0"/>
      <p:bldP spid="94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17" grpId="0" animBg="1"/>
      <p:bldP spid="118" grpId="0"/>
      <p:bldP spid="119" grpId="0" animBg="1"/>
      <p:bldP spid="120" grpId="0"/>
      <p:bldP spid="121" grpId="0" animBg="1"/>
      <p:bldP spid="122" grpId="0" animBg="1"/>
      <p:bldP spid="123" grpId="0" animBg="1"/>
      <p:bldP spid="124" grpId="0" animBg="1"/>
      <p:bldP spid="1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Số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A1D93DD-A068-4B18-9C7B-B2DA53045539}"/>
              </a:ext>
            </a:extLst>
          </p:cNvPr>
          <p:cNvGrpSpPr/>
          <p:nvPr/>
        </p:nvGrpSpPr>
        <p:grpSpPr>
          <a:xfrm rot="21341746">
            <a:off x="7724495" y="-285652"/>
            <a:ext cx="4615927" cy="4572000"/>
            <a:chOff x="3096876" y="622300"/>
            <a:chExt cx="4156369" cy="4572000"/>
          </a:xfrm>
        </p:grpSpPr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04A0F6C-3A46-4362-8A6B-BF44B2AB3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96876" y="622300"/>
              <a:ext cx="4156369" cy="4572000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EA50C5D-42BA-481F-8B2C-6DFFB6B28443}"/>
                </a:ext>
              </a:extLst>
            </p:cNvPr>
            <p:cNvSpPr txBox="1"/>
            <p:nvPr/>
          </p:nvSpPr>
          <p:spPr>
            <a:xfrm rot="258254">
              <a:off x="3699729" y="2185903"/>
              <a:ext cx="2935943" cy="16619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cần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thực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phép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nào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trước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7EA0D5EE-49AE-47A5-B6B9-A241C43C54E2}"/>
              </a:ext>
            </a:extLst>
          </p:cNvPr>
          <p:cNvGrpSpPr/>
          <p:nvPr/>
        </p:nvGrpSpPr>
        <p:grpSpPr>
          <a:xfrm flipH="1">
            <a:off x="7754217" y="54860"/>
            <a:ext cx="3657600" cy="3657600"/>
            <a:chOff x="8031612" y="156491"/>
            <a:chExt cx="3657600" cy="3657600"/>
          </a:xfrm>
        </p:grpSpPr>
        <p:pic>
          <p:nvPicPr>
            <p:cNvPr id="97" name="Picture 96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BB96E832-1B7E-4B42-99C8-51F00DDE9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031612" y="156491"/>
              <a:ext cx="3657600" cy="3657600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60591D6C-94FB-4FE7-8737-279B0C35A618}"/>
                </a:ext>
              </a:extLst>
            </p:cNvPr>
            <p:cNvSpPr txBox="1"/>
            <p:nvPr/>
          </p:nvSpPr>
          <p:spPr>
            <a:xfrm>
              <a:off x="8765379" y="1741402"/>
              <a:ext cx="2144600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Phép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nhân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Picture 25" descr="A couple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989FE0EA-A2F6-4011-813A-220A80F140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7" t="13605" r="10128" b="23342"/>
          <a:stretch/>
        </p:blipFill>
        <p:spPr>
          <a:xfrm>
            <a:off x="7453345" y="3190921"/>
            <a:ext cx="3914465" cy="32004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E6695EF-A45B-4296-9F52-9498A3B0DE36}"/>
              </a:ext>
            </a:extLst>
          </p:cNvPr>
          <p:cNvGrpSpPr/>
          <p:nvPr/>
        </p:nvGrpSpPr>
        <p:grpSpPr>
          <a:xfrm>
            <a:off x="863885" y="2898533"/>
            <a:ext cx="5912599" cy="1112866"/>
            <a:chOff x="863885" y="2898533"/>
            <a:chExt cx="5912599" cy="111286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070C172-4402-4BB9-A8A8-860A59761A37}"/>
                </a:ext>
              </a:extLst>
            </p:cNvPr>
            <p:cNvSpPr/>
            <p:nvPr/>
          </p:nvSpPr>
          <p:spPr>
            <a:xfrm>
              <a:off x="863885" y="3176266"/>
              <a:ext cx="838072" cy="813375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334641B-BDDF-43D2-8FA6-63E51A63D84D}"/>
                </a:ext>
              </a:extLst>
            </p:cNvPr>
            <p:cNvCxnSpPr>
              <a:stCxn id="25" idx="3"/>
            </p:cNvCxnSpPr>
            <p:nvPr/>
          </p:nvCxnSpPr>
          <p:spPr>
            <a:xfrm flipV="1">
              <a:off x="1701957" y="3566684"/>
              <a:ext cx="1381146" cy="162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0DA9178-F7AD-4529-BFAC-28582FF39E43}"/>
                </a:ext>
              </a:extLst>
            </p:cNvPr>
            <p:cNvSpPr/>
            <p:nvPr/>
          </p:nvSpPr>
          <p:spPr>
            <a:xfrm>
              <a:off x="3051504" y="3043912"/>
              <a:ext cx="1171917" cy="967487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90CB804-A7CF-49CB-8814-9A9E67AA8542}"/>
                </a:ext>
              </a:extLst>
            </p:cNvPr>
            <p:cNvCxnSpPr/>
            <p:nvPr/>
          </p:nvCxnSpPr>
          <p:spPr>
            <a:xfrm flipV="1">
              <a:off x="4223421" y="3547987"/>
              <a:ext cx="1381146" cy="162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A783C1E4-A6D3-4DEE-AFA8-C15ED1D219D0}"/>
                </a:ext>
              </a:extLst>
            </p:cNvPr>
            <p:cNvSpPr/>
            <p:nvPr/>
          </p:nvSpPr>
          <p:spPr>
            <a:xfrm>
              <a:off x="5320184" y="2940251"/>
              <a:ext cx="1456300" cy="1025844"/>
            </a:xfrm>
            <a:prstGeom prst="triangl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51652B3-C4E2-481D-8F87-8E2ED729D679}"/>
                </a:ext>
              </a:extLst>
            </p:cNvPr>
            <p:cNvSpPr txBox="1"/>
            <p:nvPr/>
          </p:nvSpPr>
          <p:spPr>
            <a:xfrm>
              <a:off x="1984710" y="3022128"/>
              <a:ext cx="1146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 6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E012D72-88EA-4D4D-A92A-038E8EE6AA17}"/>
                </a:ext>
              </a:extLst>
            </p:cNvPr>
            <p:cNvSpPr txBox="1"/>
            <p:nvPr/>
          </p:nvSpPr>
          <p:spPr>
            <a:xfrm>
              <a:off x="4388658" y="2898533"/>
              <a:ext cx="1146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+ 9</a:t>
              </a:r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A0B9853B-B996-4162-9CE1-F3540D3F4362}"/>
              </a:ext>
            </a:extLst>
          </p:cNvPr>
          <p:cNvSpPr/>
          <p:nvPr/>
        </p:nvSpPr>
        <p:spPr>
          <a:xfrm>
            <a:off x="3051504" y="3033066"/>
            <a:ext cx="1171917" cy="967487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F0791711-DEAB-4621-8542-F8F146FA829F}"/>
              </a:ext>
            </a:extLst>
          </p:cNvPr>
          <p:cNvSpPr/>
          <p:nvPr/>
        </p:nvSpPr>
        <p:spPr>
          <a:xfrm>
            <a:off x="5328167" y="2938574"/>
            <a:ext cx="1456300" cy="1025844"/>
          </a:xfrm>
          <a:prstGeom prst="triangle">
            <a:avLst/>
          </a:prstGeom>
          <a:solidFill>
            <a:srgbClr val="FF669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37676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6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F6355E-518E-4B07-BC80-F042BF4C76B5}"/>
              </a:ext>
            </a:extLst>
          </p:cNvPr>
          <p:cNvSpPr txBox="1"/>
          <p:nvPr/>
        </p:nvSpPr>
        <p:spPr>
          <a:xfrm>
            <a:off x="562025" y="2078566"/>
            <a:ext cx="22827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Tóm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tắt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C094B64-1143-4EB6-898C-127693592F91}"/>
              </a:ext>
            </a:extLst>
          </p:cNvPr>
          <p:cNvGrpSpPr/>
          <p:nvPr/>
        </p:nvGrpSpPr>
        <p:grpSpPr>
          <a:xfrm>
            <a:off x="1018903" y="2323918"/>
            <a:ext cx="5501148" cy="4233003"/>
            <a:chOff x="707923" y="2323918"/>
            <a:chExt cx="5501148" cy="4233003"/>
          </a:xfrm>
        </p:grpSpPr>
        <p:pic>
          <p:nvPicPr>
            <p:cNvPr id="15" name="Picture 1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2EBF4328-1787-477A-9371-39D3FAB44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3" t="7371" r="1973" b="19149"/>
            <a:stretch/>
          </p:blipFill>
          <p:spPr>
            <a:xfrm>
              <a:off x="707923" y="2323918"/>
              <a:ext cx="5501148" cy="423300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7CC34DE-D3CA-4831-B444-D520F19AE376}"/>
                </a:ext>
              </a:extLst>
            </p:cNvPr>
            <p:cNvSpPr txBox="1"/>
            <p:nvPr/>
          </p:nvSpPr>
          <p:spPr>
            <a:xfrm>
              <a:off x="1268979" y="3873267"/>
              <a:ext cx="477847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 bạn: 1 bàn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18 bạn: … bàn?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AF4F7C0-A19E-476D-B28B-EEC8A30BF0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7" t="13712" r="8259" b="25741"/>
          <a:stretch/>
        </p:blipFill>
        <p:spPr>
          <a:xfrm>
            <a:off x="7058796" y="2939852"/>
            <a:ext cx="4304899" cy="3391296"/>
          </a:xfrm>
          <a:prstGeom prst="rect">
            <a:avLst/>
          </a:prstGeom>
        </p:spPr>
      </p:pic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1245057" y="161671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2535969" y="508473"/>
            <a:ext cx="9084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ngồi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4095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 p14:presetBounceEnd="7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4" grpId="0"/>
          <p:bldP spid="29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5" name="Picture 14" descr="Text&#10;&#10;Description automatically generated with medium confidence">
            <a:extLst>
              <a:ext uri="{FF2B5EF4-FFF2-40B4-BE49-F238E27FC236}">
                <a16:creationId xmlns:a16="http://schemas.microsoft.com/office/drawing/2014/main" id="{2EBF4328-1787-477A-9371-39D3FAB444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t="7371" r="1973" b="19149"/>
          <a:stretch/>
        </p:blipFill>
        <p:spPr>
          <a:xfrm>
            <a:off x="2065106" y="1433224"/>
            <a:ext cx="8363164" cy="438195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7CC34DE-D3CA-4831-B444-D520F19AE376}"/>
              </a:ext>
            </a:extLst>
          </p:cNvPr>
          <p:cNvSpPr txBox="1"/>
          <p:nvPr/>
        </p:nvSpPr>
        <p:spPr>
          <a:xfrm>
            <a:off x="2616657" y="3280560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ố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có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822FBF-D571-4247-A271-3A5F46DDE4FB}"/>
              </a:ext>
            </a:extLst>
          </p:cNvPr>
          <p:cNvSpPr txBox="1"/>
          <p:nvPr/>
        </p:nvSpPr>
        <p:spPr>
          <a:xfrm>
            <a:off x="2616657" y="3983896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18 : 2 = 9 (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bàn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)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CD793A-A7A7-47AC-BFF4-095535E37004}"/>
              </a:ext>
            </a:extLst>
          </p:cNvPr>
          <p:cNvSpPr txBox="1"/>
          <p:nvPr/>
        </p:nvSpPr>
        <p:spPr>
          <a:xfrm>
            <a:off x="2862376" y="4723421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Đáp số: 9 bàn học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1245057" y="161671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2535969" y="508473"/>
            <a:ext cx="9084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ngồi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88BEE8-B40B-4FB7-BD3A-ACBCFC82F2F7}"/>
              </a:ext>
            </a:extLst>
          </p:cNvPr>
          <p:cNvSpPr txBox="1"/>
          <p:nvPr/>
        </p:nvSpPr>
        <p:spPr>
          <a:xfrm>
            <a:off x="5496560" y="2661920"/>
            <a:ext cx="192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1841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CC994FC-3530-42C5-93F9-009439DAED38}"/>
              </a:ext>
            </a:extLst>
          </p:cNvPr>
          <p:cNvGrpSpPr/>
          <p:nvPr/>
        </p:nvGrpSpPr>
        <p:grpSpPr>
          <a:xfrm>
            <a:off x="1416644" y="120981"/>
            <a:ext cx="1368928" cy="1371600"/>
            <a:chOff x="856628" y="879472"/>
            <a:chExt cx="1554480" cy="1554480"/>
          </a:xfrm>
        </p:grpSpPr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A016EECF-20EB-4C44-84B2-6A03DFA07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6C2C98D-D348-4A7D-AC10-5F83B7350E62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E0A3EB9-7A06-43D9-99E6-689CD1E85C13}"/>
              </a:ext>
            </a:extLst>
          </p:cNvPr>
          <p:cNvSpPr txBox="1"/>
          <p:nvPr/>
        </p:nvSpPr>
        <p:spPr>
          <a:xfrm>
            <a:off x="2707556" y="467783"/>
            <a:ext cx="880977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đầu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xuân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cặp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9B0CB77-C94A-46E0-B68F-A05C074AC393}"/>
              </a:ext>
            </a:extLst>
          </p:cNvPr>
          <p:cNvGrpSpPr/>
          <p:nvPr/>
        </p:nvGrpSpPr>
        <p:grpSpPr>
          <a:xfrm>
            <a:off x="7115847" y="1784367"/>
            <a:ext cx="4946014" cy="1518266"/>
            <a:chOff x="7173903" y="2348430"/>
            <a:chExt cx="3033980" cy="1005840"/>
          </a:xfrm>
        </p:grpSpPr>
        <p:pic>
          <p:nvPicPr>
            <p:cNvPr id="19" name="Picture 18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06B2024C-91EF-495A-86F8-76500873F6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40" t="39586" r="21281" b="40927"/>
            <a:stretch/>
          </p:blipFill>
          <p:spPr>
            <a:xfrm flipH="1">
              <a:off x="7173903" y="2348430"/>
              <a:ext cx="3033980" cy="100584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54043B8-4C65-45DB-AFC4-DD2929AFC2AF}"/>
                </a:ext>
              </a:extLst>
            </p:cNvPr>
            <p:cNvSpPr txBox="1"/>
            <p:nvPr/>
          </p:nvSpPr>
          <p:spPr>
            <a:xfrm>
              <a:off x="7611019" y="2348430"/>
              <a:ext cx="2159748" cy="795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cặp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mấy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FCD47DB-D6F2-4191-8C36-F0A95BF7C878}"/>
              </a:ext>
            </a:extLst>
          </p:cNvPr>
          <p:cNvGrpSpPr/>
          <p:nvPr/>
        </p:nvGrpSpPr>
        <p:grpSpPr>
          <a:xfrm>
            <a:off x="2042175" y="2374917"/>
            <a:ext cx="3033980" cy="1005840"/>
            <a:chOff x="2037980" y="2222500"/>
            <a:chExt cx="3033980" cy="1005840"/>
          </a:xfrm>
        </p:grpSpPr>
        <p:pic>
          <p:nvPicPr>
            <p:cNvPr id="27" name="Picture 26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6E2BF28B-420C-4C5D-B723-38DE6E1969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8333" b="35000" l="21000" r="76000">
                          <a14:foregroundMark x1="56667" y1="21333" x2="23000" y2="26000"/>
                          <a14:foregroundMark x1="22000" y1="23333" x2="21333" y2="27000"/>
                          <a14:foregroundMark x1="23000" y1="24000" x2="65000" y2="25333"/>
                          <a14:foregroundMark x1="65000" y1="25333" x2="74667" y2="31333"/>
                          <a14:foregroundMark x1="74667" y1="31333" x2="74667" y2="32333"/>
                          <a14:foregroundMark x1="75667" y1="32667" x2="76333" y2="35333"/>
                          <a14:foregroundMark x1="39333" y1="30667" x2="27667" y2="31333"/>
                          <a14:foregroundMark x1="27667" y1="31333" x2="31000" y2="33667"/>
                          <a14:foregroundMark x1="36333" y1="33333" x2="26667" y2="33333"/>
                          <a14:foregroundMark x1="23333" y1="33667" x2="61446" y2="33102"/>
                          <a14:foregroundMark x1="22333" y1="19000" x2="71333" y2="18667"/>
                          <a14:foregroundMark x1="72667" y1="18667" x2="56000" y2="18333"/>
                          <a14:foregroundMark x1="56000" y1="18333" x2="24000" y2="18667"/>
                          <a14:foregroundMark x1="43667" y1="19000" x2="22667" y2="18667"/>
                          <a14:foregroundMark x1="22667" y1="18667" x2="40667" y2="18333"/>
                          <a14:foregroundMark x1="22667" y1="19333" x2="52000" y2="18667"/>
                          <a14:foregroundMark x1="65000" y1="31667" x2="74000" y2="32667"/>
                          <a14:foregroundMark x1="71667" y1="32667" x2="61333" y2="32667"/>
                          <a14:foregroundMark x1="31667" y1="32667" x2="24333" y2="33000"/>
                          <a14:foregroundMark x1="27667" y1="33333" x2="22667" y2="33333"/>
                          <a14:foregroundMark x1="42000" y1="18333" x2="22333" y2="18667"/>
                          <a14:backgroundMark x1="62000" y1="35000" x2="62717" y2="35000"/>
                          <a14:backgroundMark x1="60333" y1="34667" x2="62333" y2="3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4" t="17330" r="22407" b="63183"/>
            <a:stretch/>
          </p:blipFill>
          <p:spPr>
            <a:xfrm>
              <a:off x="2037980" y="2222500"/>
              <a:ext cx="3033980" cy="100584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B457DF4-5C70-479B-97E2-E6A4D9A04FD8}"/>
                </a:ext>
              </a:extLst>
            </p:cNvPr>
            <p:cNvSpPr txBox="1"/>
            <p:nvPr/>
          </p:nvSpPr>
          <p:spPr>
            <a:xfrm>
              <a:off x="2475096" y="2280811"/>
              <a:ext cx="21597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4" name="Picture 2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1BB3728E-F12B-4670-93D4-20D0FE1A820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6" t="25721" r="8205" b="8162"/>
          <a:stretch/>
        </p:blipFill>
        <p:spPr>
          <a:xfrm>
            <a:off x="4188526" y="3374003"/>
            <a:ext cx="3814951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0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4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4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CC994FC-3530-42C5-93F9-009439DAED38}"/>
              </a:ext>
            </a:extLst>
          </p:cNvPr>
          <p:cNvGrpSpPr/>
          <p:nvPr/>
        </p:nvGrpSpPr>
        <p:grpSpPr>
          <a:xfrm>
            <a:off x="1416644" y="120981"/>
            <a:ext cx="1368928" cy="1371600"/>
            <a:chOff x="856628" y="879472"/>
            <a:chExt cx="1554480" cy="1554480"/>
          </a:xfrm>
        </p:grpSpPr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A016EECF-20EB-4C44-84B2-6A03DFA07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6C2C98D-D348-4A7D-AC10-5F83B7350E62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E0A3EB9-7A06-43D9-99E6-689CD1E85C13}"/>
              </a:ext>
            </a:extLst>
          </p:cNvPr>
          <p:cNvSpPr txBox="1"/>
          <p:nvPr/>
        </p:nvSpPr>
        <p:spPr>
          <a:xfrm>
            <a:off x="2707556" y="467783"/>
            <a:ext cx="880977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đầu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xuân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cặp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18" name="Picture 17" descr="Text&#10;&#10;Description automatically generated with medium confidence">
            <a:extLst>
              <a:ext uri="{FF2B5EF4-FFF2-40B4-BE49-F238E27FC236}">
                <a16:creationId xmlns:a16="http://schemas.microsoft.com/office/drawing/2014/main" id="{99469B1F-30EE-4287-8A84-C59AD05CC2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t="7371" r="1973" b="19149"/>
          <a:stretch/>
        </p:blipFill>
        <p:spPr>
          <a:xfrm>
            <a:off x="2322446" y="1392533"/>
            <a:ext cx="8363164" cy="485105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AE12996-C168-489F-AD54-E8E2B3A72B5F}"/>
              </a:ext>
            </a:extLst>
          </p:cNvPr>
          <p:cNvSpPr txBox="1"/>
          <p:nvPr/>
        </p:nvSpPr>
        <p:spPr>
          <a:xfrm>
            <a:off x="2873997" y="3314886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ố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đấu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503CC9E-25FB-4DF0-AEB4-BB88781758CF}"/>
              </a:ext>
            </a:extLst>
          </p:cNvPr>
          <p:cNvSpPr txBox="1"/>
          <p:nvPr/>
        </p:nvSpPr>
        <p:spPr>
          <a:xfrm>
            <a:off x="2873997" y="4018222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x 10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20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7B8855-312B-47CF-9C5E-BCD2EBC81EC3}"/>
              </a:ext>
            </a:extLst>
          </p:cNvPr>
          <p:cNvSpPr txBox="1"/>
          <p:nvPr/>
        </p:nvSpPr>
        <p:spPr>
          <a:xfrm>
            <a:off x="3119716" y="4757747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4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858587-268D-4866-A474-F03401DB3E84}"/>
              </a:ext>
            </a:extLst>
          </p:cNvPr>
          <p:cNvSpPr txBox="1"/>
          <p:nvPr/>
        </p:nvSpPr>
        <p:spPr>
          <a:xfrm>
            <a:off x="5496560" y="2661920"/>
            <a:ext cx="192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21985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29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750828-2F77-4010-99DD-AF5A311AA2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500" y="665582"/>
            <a:ext cx="10876207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1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5CBCA1D9-8A84-4426-B6CA-BD192969D5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  <a:extLst>
              <a:ext uri="{FF2B5EF4-FFF2-40B4-BE49-F238E27FC236}">
                <a16:creationId xmlns:a16="http://schemas.microsoft.com/office/drawing/2014/main" id="{205E5D23-DE44-4E55-92A4-589774C5CC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>
            <a:extLst>
              <a:ext uri="{FF2B5EF4-FFF2-40B4-BE49-F238E27FC236}">
                <a16:creationId xmlns:a16="http://schemas.microsoft.com/office/drawing/2014/main" id="{56F9B936-1B08-4831-A81A-9E6A6BB0A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0729" y="366752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  <a:extLst>
              <a:ext uri="{FF2B5EF4-FFF2-40B4-BE49-F238E27FC236}">
                <a16:creationId xmlns:a16="http://schemas.microsoft.com/office/drawing/2014/main" id="{68832A29-FE52-4698-A677-5B3400BCE7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907833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9D56666F-B9F6-4740-AC58-58B5BC4803C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8" y="2778745"/>
            <a:ext cx="1891210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869F2C9-C1A4-4C9E-A8A4-AECF56520D5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20038648-1660-438F-99C6-7E08DAB30F8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4" y="2553452"/>
            <a:ext cx="2647694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51A373D3-8FC6-4DE1-8D4B-94E9840FDA3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60FE1C30-B218-4A30-A258-3A98AE292C09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9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980C740E-F89C-4927-91B7-2A43A836F196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954972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4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1152119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  <a:extLst>
              <a:ext uri="{FF2B5EF4-FFF2-40B4-BE49-F238E27FC236}">
                <a16:creationId xmlns:a16="http://schemas.microsoft.com/office/drawing/2014/main" id="{E3771D7E-E88F-4405-AD8B-3B219DB61C6A}"/>
              </a:ext>
            </a:extLst>
          </p:cNvPr>
          <p:cNvSpPr txBox="1"/>
          <p:nvPr/>
        </p:nvSpPr>
        <p:spPr>
          <a:xfrm>
            <a:off x="1518782" y="244628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249C492A-D873-439C-A4D1-BF944569EC3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5348791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9" action="ppaction://hlinksldjump"/>
            <a:extLst>
              <a:ext uri="{FF2B5EF4-FFF2-40B4-BE49-F238E27FC236}">
                <a16:creationId xmlns:a16="http://schemas.microsoft.com/office/drawing/2014/main" id="{1E5827B9-6D1E-4BF2-8F56-182054667D54}"/>
              </a:ext>
            </a:extLst>
          </p:cNvPr>
          <p:cNvSpPr txBox="1"/>
          <p:nvPr/>
        </p:nvSpPr>
        <p:spPr>
          <a:xfrm>
            <a:off x="5715454" y="1745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10" name="Picture 9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9B815EB6-8E3F-4234-81A8-167915F754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9309135" y="2134136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10" action="ppaction://hlinksldjump"/>
            <a:extLst>
              <a:ext uri="{FF2B5EF4-FFF2-40B4-BE49-F238E27FC236}">
                <a16:creationId xmlns:a16="http://schemas.microsoft.com/office/drawing/2014/main" id="{12A76675-77CC-4DE2-8949-713D5B2EF164}"/>
              </a:ext>
            </a:extLst>
          </p:cNvPr>
          <p:cNvSpPr txBox="1"/>
          <p:nvPr/>
        </p:nvSpPr>
        <p:spPr>
          <a:xfrm>
            <a:off x="9675799" y="2507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0DFC721B-6B3B-48A6-9D9E-6616190E8C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3494612" y="4138464"/>
            <a:ext cx="1734259" cy="2103120"/>
          </a:xfrm>
          <a:prstGeom prst="rect">
            <a:avLst/>
          </a:prstGeom>
        </p:spPr>
      </p:pic>
      <p:sp>
        <p:nvSpPr>
          <p:cNvPr id="13" name="TextBox 12">
            <a:hlinkClick r:id="rId11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3861275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537C370C-8029-4765-91A4-C195FFE7528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7574876" y="4495231"/>
            <a:ext cx="1734259" cy="2103120"/>
          </a:xfrm>
          <a:prstGeom prst="rect">
            <a:avLst/>
          </a:prstGeom>
        </p:spPr>
      </p:pic>
      <p:sp>
        <p:nvSpPr>
          <p:cNvPr id="15" name="TextBox 14">
            <a:hlinkClick r:id="rId12" action="ppaction://hlinksldjump"/>
            <a:extLst>
              <a:ext uri="{FF2B5EF4-FFF2-40B4-BE49-F238E27FC236}">
                <a16:creationId xmlns:a16="http://schemas.microsoft.com/office/drawing/2014/main" id="{2B387268-110E-41D0-A753-90F34DB0F9C6}"/>
              </a:ext>
            </a:extLst>
          </p:cNvPr>
          <p:cNvSpPr txBox="1"/>
          <p:nvPr/>
        </p:nvSpPr>
        <p:spPr>
          <a:xfrm>
            <a:off x="7941539" y="4829975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2" name="Rounded Rectangle 1">
            <a:hlinkClick r:id="rId13" action="ppaction://hlinksldjump"/>
          </p:cNvPr>
          <p:cNvSpPr/>
          <p:nvPr/>
        </p:nvSpPr>
        <p:spPr>
          <a:xfrm>
            <a:off x="9487451" y="236631"/>
            <a:ext cx="2378560" cy="831273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67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  <p:bldP spid="15" grpId="0"/>
      <p:bldP spid="1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903" y="1822484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667787" y="3850483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277" y="1936047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832707" y="3856799"/>
            <a:ext cx="3641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12:2=?</a:t>
            </a:r>
          </a:p>
        </p:txBody>
      </p:sp>
      <p:pic>
        <p:nvPicPr>
          <p:cNvPr id="9" name="Picture 8" descr="A picture containing accessory, umbrella, dark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9D1FB41F-5B36-413B-90DA-1332775527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457427" y="3892655"/>
            <a:ext cx="3598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5x2=10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832707" y="3868607"/>
            <a:ext cx="340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dirty="0" smtClean="0">
                <a:solidFill>
                  <a:srgbClr val="FF0066"/>
                </a:solidFill>
                <a:latin typeface="SVN-Cookies" panose="02040603050506020204" pitchFamily="18" charset="0"/>
              </a:rPr>
              <a:t>12:2=6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62" y="88521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55213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590" y="1517785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361474" y="3545784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6x2=?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578" y="1567543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922462" y="3595542"/>
            <a:ext cx="3967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20:2=?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170780" y="3522037"/>
            <a:ext cx="350699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6x2=12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574408" y="3384043"/>
            <a:ext cx="391184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20:2=10</a:t>
            </a: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6006D861-2725-4377-A20E-88D29F36D2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96" y="463389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2FBA585-F16B-4DDF-858B-69423E2DA1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1550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96" y="1255022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239380" y="3283021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484" y="1255022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800367" y="3283021"/>
            <a:ext cx="340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14:2=?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259892" y="3286458"/>
            <a:ext cx="34154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3x2=6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786553" y="3308653"/>
            <a:ext cx="340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14:2=7</a:t>
            </a: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14B5283C-EDFE-4859-B2DE-06A058E413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98" y="44413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DC8DD859-F46C-4BDB-83F1-67306C50ED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6074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088" y="1464467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231972" y="3492466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378" y="1384663"/>
            <a:ext cx="5212080" cy="52120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861665" y="3454956"/>
            <a:ext cx="3436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8:2=?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220532" y="3469346"/>
            <a:ext cx="34154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2x2=4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964140" y="3502399"/>
            <a:ext cx="369043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00" b="0" i="0" u="none" strike="noStrike" kern="1200" cap="none" spc="-30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8:2=4</a:t>
            </a:r>
          </a:p>
        </p:txBody>
      </p:sp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id="{6C90B579-DCA6-4B6D-B2A5-0C5A9490B7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42" y="55006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827123E1-3343-4DCE-8083-4EC83A9036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9498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422" y="1306286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285306" y="3334285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9x2=?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410" y="1306286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846294" y="3334285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192354" y="3320592"/>
            <a:ext cx="34154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9x2=18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944125" y="3334285"/>
            <a:ext cx="340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4:2=2</a:t>
            </a:r>
          </a:p>
        </p:txBody>
      </p:sp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id="{27BA45B9-A830-4C09-A27B-74B1F208F1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84" y="491486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3D1A11F3-C2A5-4F17-9EA7-5F2FDD8F8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4464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559</Words>
  <Application>Microsoft Office PowerPoint</Application>
  <PresentationFormat>Widescreen</PresentationFormat>
  <Paragraphs>197</Paragraphs>
  <Slides>19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Calibri</vt:lpstr>
      <vt:lpstr>Calibri Light</vt:lpstr>
      <vt:lpstr>等线</vt:lpstr>
      <vt:lpstr>Onyx</vt:lpstr>
      <vt:lpstr>Patrick Hand</vt:lpstr>
      <vt:lpstr>Pattaya</vt:lpstr>
      <vt:lpstr>SVN-Cookies</vt:lpstr>
      <vt:lpstr>Times New Roman</vt:lpstr>
      <vt:lpstr>杨任东竹石体-Medium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Trang Lã</dc:creator>
  <cp:lastModifiedBy>Windows User</cp:lastModifiedBy>
  <cp:revision>6</cp:revision>
  <dcterms:created xsi:type="dcterms:W3CDTF">2022-08-11T15:00:16Z</dcterms:created>
  <dcterms:modified xsi:type="dcterms:W3CDTF">2022-09-12T13:34:50Z</dcterms:modified>
</cp:coreProperties>
</file>