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74" r:id="rId2"/>
  </p:sldMasterIdLst>
  <p:sldIdLst>
    <p:sldId id="375" r:id="rId3"/>
    <p:sldId id="256" r:id="rId4"/>
    <p:sldId id="264" r:id="rId5"/>
    <p:sldId id="363" r:id="rId6"/>
    <p:sldId id="267" r:id="rId7"/>
    <p:sldId id="259" r:id="rId8"/>
    <p:sldId id="261" r:id="rId9"/>
    <p:sldId id="268" r:id="rId10"/>
    <p:sldId id="270" r:id="rId11"/>
    <p:sldId id="271" r:id="rId12"/>
    <p:sldId id="272" r:id="rId13"/>
    <p:sldId id="380" r:id="rId14"/>
    <p:sldId id="366" r:id="rId15"/>
    <p:sldId id="367" r:id="rId16"/>
    <p:sldId id="376" r:id="rId17"/>
    <p:sldId id="377" r:id="rId18"/>
    <p:sldId id="365" r:id="rId19"/>
    <p:sldId id="274" r:id="rId20"/>
    <p:sldId id="282" r:id="rId21"/>
    <p:sldId id="275" r:id="rId22"/>
    <p:sldId id="283" r:id="rId23"/>
    <p:sldId id="368" r:id="rId24"/>
    <p:sldId id="284" r:id="rId25"/>
    <p:sldId id="378" r:id="rId26"/>
    <p:sldId id="374" r:id="rId27"/>
    <p:sldId id="287" r:id="rId28"/>
    <p:sldId id="290" r:id="rId29"/>
    <p:sldId id="276" r:id="rId30"/>
    <p:sldId id="370" r:id="rId31"/>
    <p:sldId id="372" r:id="rId32"/>
    <p:sldId id="292" r:id="rId33"/>
    <p:sldId id="293" r:id="rId34"/>
    <p:sldId id="294" r:id="rId35"/>
    <p:sldId id="351" r:id="rId36"/>
    <p:sldId id="295" r:id="rId37"/>
    <p:sldId id="297" r:id="rId38"/>
    <p:sldId id="306" r:id="rId39"/>
    <p:sldId id="379" r:id="rId40"/>
    <p:sldId id="265" r:id="rId41"/>
    <p:sldId id="309" r:id="rId42"/>
  </p:sldIdLst>
  <p:sldSz cx="12192000" cy="6858000"/>
  <p:notesSz cx="6858000" cy="9144000"/>
  <p:embeddedFontLst>
    <p:embeddedFont>
      <p:font typeface="Sigmar One" panose="020B0604020202020204" charset="0"/>
      <p:regular r:id="rId43"/>
    </p:embeddedFont>
    <p:embeddedFont>
      <p:font typeface="#9Slide03 AmpleSoft Bold" panose="020B0604020202020204" charset="0"/>
      <p:regular r:id="rId44"/>
    </p:embeddedFont>
    <p:embeddedFont>
      <p:font typeface="Nunito Black" panose="020B0604020202020204" charset="0"/>
      <p:bold r:id="rId45"/>
      <p:boldItalic r:id="rId46"/>
    </p:embeddedFont>
    <p:embeddedFont>
      <p:font typeface="Baloo 2 SemiBold" panose="020B0604020202020204" charset="0"/>
      <p:bold r:id="rId47"/>
    </p:embeddedFont>
    <p:embeddedFont>
      <p:font typeface="Calibri" panose="020F0502020204030204" pitchFamily="34" charset="0"/>
      <p:regular r:id="rId48"/>
      <p:bold r:id="rId49"/>
      <p:italic r:id="rId50"/>
      <p:boldItalic r:id="rId51"/>
    </p:embeddedFont>
    <p:embeddedFont>
      <p:font typeface="Open Sans" panose="020B0604020202020204" charset="0"/>
      <p:regular r:id="rId52"/>
      <p:bold r:id="rId53"/>
      <p:italic r:id="rId54"/>
      <p:boldItalic r:id="rId55"/>
    </p:embeddedFont>
    <p:embeddedFont>
      <p:font typeface="Sriracha" panose="020B0604020202020204" charset="-34"/>
      <p:regular r:id="rId56"/>
    </p:embeddedFont>
    <p:embeddedFont>
      <p:font typeface="Microsoft YaHei" panose="020B0503020204020204" pitchFamily="34" charset="-122"/>
      <p:regular r:id="rId57"/>
      <p:bold r:id="rId58"/>
    </p:embeddedFont>
    <p:embeddedFont>
      <p:font typeface="KaiTi" panose="020B0604020202020204" charset="-122"/>
      <p:regular r:id="rId59"/>
    </p:embeddedFont>
    <p:embeddedFont>
      <p:font typeface="#9Slide03 Arima Madurai Black" panose="020B0604020202020204" charset="0"/>
      <p:bold r:id="rId60"/>
    </p:embeddedFont>
  </p:embeddedFontLst>
  <p:defaultTextStyle>
    <a:defPPr>
      <a:defRPr lang="en-US"/>
    </a:defPPr>
    <a:lvl1pPr marL="0" algn="l" defTabSz="6095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304770" algn="l" defTabSz="6095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609539" algn="l" defTabSz="6095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914309" algn="l" defTabSz="6095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219078" algn="l" defTabSz="6095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1523848" algn="l" defTabSz="6095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1828617" algn="l" defTabSz="6095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2133387" algn="l" defTabSz="6095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2438156" algn="l" defTabSz="6095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440" userDrawn="1">
          <p15:clr>
            <a:srgbClr val="A4A3A4"/>
          </p15:clr>
        </p15:guide>
        <p15:guide id="2" pos="192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9F3FA"/>
    <a:srgbClr val="31C4EC"/>
    <a:srgbClr val="67D5F3"/>
    <a:srgbClr val="FFFFCC"/>
    <a:srgbClr val="EAF9FF"/>
    <a:srgbClr val="FFFFFF"/>
    <a:srgbClr val="FF6699"/>
    <a:srgbClr val="73C532"/>
    <a:srgbClr val="57C7D4"/>
    <a:srgbClr val="F46F1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83" d="100"/>
          <a:sy n="83" d="100"/>
        </p:scale>
        <p:origin x="658" y="77"/>
      </p:cViewPr>
      <p:guideLst>
        <p:guide orient="horz" pos="1440"/>
        <p:guide pos="192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font" Target="fonts/font5.fntdata"/><Relationship Id="rId50" Type="http://schemas.openxmlformats.org/officeDocument/2006/relationships/font" Target="fonts/font8.fntdata"/><Relationship Id="rId55" Type="http://schemas.openxmlformats.org/officeDocument/2006/relationships/font" Target="fonts/font13.fntdata"/><Relationship Id="rId63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font" Target="fonts/font3.fntdata"/><Relationship Id="rId53" Type="http://schemas.openxmlformats.org/officeDocument/2006/relationships/font" Target="fonts/font11.fntdata"/><Relationship Id="rId58" Type="http://schemas.openxmlformats.org/officeDocument/2006/relationships/font" Target="fonts/font16.fntdata"/><Relationship Id="rId5" Type="http://schemas.openxmlformats.org/officeDocument/2006/relationships/slide" Target="slides/slide3.xml"/><Relationship Id="rId61" Type="http://schemas.openxmlformats.org/officeDocument/2006/relationships/presProps" Target="presProps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font" Target="fonts/font1.fntdata"/><Relationship Id="rId48" Type="http://schemas.openxmlformats.org/officeDocument/2006/relationships/font" Target="fonts/font6.fntdata"/><Relationship Id="rId56" Type="http://schemas.openxmlformats.org/officeDocument/2006/relationships/font" Target="fonts/font14.fntdata"/><Relationship Id="rId64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font" Target="fonts/font9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font" Target="fonts/font4.fntdata"/><Relationship Id="rId59" Type="http://schemas.openxmlformats.org/officeDocument/2006/relationships/font" Target="fonts/font17.fntdata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font" Target="fonts/font12.fntdata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font" Target="fonts/font7.fntdata"/><Relationship Id="rId57" Type="http://schemas.openxmlformats.org/officeDocument/2006/relationships/font" Target="fonts/font15.fntdata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font" Target="fonts/font2.fntdata"/><Relationship Id="rId52" Type="http://schemas.openxmlformats.org/officeDocument/2006/relationships/font" Target="fonts/font10.fntdata"/><Relationship Id="rId60" Type="http://schemas.openxmlformats.org/officeDocument/2006/relationships/font" Target="fonts/font18.fntdata"/><Relationship Id="rId4" Type="http://schemas.openxmlformats.org/officeDocument/2006/relationships/slide" Target="slides/slide2.xml"/><Relationship Id="rId9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2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moban/" TargetMode="Externa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D93A803B-0A97-F746-A650-63BA122E036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7000"/>
          <a:stretch/>
        </p:blipFill>
        <p:spPr>
          <a:xfrm>
            <a:off x="22860" y="4892038"/>
            <a:ext cx="11902401" cy="1965961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7D3E38C0-FCF9-A140-9396-B81E6B4ECB5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108"/>
          <a:stretch/>
        </p:blipFill>
        <p:spPr>
          <a:xfrm>
            <a:off x="3261399" y="0"/>
            <a:ext cx="9022041" cy="6858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B5B92B45-448A-6A46-9BB2-3361D586A0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71323"/>
          <a:stretch/>
        </p:blipFill>
        <p:spPr>
          <a:xfrm>
            <a:off x="-205739" y="-182880"/>
            <a:ext cx="3017166" cy="638937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F09DF7C2-3152-F84C-AD3B-9F62B9E0DC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7667" r="71323" b="9000"/>
          <a:stretch/>
        </p:blipFill>
        <p:spPr>
          <a:xfrm>
            <a:off x="-205740" y="1897380"/>
            <a:ext cx="3238461" cy="43434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3D9D354-CE28-4E42-AF0E-575F9E306E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82881" y="0"/>
            <a:ext cx="2567901" cy="685800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D0E970F7-6FCF-1C40-ADF2-D7514CBFC7A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67839" y="3429000"/>
            <a:ext cx="3238461" cy="342900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52724E58-FF42-9E4E-BF08-46909DA3BBF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1539" y="4892040"/>
            <a:ext cx="2141181" cy="1965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41237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70BAD1B7-6007-5144-A449-5BFAE4C0B36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6000"/>
          <a:stretch/>
        </p:blipFill>
        <p:spPr>
          <a:xfrm>
            <a:off x="0" y="4526280"/>
            <a:ext cx="12192000" cy="233172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45AFE1EF-5F81-534D-818D-D6AD354A18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" y="-5270"/>
            <a:ext cx="2661234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DC08072-655D-F44B-A424-E1A7848236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alphaModFix amt="7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131"/>
          <a:stretch/>
        </p:blipFill>
        <p:spPr>
          <a:xfrm>
            <a:off x="3172553" y="0"/>
            <a:ext cx="9019446" cy="6858000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E6DB0598-E811-4771-AEFE-93C86E68B47A}"/>
              </a:ext>
            </a:extLst>
          </p:cNvPr>
          <p:cNvSpPr/>
          <p:nvPr userDrawn="1"/>
        </p:nvSpPr>
        <p:spPr>
          <a:xfrm>
            <a:off x="511320" y="540305"/>
            <a:ext cx="11169359" cy="5777390"/>
          </a:xfrm>
          <a:prstGeom prst="rect">
            <a:avLst/>
          </a:prstGeom>
          <a:solidFill>
            <a:schemeClr val="bg1">
              <a:alpha val="92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zh-CN" altLang="en-US" dirty="0">
              <a:solidFill>
                <a:schemeClr val="tx1">
                  <a:lumMod val="95000"/>
                  <a:lumOff val="5000"/>
                </a:schemeClr>
              </a:solidFill>
              <a:latin typeface="KaiTi" panose="02010609060101010101" pitchFamily="49" charset="-122"/>
              <a:ea typeface="KaiTi" panose="02010609060101010101" pitchFamily="49" charset="-122"/>
              <a:sym typeface="KaiTi" panose="02010609060101010101" pitchFamily="49" charset="-122"/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958AB104-0F35-A640-A0BC-47E02437E6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7896" y="5508702"/>
            <a:ext cx="1597738" cy="1566626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ECCD47F6-A2EC-BA4D-9D34-B8C63F9AF82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94328" y="5508702"/>
            <a:ext cx="1419626" cy="1344028"/>
          </a:xfrm>
          <a:prstGeom prst="rect">
            <a:avLst/>
          </a:prstGeom>
        </p:spPr>
      </p:pic>
      <p:pic>
        <p:nvPicPr>
          <p:cNvPr id="23" name="图形 22" descr="森林场景">
            <a:extLst>
              <a:ext uri="{FF2B5EF4-FFF2-40B4-BE49-F238E27FC236}">
                <a16:creationId xmlns:a16="http://schemas.microsoft.com/office/drawing/2014/main" id="{361C764B-32E9-5A43-AD80-354DCC920F4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691376" y="767575"/>
            <a:ext cx="486936" cy="486936"/>
          </a:xfrm>
          <a:prstGeom prst="rect">
            <a:avLst/>
          </a:prstGeom>
        </p:spPr>
      </p:pic>
      <p:sp>
        <p:nvSpPr>
          <p:cNvPr id="24" name="文本框 12">
            <a:extLst>
              <a:ext uri="{FF2B5EF4-FFF2-40B4-BE49-F238E27FC236}">
                <a16:creationId xmlns:a16="http://schemas.microsoft.com/office/drawing/2014/main" id="{590129CA-1B9B-3F42-94F4-AF91E142D247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228188" y="728127"/>
            <a:ext cx="321526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l" eaLnBrk="1" hangingPunct="1"/>
            <a:r>
              <a:rPr lang="en-US" altLang="zh-CN" sz="3200" b="0" dirty="0">
                <a:solidFill>
                  <a:srgbClr val="217875"/>
                </a:solidFill>
                <a:latin typeface="+mj-ea"/>
                <a:ea typeface="+mj-ea"/>
                <a:cs typeface="Alibaba PuHuiTi" pitchFamily="18" charset="-122"/>
              </a:rPr>
              <a:t>Add title text</a:t>
            </a:r>
            <a:endParaRPr lang="zh-CN" altLang="en-US" sz="3200" b="0" dirty="0">
              <a:solidFill>
                <a:srgbClr val="217875"/>
              </a:solidFill>
              <a:latin typeface="+mj-ea"/>
              <a:ea typeface="+mj-ea"/>
              <a:cs typeface="Alibaba PuHuiTi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7941372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F573F4B-476D-4BFF-81E1-2913B6B143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659F8AD-BFC6-4753-A5E0-99AADCD645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  <a:lvl2pPr>
              <a:defRPr b="0" i="0">
                <a:latin typeface="Alibaba PuHuiTi" pitchFamily="18" charset="-122"/>
                <a:ea typeface="Alibaba PuHuiTi" pitchFamily="18" charset="-122"/>
              </a:defRPr>
            </a:lvl2pPr>
            <a:lvl3pPr>
              <a:defRPr b="0" i="0">
                <a:latin typeface="Alibaba PuHuiTi" pitchFamily="18" charset="-122"/>
                <a:ea typeface="Alibaba PuHuiTi" pitchFamily="18" charset="-122"/>
              </a:defRPr>
            </a:lvl3pPr>
            <a:lvl4pPr>
              <a:defRPr b="0" i="0">
                <a:latin typeface="Alibaba PuHuiTi" pitchFamily="18" charset="-122"/>
                <a:ea typeface="Alibaba PuHuiTi" pitchFamily="18" charset="-122"/>
              </a:defRPr>
            </a:lvl4pPr>
            <a:lvl5pPr>
              <a:defRPr b="0" i="0">
                <a:latin typeface="Alibaba PuHuiTi" pitchFamily="18" charset="-122"/>
                <a:ea typeface="Alibaba PuHuiTi" pitchFamily="18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6B3DDEB-211D-45C0-B013-D7422776E9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E03BAA36-83D7-4306-A588-FDD11218D53D}" type="datetimeFigureOut">
              <a:rPr lang="zh-CN" altLang="en-US" smtClean="0"/>
              <a:pPr/>
              <a:t>2022/8/4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D4CAD85-F988-49FE-B2DF-36DF795433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8CC41DA-4295-4104-8D49-01F05A1F47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8DE7874E-35F5-4B15-9F30-4780D0F8F6C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1989555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8F41C99-B9AC-4C20-983D-A87BAD9FC5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B9D56E1-004C-4257-9378-437E7671D6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 b="0" i="0">
                <a:solidFill>
                  <a:schemeClr val="tx1">
                    <a:tint val="75000"/>
                  </a:schemeClr>
                </a:solidFill>
                <a:latin typeface="Alibaba PuHuiTi" pitchFamily="18" charset="-122"/>
                <a:ea typeface="Alibaba PuHuiTi" pitchFamily="18" charset="-122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069AB6B-EECF-455B-9FFA-768A4B6D3A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E03BAA36-83D7-4306-A588-FDD11218D53D}" type="datetimeFigureOut">
              <a:rPr lang="zh-CN" altLang="en-US" smtClean="0"/>
              <a:pPr/>
              <a:t>2022/8/4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9CE22D4-6ADE-41C5-9B14-1C2FBB280C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E32184D-9BFF-4992-8D90-61D6E07C9E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8DE7874E-35F5-4B15-9F30-4780D0F8F6C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104566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0ACD9B9-8D70-4F32-8BCF-A6D6E6F91B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059CB31-FAB9-4797-9F87-08662457A04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  <a:lvl2pPr>
              <a:defRPr b="0" i="0">
                <a:latin typeface="Alibaba PuHuiTi" pitchFamily="18" charset="-122"/>
                <a:ea typeface="Alibaba PuHuiTi" pitchFamily="18" charset="-122"/>
              </a:defRPr>
            </a:lvl2pPr>
            <a:lvl3pPr>
              <a:defRPr b="0" i="0">
                <a:latin typeface="Alibaba PuHuiTi" pitchFamily="18" charset="-122"/>
                <a:ea typeface="Alibaba PuHuiTi" pitchFamily="18" charset="-122"/>
              </a:defRPr>
            </a:lvl3pPr>
            <a:lvl4pPr>
              <a:defRPr b="0" i="0">
                <a:latin typeface="Alibaba PuHuiTi" pitchFamily="18" charset="-122"/>
                <a:ea typeface="Alibaba PuHuiTi" pitchFamily="18" charset="-122"/>
              </a:defRPr>
            </a:lvl4pPr>
            <a:lvl5pPr>
              <a:defRPr b="0" i="0">
                <a:latin typeface="Alibaba PuHuiTi" pitchFamily="18" charset="-122"/>
                <a:ea typeface="Alibaba PuHuiTi" pitchFamily="18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D7E2A11-6BBC-49F0-B07C-E0E154DDA8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  <a:lvl2pPr>
              <a:defRPr b="0" i="0">
                <a:latin typeface="Alibaba PuHuiTi" pitchFamily="18" charset="-122"/>
                <a:ea typeface="Alibaba PuHuiTi" pitchFamily="18" charset="-122"/>
              </a:defRPr>
            </a:lvl2pPr>
            <a:lvl3pPr>
              <a:defRPr b="0" i="0">
                <a:latin typeface="Alibaba PuHuiTi" pitchFamily="18" charset="-122"/>
                <a:ea typeface="Alibaba PuHuiTi" pitchFamily="18" charset="-122"/>
              </a:defRPr>
            </a:lvl3pPr>
            <a:lvl4pPr>
              <a:defRPr b="0" i="0">
                <a:latin typeface="Alibaba PuHuiTi" pitchFamily="18" charset="-122"/>
                <a:ea typeface="Alibaba PuHuiTi" pitchFamily="18" charset="-122"/>
              </a:defRPr>
            </a:lvl4pPr>
            <a:lvl5pPr>
              <a:defRPr b="0" i="0">
                <a:latin typeface="Alibaba PuHuiTi" pitchFamily="18" charset="-122"/>
                <a:ea typeface="Alibaba PuHuiTi" pitchFamily="18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11E7575-A71B-4911-989F-EE91732F1C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E03BAA36-83D7-4306-A588-FDD11218D53D}" type="datetimeFigureOut">
              <a:rPr lang="zh-CN" altLang="en-US" smtClean="0"/>
              <a:pPr/>
              <a:t>2022/8/4</a:t>
            </a:fld>
            <a:endParaRPr lang="zh-CN" altLang="en-US" dirty="0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5E05285-3348-4A85-B637-47FA09A7D7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DA02FEB-D2EC-4808-8DCC-3AA966D3CC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8DE7874E-35F5-4B15-9F30-4780D0F8F6C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70843578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8760E08-EC5B-40D6-BEB8-B47E43D633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1E0DB61-8D2C-4FC6-A741-C2DA312762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0" i="0">
                <a:latin typeface="Alibaba PuHuiTi" pitchFamily="18" charset="-122"/>
                <a:ea typeface="Alibaba PuHuiTi" pitchFamily="18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C5BF652-0606-49BF-ADBC-AE084BA35D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  <a:lvl2pPr>
              <a:defRPr b="0" i="0">
                <a:latin typeface="Alibaba PuHuiTi" pitchFamily="18" charset="-122"/>
                <a:ea typeface="Alibaba PuHuiTi" pitchFamily="18" charset="-122"/>
              </a:defRPr>
            </a:lvl2pPr>
            <a:lvl3pPr>
              <a:defRPr b="0" i="0">
                <a:latin typeface="Alibaba PuHuiTi" pitchFamily="18" charset="-122"/>
                <a:ea typeface="Alibaba PuHuiTi" pitchFamily="18" charset="-122"/>
              </a:defRPr>
            </a:lvl3pPr>
            <a:lvl4pPr>
              <a:defRPr b="0" i="0">
                <a:latin typeface="Alibaba PuHuiTi" pitchFamily="18" charset="-122"/>
                <a:ea typeface="Alibaba PuHuiTi" pitchFamily="18" charset="-122"/>
              </a:defRPr>
            </a:lvl4pPr>
            <a:lvl5pPr>
              <a:defRPr b="0" i="0">
                <a:latin typeface="Alibaba PuHuiTi" pitchFamily="18" charset="-122"/>
                <a:ea typeface="Alibaba PuHuiTi" pitchFamily="18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501F980-0F66-4E50-8B4C-807A37CD11C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0" i="0">
                <a:latin typeface="Alibaba PuHuiTi" pitchFamily="18" charset="-122"/>
                <a:ea typeface="Alibaba PuHuiTi" pitchFamily="18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026C062-EE44-4449-902D-C99D775D3E8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  <a:lvl2pPr>
              <a:defRPr b="0" i="0">
                <a:latin typeface="Alibaba PuHuiTi" pitchFamily="18" charset="-122"/>
                <a:ea typeface="Alibaba PuHuiTi" pitchFamily="18" charset="-122"/>
              </a:defRPr>
            </a:lvl2pPr>
            <a:lvl3pPr>
              <a:defRPr b="0" i="0">
                <a:latin typeface="Alibaba PuHuiTi" pitchFamily="18" charset="-122"/>
                <a:ea typeface="Alibaba PuHuiTi" pitchFamily="18" charset="-122"/>
              </a:defRPr>
            </a:lvl3pPr>
            <a:lvl4pPr>
              <a:defRPr b="0" i="0">
                <a:latin typeface="Alibaba PuHuiTi" pitchFamily="18" charset="-122"/>
                <a:ea typeface="Alibaba PuHuiTi" pitchFamily="18" charset="-122"/>
              </a:defRPr>
            </a:lvl4pPr>
            <a:lvl5pPr>
              <a:defRPr b="0" i="0">
                <a:latin typeface="Alibaba PuHuiTi" pitchFamily="18" charset="-122"/>
                <a:ea typeface="Alibaba PuHuiTi" pitchFamily="18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0A3B2839-3D39-4AD2-AA5B-D47B45460A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E03BAA36-83D7-4306-A588-FDD11218D53D}" type="datetimeFigureOut">
              <a:rPr lang="zh-CN" altLang="en-US" smtClean="0"/>
              <a:pPr/>
              <a:t>2022/8/4</a:t>
            </a:fld>
            <a:endParaRPr lang="zh-CN" altLang="en-US" dirty="0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E0330BB1-B6FA-46E9-9B86-F67416502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16413A95-FCF6-4294-B389-1001877ED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8DE7874E-35F5-4B15-9F30-4780D0F8F6C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28843548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8760E08-EC5B-40D6-BEB8-B47E43D633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1E0DB61-8D2C-4FC6-A741-C2DA312762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0" i="0">
                <a:latin typeface="Alibaba PuHuiTi" pitchFamily="18" charset="-122"/>
                <a:ea typeface="Alibaba PuHuiTi" pitchFamily="18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C5BF652-0606-49BF-ADBC-AE084BA35D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  <a:lvl2pPr>
              <a:defRPr b="0" i="0">
                <a:latin typeface="Alibaba PuHuiTi" pitchFamily="18" charset="-122"/>
                <a:ea typeface="Alibaba PuHuiTi" pitchFamily="18" charset="-122"/>
              </a:defRPr>
            </a:lvl2pPr>
            <a:lvl3pPr>
              <a:defRPr b="0" i="0">
                <a:latin typeface="Alibaba PuHuiTi" pitchFamily="18" charset="-122"/>
                <a:ea typeface="Alibaba PuHuiTi" pitchFamily="18" charset="-122"/>
              </a:defRPr>
            </a:lvl3pPr>
            <a:lvl4pPr>
              <a:defRPr b="0" i="0">
                <a:latin typeface="Alibaba PuHuiTi" pitchFamily="18" charset="-122"/>
                <a:ea typeface="Alibaba PuHuiTi" pitchFamily="18" charset="-122"/>
              </a:defRPr>
            </a:lvl4pPr>
            <a:lvl5pPr>
              <a:defRPr b="0" i="0">
                <a:latin typeface="Alibaba PuHuiTi" pitchFamily="18" charset="-122"/>
                <a:ea typeface="Alibaba PuHuiTi" pitchFamily="18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501F980-0F66-4E50-8B4C-807A37CD11C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0" i="0">
                <a:latin typeface="Alibaba PuHuiTi" pitchFamily="18" charset="-122"/>
                <a:ea typeface="Alibaba PuHuiTi" pitchFamily="18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026C062-EE44-4449-902D-C99D775D3E8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  <a:lvl2pPr>
              <a:defRPr b="0" i="0">
                <a:latin typeface="Alibaba PuHuiTi" pitchFamily="18" charset="-122"/>
                <a:ea typeface="Alibaba PuHuiTi" pitchFamily="18" charset="-122"/>
              </a:defRPr>
            </a:lvl2pPr>
            <a:lvl3pPr>
              <a:defRPr b="0" i="0">
                <a:latin typeface="Alibaba PuHuiTi" pitchFamily="18" charset="-122"/>
                <a:ea typeface="Alibaba PuHuiTi" pitchFamily="18" charset="-122"/>
              </a:defRPr>
            </a:lvl3pPr>
            <a:lvl4pPr>
              <a:defRPr b="0" i="0">
                <a:latin typeface="Alibaba PuHuiTi" pitchFamily="18" charset="-122"/>
                <a:ea typeface="Alibaba PuHuiTi" pitchFamily="18" charset="-122"/>
              </a:defRPr>
            </a:lvl4pPr>
            <a:lvl5pPr>
              <a:defRPr b="0" i="0">
                <a:latin typeface="Alibaba PuHuiTi" pitchFamily="18" charset="-122"/>
                <a:ea typeface="Alibaba PuHuiTi" pitchFamily="18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0A3B2839-3D39-4AD2-AA5B-D47B45460A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E03BAA36-83D7-4306-A588-FDD11218D53D}" type="datetimeFigureOut">
              <a:rPr lang="zh-CN" altLang="en-US" smtClean="0"/>
              <a:pPr/>
              <a:t>2022/8/4</a:t>
            </a:fld>
            <a:endParaRPr lang="zh-CN" altLang="en-US" dirty="0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E0330BB1-B6FA-46E9-9B86-F67416502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16413A95-FCF6-4294-B389-1001877ED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8DE7874E-35F5-4B15-9F30-4780D0F8F6C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sp>
        <p:nvSpPr>
          <p:cNvPr id="11" name="TextBox 10"/>
          <p:cNvSpPr txBox="1"/>
          <p:nvPr userDrawn="1"/>
        </p:nvSpPr>
        <p:spPr>
          <a:xfrm>
            <a:off x="1475443" y="6733102"/>
            <a:ext cx="1800200" cy="118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100" dirty="0">
                <a:solidFill>
                  <a:prstClr val="black"/>
                </a:solidFill>
                <a:ea typeface="微软雅黑" panose="020B0503020204020204" pitchFamily="34" charset="-122"/>
                <a:hlinkClick r:id="rId2"/>
              </a:rPr>
              <a:t>PPT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  <a:hlinkClick r:id="rId2"/>
              </a:rPr>
              <a:t>模板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100" dirty="0">
                <a:solidFill>
                  <a:prstClr val="black"/>
                </a:solidFill>
                <a:ea typeface="微软雅黑" panose="020B0503020204020204" pitchFamily="34" charset="-122"/>
              </a:rPr>
              <a:t>http://www.1ppt.com/moban/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</a:rPr>
              <a:t> </a:t>
            </a:r>
            <a:endParaRPr lang="en-US" altLang="zh-CN" sz="100" dirty="0">
              <a:solidFill>
                <a:prstClr val="black"/>
              </a:solidFill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73421978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8B82EEE-87E8-4E6E-BCDA-CE4F0ED74A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19BB196D-E7D7-49A3-8462-956EFD8077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E03BAA36-83D7-4306-A588-FDD11218D53D}" type="datetimeFigureOut">
              <a:rPr lang="zh-CN" altLang="en-US" smtClean="0"/>
              <a:pPr/>
              <a:t>2022/8/4</a:t>
            </a:fld>
            <a:endParaRPr lang="zh-CN" altLang="en-US" dirty="0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9C208EA-E8E7-43DC-A4BC-9C53B26993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5C5EDCD-39C0-4F7A-9E19-B57F3083AF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8DE7874E-35F5-4B15-9F30-4780D0F8F6C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625353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E0C23D66-D83F-4014-A8B4-8DCD9997A4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E03BAA36-83D7-4306-A588-FDD11218D53D}" type="datetimeFigureOut">
              <a:rPr lang="zh-CN" altLang="en-US" smtClean="0"/>
              <a:pPr/>
              <a:t>2022/8/4</a:t>
            </a:fld>
            <a:endParaRPr lang="zh-CN" altLang="en-US" dirty="0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20EA144-D34E-4A77-AB3B-6805BB0B05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4286206-A366-4124-853A-FEC7F13A24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8DE7874E-35F5-4B15-9F30-4780D0F8F6C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65790850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12D7C82-45BF-42C4-BB03-EB2635A133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F32C3B7-F8B0-40AD-922D-5CA43082E7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 b="0" i="0">
                <a:latin typeface="Alibaba PuHuiTi" pitchFamily="18" charset="-122"/>
                <a:ea typeface="Alibaba PuHuiTi" pitchFamily="18" charset="-122"/>
              </a:defRPr>
            </a:lvl1pPr>
            <a:lvl2pPr>
              <a:defRPr sz="2800" b="0" i="0">
                <a:latin typeface="Alibaba PuHuiTi" pitchFamily="18" charset="-122"/>
                <a:ea typeface="Alibaba PuHuiTi" pitchFamily="18" charset="-122"/>
              </a:defRPr>
            </a:lvl2pPr>
            <a:lvl3pPr>
              <a:defRPr sz="2400" b="0" i="0">
                <a:latin typeface="Alibaba PuHuiTi" pitchFamily="18" charset="-122"/>
                <a:ea typeface="Alibaba PuHuiTi" pitchFamily="18" charset="-122"/>
              </a:defRPr>
            </a:lvl3pPr>
            <a:lvl4pPr>
              <a:defRPr sz="2000" b="0" i="0">
                <a:latin typeface="Alibaba PuHuiTi" pitchFamily="18" charset="-122"/>
                <a:ea typeface="Alibaba PuHuiTi" pitchFamily="18" charset="-122"/>
              </a:defRPr>
            </a:lvl4pPr>
            <a:lvl5pPr>
              <a:defRPr sz="2000" b="0" i="0">
                <a:latin typeface="Alibaba PuHuiTi" pitchFamily="18" charset="-122"/>
                <a:ea typeface="Alibaba PuHuiTi" pitchFamily="18" charset="-122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1C1F0BA-51A0-43F5-93C8-AE07CB8ABE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 b="0" i="0">
                <a:latin typeface="Alibaba PuHuiTi" pitchFamily="18" charset="-122"/>
                <a:ea typeface="Alibaba PuHuiTi" pitchFamily="18" charset="-122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31D9D48-BAFB-4EF4-8AEA-D81F19665C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E03BAA36-83D7-4306-A588-FDD11218D53D}" type="datetimeFigureOut">
              <a:rPr lang="zh-CN" altLang="en-US" smtClean="0"/>
              <a:pPr/>
              <a:t>2022/8/4</a:t>
            </a:fld>
            <a:endParaRPr lang="zh-CN" altLang="en-US" dirty="0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19E6E0E-5BDC-45AD-8B75-1CD801F9B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E108B90-A0BB-40B7-8D5D-67DFAD281B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8DE7874E-35F5-4B15-9F30-4780D0F8F6C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28829670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4736BAB-AE27-40EC-A8F2-096CEC2898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7C623A35-1B60-4FC4-9CAF-E190BA3E435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 b="0" i="0">
                <a:latin typeface="Alibaba PuHuiTi" pitchFamily="18" charset="-122"/>
                <a:ea typeface="Alibaba PuHuiTi" pitchFamily="18" charset="-122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4B66B7F-3F31-4FD6-BF1E-69FD6A18DF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 b="0" i="0">
                <a:latin typeface="Alibaba PuHuiTi" pitchFamily="18" charset="-122"/>
                <a:ea typeface="Alibaba PuHuiTi" pitchFamily="18" charset="-122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8F2739C-5817-465C-BCB8-FD7D39E930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E03BAA36-83D7-4306-A588-FDD11218D53D}" type="datetimeFigureOut">
              <a:rPr lang="zh-CN" altLang="en-US" smtClean="0"/>
              <a:pPr/>
              <a:t>2022/8/4</a:t>
            </a:fld>
            <a:endParaRPr lang="zh-CN" altLang="en-US" dirty="0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7644EA8-0DA7-4EB9-95D1-CA413158EC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F21CCCA-3266-4D3C-802E-0720824F5B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8DE7874E-35F5-4B15-9F30-4780D0F8F6C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65154397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481E01D-4FBD-4A60-8631-1DF5DB9F84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0CC2518-D43B-46FB-B483-10338766531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  <a:lvl2pPr>
              <a:defRPr b="0" i="0">
                <a:latin typeface="Alibaba PuHuiTi" pitchFamily="18" charset="-122"/>
                <a:ea typeface="Alibaba PuHuiTi" pitchFamily="18" charset="-122"/>
              </a:defRPr>
            </a:lvl2pPr>
            <a:lvl3pPr>
              <a:defRPr b="0" i="0">
                <a:latin typeface="Alibaba PuHuiTi" pitchFamily="18" charset="-122"/>
                <a:ea typeface="Alibaba PuHuiTi" pitchFamily="18" charset="-122"/>
              </a:defRPr>
            </a:lvl3pPr>
            <a:lvl4pPr>
              <a:defRPr b="0" i="0">
                <a:latin typeface="Alibaba PuHuiTi" pitchFamily="18" charset="-122"/>
                <a:ea typeface="Alibaba PuHuiTi" pitchFamily="18" charset="-122"/>
              </a:defRPr>
            </a:lvl4pPr>
            <a:lvl5pPr>
              <a:defRPr b="0" i="0">
                <a:latin typeface="Alibaba PuHuiTi" pitchFamily="18" charset="-122"/>
                <a:ea typeface="Alibaba PuHuiTi" pitchFamily="18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ADA9CF7-4EE4-4FFE-B3B5-A3BDE4384D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E03BAA36-83D7-4306-A588-FDD11218D53D}" type="datetimeFigureOut">
              <a:rPr lang="zh-CN" altLang="en-US" smtClean="0"/>
              <a:pPr/>
              <a:t>2022/8/4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456ECCF-8082-496F-AD53-3AD9EF8866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DA18224-ED6E-4BEC-A274-D395EE082B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8DE7874E-35F5-4B15-9F30-4780D0F8F6C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06751401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18E743E-6B14-4812-919D-5E7ADBFEE0E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6679F42-7C53-476C-A5A1-B19629551D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  <a:lvl2pPr>
              <a:defRPr b="0" i="0">
                <a:latin typeface="Alibaba PuHuiTi" pitchFamily="18" charset="-122"/>
                <a:ea typeface="Alibaba PuHuiTi" pitchFamily="18" charset="-122"/>
              </a:defRPr>
            </a:lvl2pPr>
            <a:lvl3pPr>
              <a:defRPr b="0" i="0">
                <a:latin typeface="Alibaba PuHuiTi" pitchFamily="18" charset="-122"/>
                <a:ea typeface="Alibaba PuHuiTi" pitchFamily="18" charset="-122"/>
              </a:defRPr>
            </a:lvl3pPr>
            <a:lvl4pPr>
              <a:defRPr b="0" i="0">
                <a:latin typeface="Alibaba PuHuiTi" pitchFamily="18" charset="-122"/>
                <a:ea typeface="Alibaba PuHuiTi" pitchFamily="18" charset="-122"/>
              </a:defRPr>
            </a:lvl4pPr>
            <a:lvl5pPr>
              <a:defRPr b="0" i="0">
                <a:latin typeface="Alibaba PuHuiTi" pitchFamily="18" charset="-122"/>
                <a:ea typeface="Alibaba PuHuiTi" pitchFamily="18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B137755-32BB-424F-BC96-080069C4E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E03BAA36-83D7-4306-A588-FDD11218D53D}" type="datetimeFigureOut">
              <a:rPr lang="zh-CN" altLang="en-US" smtClean="0"/>
              <a:pPr/>
              <a:t>2022/8/4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43CEF99-409C-42D3-9492-C4C2042058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3A52D60-EB74-42F7-96D8-5F5248C5D2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8DE7874E-35F5-4B15-9F30-4780D0F8F6C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3710492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9C1A58CE-DB0B-4B28-A79B-6BB92D7A08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0EE108A-936F-4EFE-B97C-EB83F60E71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A213275-B3FF-4FBD-AD95-61ED89916EB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E03BAA36-83D7-4306-A588-FDD11218D53D}" type="datetimeFigureOut">
              <a:rPr lang="zh-CN" altLang="en-US" smtClean="0"/>
              <a:pPr/>
              <a:t>2022/8/4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1DBC311-2380-4A92-BF13-8E11D299981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Alibaba PuHuiTi" pitchFamily="18" charset="-122"/>
                <a:ea typeface="Alibaba PuHuiTi" pitchFamily="18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C28BADB-5275-4E13-97D8-0DEE15AF37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8DE7874E-35F5-4B15-9F30-4780D0F8F6C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0151643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Alibaba PuHuiTi" pitchFamily="18" charset="-122"/>
          <a:ea typeface="Alibaba PuHuiTi" pitchFamily="18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Alibaba PuHuiTi" pitchFamily="18" charset="-122"/>
          <a:ea typeface="Alibaba PuHuiTi" pitchFamily="18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Alibaba PuHuiTi" pitchFamily="18" charset="-122"/>
          <a:ea typeface="Alibaba PuHuiTi" pitchFamily="18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Alibaba PuHuiTi" pitchFamily="18" charset="-122"/>
          <a:ea typeface="Alibaba PuHuiTi" pitchFamily="18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libaba PuHuiTi" pitchFamily="18" charset="-122"/>
          <a:ea typeface="Alibaba PuHuiTi" pitchFamily="18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libaba PuHuiTi" pitchFamily="18" charset="-122"/>
          <a:ea typeface="Alibaba PuHuiTi" pitchFamily="18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6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svg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svg"/><Relationship Id="rId5" Type="http://schemas.openxmlformats.org/officeDocument/2006/relationships/image" Target="../media/image37.png"/><Relationship Id="rId4" Type="http://schemas.openxmlformats.org/officeDocument/2006/relationships/image" Target="../media/image3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png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svg"/><Relationship Id="rId4" Type="http://schemas.openxmlformats.org/officeDocument/2006/relationships/image" Target="../media/image1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svg"/><Relationship Id="rId5" Type="http://schemas.openxmlformats.org/officeDocument/2006/relationships/image" Target="../media/image49.png"/><Relationship Id="rId4" Type="http://schemas.openxmlformats.org/officeDocument/2006/relationships/image" Target="../media/image56.sv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sv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8.sv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8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1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F3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20220526030245_wm_shs-tieng-viet-3---tap-1">
            <a:extLst>
              <a:ext uri="{FF2B5EF4-FFF2-40B4-BE49-F238E27FC236}">
                <a16:creationId xmlns:a16="http://schemas.microsoft.com/office/drawing/2014/main" id="{FE7B4B13-9758-F595-FAC4-32F608DC8E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229" b="8197"/>
          <a:stretch/>
        </p:blipFill>
        <p:spPr bwMode="auto">
          <a:xfrm>
            <a:off x="228600" y="2699907"/>
            <a:ext cx="4495801" cy="350666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397EE69D-3E20-0D64-AE0B-84C3F21A49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7401" y="381000"/>
            <a:ext cx="2666267" cy="266626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6F6E9806-4A0E-443F-B56A-458AB886A9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42"/>
          <a:stretch/>
        </p:blipFill>
        <p:spPr bwMode="auto">
          <a:xfrm>
            <a:off x="5727800" y="2830660"/>
            <a:ext cx="3479601" cy="3245160"/>
          </a:xfrm>
          <a:prstGeom prst="round2DiagRect">
            <a:avLst>
              <a:gd name="adj1" fmla="val 16667"/>
              <a:gd name="adj2" fmla="val 18084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AD2C684-8347-E60C-0ED7-2CBD9CE74923}"/>
              </a:ext>
            </a:extLst>
          </p:cNvPr>
          <p:cNvSpPr/>
          <p:nvPr/>
        </p:nvSpPr>
        <p:spPr>
          <a:xfrm>
            <a:off x="325827" y="1144165"/>
            <a:ext cx="9174306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r>
              <a:rPr lang="en-US" sz="5400">
                <a:solidFill>
                  <a:srgbClr val="FF0000"/>
                </a:solidFill>
                <a:effectLst>
                  <a:reflection blurRad="6350" stA="55000" endA="50" endPos="85000" dist="60007" dir="5400000" sy="-100000" algn="bl" rotWithShape="0"/>
                </a:effectLst>
                <a:latin typeface="Nunito Black" pitchFamily="2" charset="0"/>
              </a:rPr>
              <a:t>CỔNG TRƯỜNG RỘNG MỞ</a:t>
            </a:r>
          </a:p>
        </p:txBody>
      </p:sp>
      <p:pic>
        <p:nvPicPr>
          <p:cNvPr id="4" name="Vui Đến Trường - Nhóm Hoa Tay - Nhạc Thiếu Nhi Sôi Động Remix">
            <a:hlinkClick r:id="" action="ppaction://media"/>
            <a:extLst>
              <a:ext uri="{FF2B5EF4-FFF2-40B4-BE49-F238E27FC236}">
                <a16:creationId xmlns:a16="http://schemas.microsoft.com/office/drawing/2014/main" id="{528FE9C1-FB1E-5AB3-0AEF-9BC1F2DEC63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40458.31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721268" y="63246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6795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64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8977D5A-3CE0-5936-80D7-A88FD3CB02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18" y="15240"/>
            <a:ext cx="957155" cy="76206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D9E22BA-1147-6B37-2480-A90B3680939E}"/>
              </a:ext>
            </a:extLst>
          </p:cNvPr>
          <p:cNvSpPr txBox="1"/>
          <p:nvPr/>
        </p:nvSpPr>
        <p:spPr>
          <a:xfrm>
            <a:off x="715154" y="1524000"/>
            <a:ext cx="5195341" cy="153233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noFill/>
            <a:prstDash val="lgDashDot"/>
          </a:ln>
        </p:spPr>
        <p:txBody>
          <a:bodyPr wrap="square">
            <a:spAutoFit/>
          </a:bodyPr>
          <a:lstStyle/>
          <a:p>
            <a:pPr fontAlgn="t">
              <a:lnSpc>
                <a:spcPct val="150000"/>
              </a:lnSpc>
            </a:pPr>
            <a:r>
              <a:rPr lang="en-US" sz="2800" b="0" dirty="0" err="1">
                <a:solidFill>
                  <a:srgbClr val="002060"/>
                </a:solidFill>
                <a:effectLst/>
                <a:latin typeface="Nunito Black" pitchFamily="2" charset="0"/>
                <a:cs typeface="#9Slide03 Arima Madurai Black" panose="00000A00000000000000" pitchFamily="2" charset="0"/>
              </a:rPr>
              <a:t>Sáng</a:t>
            </a:r>
            <a:r>
              <a:rPr lang="en-US" sz="2800" b="0" dirty="0">
                <a:solidFill>
                  <a:srgbClr val="002060"/>
                </a:solidFill>
                <a:effectLst/>
                <a:latin typeface="Nunito Black" pitchFamily="2" charset="0"/>
                <a:cs typeface="#9Slide03 Arima Madurai Black" panose="00000A00000000000000" pitchFamily="2" charset="0"/>
              </a:rPr>
              <a:t> nay</a:t>
            </a:r>
            <a:r>
              <a:rPr lang="en-US" sz="2800" b="0" dirty="0">
                <a:solidFill>
                  <a:srgbClr val="FF0000"/>
                </a:solidFill>
                <a:effectLst/>
                <a:latin typeface="Nunito Black" pitchFamily="2" charset="0"/>
                <a:cs typeface="#9Slide03 Arima Madurai Black" panose="00000A00000000000000" pitchFamily="2" charset="0"/>
              </a:rPr>
              <a:t>/</a:t>
            </a:r>
            <a:r>
              <a:rPr lang="vi-VN" sz="2800" b="0" dirty="0">
                <a:solidFill>
                  <a:srgbClr val="002060"/>
                </a:solidFill>
                <a:effectLst/>
                <a:latin typeface="Nunito Black" pitchFamily="2" charset="0"/>
                <a:cs typeface="#9Slide03 Arima Madurai Black" panose="00000A00000000000000" pitchFamily="2" charset="0"/>
              </a:rPr>
              <a:t> em </a:t>
            </a:r>
            <a:r>
              <a:rPr lang="en-US" sz="2800" dirty="0" err="1">
                <a:solidFill>
                  <a:srgbClr val="002060"/>
                </a:solidFill>
                <a:latin typeface="Nunito Black" pitchFamily="2" charset="0"/>
                <a:cs typeface="#9Slide03 Arima Madurai Black" panose="00000A00000000000000" pitchFamily="2" charset="0"/>
              </a:rPr>
              <a:t>đi</a:t>
            </a:r>
            <a:r>
              <a:rPr lang="en-US" sz="2800" dirty="0">
                <a:solidFill>
                  <a:srgbClr val="002060"/>
                </a:solidFill>
                <a:latin typeface="Nunito Black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Nunito Black" pitchFamily="2" charset="0"/>
                <a:cs typeface="#9Slide03 Arima Madurai Black" panose="00000A00000000000000" pitchFamily="2" charset="0"/>
              </a:rPr>
              <a:t>học</a:t>
            </a:r>
            <a:r>
              <a:rPr lang="en-US" sz="2800" dirty="0">
                <a:solidFill>
                  <a:srgbClr val="002060"/>
                </a:solidFill>
                <a:latin typeface="Nunito Black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b="0" dirty="0">
                <a:solidFill>
                  <a:srgbClr val="FF0000"/>
                </a:solidFill>
                <a:effectLst/>
                <a:latin typeface="Nunito Black" pitchFamily="2" charset="0"/>
                <a:cs typeface="#9Slide03 Arima Madurai Black" panose="00000A00000000000000" pitchFamily="2" charset="0"/>
              </a:rPr>
              <a:t>/</a:t>
            </a:r>
            <a:endParaRPr lang="vi-VN" sz="2800" b="0" dirty="0">
              <a:solidFill>
                <a:srgbClr val="002060"/>
              </a:solidFill>
              <a:effectLst/>
              <a:latin typeface="Nunito Black" pitchFamily="2" charset="0"/>
              <a:cs typeface="#9Slide03 Arima Madurai Black" panose="00000A00000000000000" pitchFamily="2" charset="0"/>
            </a:endParaRPr>
          </a:p>
          <a:p>
            <a:pPr fontAlgn="t">
              <a:lnSpc>
                <a:spcPct val="150000"/>
              </a:lnSpc>
            </a:pPr>
            <a:r>
              <a:rPr lang="en-US" sz="2800" b="0" dirty="0" err="1">
                <a:solidFill>
                  <a:srgbClr val="002060"/>
                </a:solidFill>
                <a:effectLst/>
                <a:latin typeface="Nunito Black" pitchFamily="2" charset="0"/>
                <a:cs typeface="#9Slide03 Arima Madurai Black" panose="00000A00000000000000" pitchFamily="2" charset="0"/>
              </a:rPr>
              <a:t>Bình</a:t>
            </a:r>
            <a:r>
              <a:rPr lang="en-US" sz="2800" b="0" dirty="0">
                <a:solidFill>
                  <a:srgbClr val="002060"/>
                </a:solidFill>
                <a:effectLst/>
                <a:latin typeface="Nunito Black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b="0" dirty="0" err="1">
                <a:solidFill>
                  <a:srgbClr val="002060"/>
                </a:solidFill>
                <a:effectLst/>
                <a:latin typeface="Nunito Black" pitchFamily="2" charset="0"/>
                <a:cs typeface="#9Slide03 Arima Madurai Black" panose="00000A00000000000000" pitchFamily="2" charset="0"/>
              </a:rPr>
              <a:t>minh</a:t>
            </a:r>
            <a:r>
              <a:rPr lang="en-US" sz="2800" b="0" dirty="0">
                <a:solidFill>
                  <a:srgbClr val="FF0000"/>
                </a:solidFill>
                <a:effectLst/>
                <a:latin typeface="Nunito Black" pitchFamily="2" charset="0"/>
                <a:cs typeface="#9Slide03 Arima Madurai Black" panose="00000A00000000000000" pitchFamily="2" charset="0"/>
              </a:rPr>
              <a:t>/ </a:t>
            </a:r>
            <a:r>
              <a:rPr lang="en-US" sz="2800" b="0" dirty="0" err="1">
                <a:solidFill>
                  <a:srgbClr val="002060"/>
                </a:solidFill>
                <a:effectLst/>
                <a:latin typeface="Nunito Black" pitchFamily="2" charset="0"/>
                <a:cs typeface="#9Slide03 Arima Madurai Black" panose="00000A00000000000000" pitchFamily="2" charset="0"/>
              </a:rPr>
              <a:t>nắng</a:t>
            </a:r>
            <a:r>
              <a:rPr lang="en-US" sz="2800" b="0" dirty="0">
                <a:solidFill>
                  <a:srgbClr val="002060"/>
                </a:solidFill>
                <a:effectLst/>
                <a:latin typeface="Nunito Black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b="0" dirty="0" err="1">
                <a:solidFill>
                  <a:srgbClr val="002060"/>
                </a:solidFill>
                <a:effectLst/>
                <a:latin typeface="Nunito Black" pitchFamily="2" charset="0"/>
                <a:cs typeface="#9Slide03 Arima Madurai Black" panose="00000A00000000000000" pitchFamily="2" charset="0"/>
              </a:rPr>
              <a:t>xôn</a:t>
            </a:r>
            <a:r>
              <a:rPr lang="en-US" sz="2800" b="0" dirty="0">
                <a:solidFill>
                  <a:srgbClr val="002060"/>
                </a:solidFill>
                <a:effectLst/>
                <a:latin typeface="Nunito Black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b="0" dirty="0" err="1">
                <a:solidFill>
                  <a:srgbClr val="002060"/>
                </a:solidFill>
                <a:effectLst/>
                <a:latin typeface="Nunito Black" pitchFamily="2" charset="0"/>
                <a:cs typeface="#9Slide03 Arima Madurai Black" panose="00000A00000000000000" pitchFamily="2" charset="0"/>
              </a:rPr>
              <a:t>xao</a:t>
            </a:r>
            <a:r>
              <a:rPr lang="en-US" sz="2800" b="0" dirty="0">
                <a:solidFill>
                  <a:srgbClr val="FF0000"/>
                </a:solidFill>
                <a:effectLst/>
                <a:latin typeface="Nunito Black" pitchFamily="2" charset="0"/>
                <a:cs typeface="#9Slide03 Arima Madurai Black" panose="00000A00000000000000" pitchFamily="2" charset="0"/>
              </a:rPr>
              <a:t>/</a:t>
            </a:r>
            <a:endParaRPr lang="vi-VN" sz="2800" b="0" dirty="0">
              <a:solidFill>
                <a:srgbClr val="002060"/>
              </a:solidFill>
              <a:effectLst/>
              <a:latin typeface="Nunito Black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CCD22EC-874E-9810-7272-0254E6F7D431}"/>
              </a:ext>
            </a:extLst>
          </p:cNvPr>
          <p:cNvSpPr txBox="1"/>
          <p:nvPr/>
        </p:nvSpPr>
        <p:spPr>
          <a:xfrm>
            <a:off x="1219200" y="239647"/>
            <a:ext cx="3042482" cy="578882"/>
          </a:xfrm>
          <a:prstGeom prst="roundRect">
            <a:avLst/>
          </a:prstGeom>
          <a:solidFill>
            <a:srgbClr val="FFFFCC"/>
          </a:solidFill>
          <a:ln w="28575">
            <a:solidFill>
              <a:srgbClr val="217875"/>
            </a:solidFill>
            <a:prstDash val="sysDash"/>
          </a:ln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latin typeface="Baloo 2 SemiBold" pitchFamily="2" charset="0"/>
                <a:cs typeface="Baloo 2 SemiBold" pitchFamily="2" charset="0"/>
              </a:rPr>
              <a:t>Luyện</a:t>
            </a:r>
            <a:r>
              <a:rPr lang="en-US" sz="2800" b="1" dirty="0">
                <a:latin typeface="Baloo 2 SemiBold" pitchFamily="2" charset="0"/>
                <a:cs typeface="Baloo 2 SemiBold" pitchFamily="2" charset="0"/>
              </a:rPr>
              <a:t> </a:t>
            </a:r>
            <a:r>
              <a:rPr lang="en-US" sz="2800" b="1" dirty="0" err="1">
                <a:latin typeface="Baloo 2 SemiBold" pitchFamily="2" charset="0"/>
                <a:cs typeface="Baloo 2 SemiBold" pitchFamily="2" charset="0"/>
              </a:rPr>
              <a:t>đọc</a:t>
            </a:r>
            <a:r>
              <a:rPr lang="en-US" sz="2800" b="1" dirty="0">
                <a:latin typeface="Baloo 2 SemiBold" pitchFamily="2" charset="0"/>
                <a:cs typeface="Baloo 2 SemiBold" pitchFamily="2" charset="0"/>
              </a:rPr>
              <a:t> </a:t>
            </a:r>
            <a:r>
              <a:rPr lang="en-US" sz="2800" b="1" dirty="0" err="1">
                <a:latin typeface="Baloo 2 SemiBold" pitchFamily="2" charset="0"/>
                <a:cs typeface="Baloo 2 SemiBold" pitchFamily="2" charset="0"/>
              </a:rPr>
              <a:t>câu</a:t>
            </a:r>
            <a:endParaRPr lang="en-US" sz="2800" b="1" dirty="0">
              <a:latin typeface="Baloo 2 SemiBold" pitchFamily="2" charset="0"/>
              <a:cs typeface="Baloo 2 SemiBold" pitchFamily="2" charset="0"/>
            </a:endParaRPr>
          </a:p>
        </p:txBody>
      </p:sp>
      <p:sp>
        <p:nvSpPr>
          <p:cNvPr id="6" name="TextBox 9">
            <a:extLst>
              <a:ext uri="{FF2B5EF4-FFF2-40B4-BE49-F238E27FC236}">
                <a16:creationId xmlns:a16="http://schemas.microsoft.com/office/drawing/2014/main" id="{D18C0DEA-F765-E170-68DB-3474A692F2B3}"/>
              </a:ext>
            </a:extLst>
          </p:cNvPr>
          <p:cNvSpPr txBox="1"/>
          <p:nvPr/>
        </p:nvSpPr>
        <p:spPr>
          <a:xfrm>
            <a:off x="717738" y="3276600"/>
            <a:ext cx="5195340" cy="153233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noFill/>
            <a:prstDash val="lgDashDot"/>
          </a:ln>
        </p:spPr>
        <p:txBody>
          <a:bodyPr wrap="square">
            <a:spAutoFit/>
          </a:bodyPr>
          <a:lstStyle/>
          <a:p>
            <a:pPr fontAlgn="t">
              <a:lnSpc>
                <a:spcPct val="150000"/>
              </a:lnSpc>
            </a:pPr>
            <a:r>
              <a:rPr lang="en-US" sz="2800" b="0" dirty="0" err="1">
                <a:solidFill>
                  <a:srgbClr val="002060"/>
                </a:solidFill>
                <a:effectLst/>
                <a:latin typeface="Nunito Black" pitchFamily="2" charset="0"/>
                <a:cs typeface="#9Slide03 Arima Madurai Black" panose="00000A00000000000000" pitchFamily="2" charset="0"/>
              </a:rPr>
              <a:t>Cô</a:t>
            </a:r>
            <a:r>
              <a:rPr lang="en-US" sz="2800" b="0" dirty="0">
                <a:solidFill>
                  <a:srgbClr val="002060"/>
                </a:solidFill>
                <a:effectLst/>
                <a:latin typeface="Nunito Black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b="0" dirty="0" err="1">
                <a:solidFill>
                  <a:srgbClr val="002060"/>
                </a:solidFill>
                <a:effectLst/>
                <a:latin typeface="Nunito Black" pitchFamily="2" charset="0"/>
                <a:cs typeface="#9Slide03 Arima Madurai Black" panose="00000A00000000000000" pitchFamily="2" charset="0"/>
              </a:rPr>
              <a:t>dạy</a:t>
            </a:r>
            <a:r>
              <a:rPr lang="en-US" sz="2800" b="0" dirty="0">
                <a:solidFill>
                  <a:srgbClr val="002060"/>
                </a:solidFill>
                <a:effectLst/>
                <a:latin typeface="Nunito Black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b="0" dirty="0" err="1">
                <a:solidFill>
                  <a:srgbClr val="002060"/>
                </a:solidFill>
                <a:effectLst/>
                <a:latin typeface="Nunito Black" pitchFamily="2" charset="0"/>
                <a:cs typeface="#9Slide03 Arima Madurai Black" panose="00000A00000000000000" pitchFamily="2" charset="0"/>
              </a:rPr>
              <a:t>múa</a:t>
            </a:r>
            <a:r>
              <a:rPr lang="en-US" sz="2800" b="0" dirty="0">
                <a:solidFill>
                  <a:srgbClr val="002060"/>
                </a:solidFill>
                <a:effectLst/>
                <a:latin typeface="Nunito Black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b="0" dirty="0">
                <a:solidFill>
                  <a:srgbClr val="FF0000"/>
                </a:solidFill>
                <a:effectLst/>
                <a:latin typeface="Nunito Black" pitchFamily="2" charset="0"/>
                <a:cs typeface="#9Slide03 Arima Madurai Black" panose="00000A00000000000000" pitchFamily="2" charset="0"/>
              </a:rPr>
              <a:t>/</a:t>
            </a:r>
            <a:r>
              <a:rPr lang="vi-VN" sz="2800" b="0" dirty="0">
                <a:solidFill>
                  <a:srgbClr val="002060"/>
                </a:solidFill>
                <a:effectLst/>
                <a:latin typeface="Nunito Black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b="0" dirty="0" err="1">
                <a:solidFill>
                  <a:srgbClr val="002060"/>
                </a:solidFill>
                <a:effectLst/>
                <a:latin typeface="Nunito Black" pitchFamily="2" charset="0"/>
                <a:cs typeface="#9Slide03 Arima Madurai Black" panose="00000A00000000000000" pitchFamily="2" charset="0"/>
              </a:rPr>
              <a:t>dạy</a:t>
            </a:r>
            <a:r>
              <a:rPr lang="en-US" sz="2800" b="0" dirty="0">
                <a:solidFill>
                  <a:srgbClr val="002060"/>
                </a:solidFill>
                <a:effectLst/>
                <a:latin typeface="Nunito Black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b="0" dirty="0" err="1">
                <a:solidFill>
                  <a:srgbClr val="002060"/>
                </a:solidFill>
                <a:effectLst/>
                <a:latin typeface="Nunito Black" pitchFamily="2" charset="0"/>
                <a:cs typeface="#9Slide03 Arima Madurai Black" panose="00000A00000000000000" pitchFamily="2" charset="0"/>
              </a:rPr>
              <a:t>hát</a:t>
            </a:r>
            <a:r>
              <a:rPr lang="en-US" sz="2800" b="0" dirty="0">
                <a:solidFill>
                  <a:srgbClr val="002060"/>
                </a:solidFill>
                <a:effectLst/>
                <a:latin typeface="Nunito Black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b="0" dirty="0">
                <a:solidFill>
                  <a:srgbClr val="FF0000"/>
                </a:solidFill>
                <a:effectLst/>
                <a:latin typeface="Nunito Black" pitchFamily="2" charset="0"/>
                <a:cs typeface="#9Slide03 Arima Madurai Black" panose="00000A00000000000000" pitchFamily="2" charset="0"/>
              </a:rPr>
              <a:t>/</a:t>
            </a:r>
            <a:endParaRPr lang="vi-VN" sz="2800" b="0" dirty="0">
              <a:solidFill>
                <a:srgbClr val="002060"/>
              </a:solidFill>
              <a:effectLst/>
              <a:latin typeface="Nunito Black" pitchFamily="2" charset="0"/>
              <a:cs typeface="#9Slide03 Arima Madurai Black" panose="00000A00000000000000" pitchFamily="2" charset="0"/>
            </a:endParaRPr>
          </a:p>
          <a:p>
            <a:pPr fontAlgn="t">
              <a:lnSpc>
                <a:spcPct val="150000"/>
              </a:lnSpc>
            </a:pPr>
            <a:r>
              <a:rPr lang="en-US" sz="2800" b="0" dirty="0" err="1">
                <a:solidFill>
                  <a:srgbClr val="002060"/>
                </a:solidFill>
                <a:effectLst/>
                <a:latin typeface="Nunito Black" pitchFamily="2" charset="0"/>
                <a:cs typeface="#9Slide03 Arima Madurai Black" panose="00000A00000000000000" pitchFamily="2" charset="0"/>
              </a:rPr>
              <a:t>Làm</a:t>
            </a:r>
            <a:r>
              <a:rPr lang="en-US" sz="2800" b="0" dirty="0">
                <a:solidFill>
                  <a:srgbClr val="002060"/>
                </a:solidFill>
                <a:effectLst/>
                <a:latin typeface="Nunito Black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b="0" dirty="0" err="1">
                <a:solidFill>
                  <a:srgbClr val="002060"/>
                </a:solidFill>
                <a:effectLst/>
                <a:latin typeface="Nunito Black" pitchFamily="2" charset="0"/>
                <a:cs typeface="#9Slide03 Arima Madurai Black" panose="00000A00000000000000" pitchFamily="2" charset="0"/>
              </a:rPr>
              <a:t>đồ</a:t>
            </a:r>
            <a:r>
              <a:rPr lang="en-US" sz="2800" b="0" dirty="0">
                <a:solidFill>
                  <a:srgbClr val="002060"/>
                </a:solidFill>
                <a:effectLst/>
                <a:latin typeface="Nunito Black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b="0" dirty="0" err="1">
                <a:solidFill>
                  <a:srgbClr val="002060"/>
                </a:solidFill>
                <a:effectLst/>
                <a:latin typeface="Nunito Black" pitchFamily="2" charset="0"/>
                <a:cs typeface="#9Slide03 Arima Madurai Black" panose="00000A00000000000000" pitchFamily="2" charset="0"/>
              </a:rPr>
              <a:t>chơi</a:t>
            </a:r>
            <a:r>
              <a:rPr lang="en-US" sz="2800" b="0" dirty="0">
                <a:solidFill>
                  <a:srgbClr val="002060"/>
                </a:solidFill>
                <a:effectLst/>
                <a:latin typeface="Nunito Black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b="0" dirty="0">
                <a:solidFill>
                  <a:srgbClr val="FF0000"/>
                </a:solidFill>
                <a:effectLst/>
                <a:latin typeface="Nunito Black" pitchFamily="2" charset="0"/>
                <a:cs typeface="#9Slide03 Arima Madurai Black" panose="00000A00000000000000" pitchFamily="2" charset="0"/>
              </a:rPr>
              <a:t>/ </a:t>
            </a:r>
            <a:r>
              <a:rPr lang="en-US" sz="2800" b="0" dirty="0" err="1">
                <a:solidFill>
                  <a:srgbClr val="002060"/>
                </a:solidFill>
                <a:effectLst/>
                <a:latin typeface="Nunito Black" pitchFamily="2" charset="0"/>
                <a:cs typeface="#9Slide03 Arima Madurai Black" panose="00000A00000000000000" pitchFamily="2" charset="0"/>
              </a:rPr>
              <a:t>khéo</a:t>
            </a:r>
            <a:r>
              <a:rPr lang="en-US" sz="2800" b="0" dirty="0">
                <a:solidFill>
                  <a:srgbClr val="002060"/>
                </a:solidFill>
                <a:effectLst/>
                <a:latin typeface="Nunito Black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b="0" dirty="0" err="1">
                <a:solidFill>
                  <a:srgbClr val="002060"/>
                </a:solidFill>
                <a:effectLst/>
                <a:latin typeface="Nunito Black" pitchFamily="2" charset="0"/>
                <a:cs typeface="#9Slide03 Arima Madurai Black" panose="00000A00000000000000" pitchFamily="2" charset="0"/>
              </a:rPr>
              <a:t>tay</a:t>
            </a:r>
            <a:r>
              <a:rPr lang="en-US" sz="2800" b="0" dirty="0">
                <a:solidFill>
                  <a:srgbClr val="002060"/>
                </a:solidFill>
                <a:effectLst/>
                <a:latin typeface="Nunito Black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b="0" dirty="0">
                <a:solidFill>
                  <a:srgbClr val="FF0000"/>
                </a:solidFill>
                <a:effectLst/>
                <a:latin typeface="Nunito Black" pitchFamily="2" charset="0"/>
                <a:cs typeface="#9Slide03 Arima Madurai Black" panose="00000A00000000000000" pitchFamily="2" charset="0"/>
              </a:rPr>
              <a:t>/</a:t>
            </a:r>
            <a:endParaRPr lang="vi-VN" sz="2800" b="0" dirty="0">
              <a:solidFill>
                <a:srgbClr val="FF0000"/>
              </a:solidFill>
              <a:effectLst/>
              <a:latin typeface="Nunito Black" pitchFamily="2" charset="0"/>
              <a:cs typeface="#9Slide03 Arima Madurai Black" panose="00000A00000000000000" pitchFamily="2" charset="0"/>
            </a:endParaRPr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46337F8D-8063-725D-B3D5-55D6E895B9F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7772400" y="2885025"/>
            <a:ext cx="4243987" cy="4005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777657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8977D5A-3CE0-5936-80D7-A88FD3CB02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18" y="15240"/>
            <a:ext cx="957155" cy="76206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CCD22EC-874E-9810-7272-0254E6F7D431}"/>
              </a:ext>
            </a:extLst>
          </p:cNvPr>
          <p:cNvSpPr txBox="1"/>
          <p:nvPr/>
        </p:nvSpPr>
        <p:spPr>
          <a:xfrm>
            <a:off x="1038224" y="106832"/>
            <a:ext cx="5708773" cy="578882"/>
          </a:xfrm>
          <a:prstGeom prst="roundRect">
            <a:avLst/>
          </a:prstGeom>
          <a:solidFill>
            <a:srgbClr val="FFFFCC"/>
          </a:solidFill>
          <a:ln w="28575">
            <a:solidFill>
              <a:srgbClr val="217875"/>
            </a:solidFill>
            <a:prstDash val="sysDash"/>
          </a:ln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latin typeface="Nunito Black" pitchFamily="2" charset="0"/>
                <a:cs typeface="Baloo 2 SemiBold" pitchFamily="2" charset="0"/>
              </a:rPr>
              <a:t>Luyện</a:t>
            </a:r>
            <a:r>
              <a:rPr lang="en-US" sz="2800" b="1" dirty="0">
                <a:latin typeface="Nunito Black" pitchFamily="2" charset="0"/>
                <a:cs typeface="Baloo 2 SemiBold" pitchFamily="2" charset="0"/>
              </a:rPr>
              <a:t> </a:t>
            </a:r>
            <a:r>
              <a:rPr lang="en-US" sz="2800" b="1" dirty="0" err="1">
                <a:latin typeface="Nunito Black" pitchFamily="2" charset="0"/>
                <a:cs typeface="Baloo 2 SemiBold" pitchFamily="2" charset="0"/>
              </a:rPr>
              <a:t>đọc</a:t>
            </a:r>
            <a:r>
              <a:rPr lang="en-US" sz="2800" b="1" dirty="0">
                <a:latin typeface="Nunito Black" pitchFamily="2" charset="0"/>
                <a:cs typeface="Baloo 2 SemiBold" pitchFamily="2" charset="0"/>
              </a:rPr>
              <a:t> </a:t>
            </a:r>
            <a:r>
              <a:rPr lang="en-US" sz="2800" b="1" err="1">
                <a:latin typeface="Nunito Black" pitchFamily="2" charset="0"/>
                <a:cs typeface="Baloo 2 SemiBold" pitchFamily="2" charset="0"/>
              </a:rPr>
              <a:t>theo</a:t>
            </a:r>
            <a:r>
              <a:rPr lang="en-US" sz="2800" b="1">
                <a:latin typeface="Nunito Black" pitchFamily="2" charset="0"/>
                <a:cs typeface="Baloo 2 SemiBold" pitchFamily="2" charset="0"/>
              </a:rPr>
              <a:t> đoạn (nối tiếp)</a:t>
            </a:r>
            <a:endParaRPr lang="en-US" sz="2800" b="1" dirty="0">
              <a:latin typeface="Nunito Black" pitchFamily="2" charset="0"/>
              <a:cs typeface="Baloo 2 SemiBold" pitchFamily="2" charset="0"/>
            </a:endParaRPr>
          </a:p>
        </p:txBody>
      </p:sp>
      <p:sp>
        <p:nvSpPr>
          <p:cNvPr id="7" name="TextBox 29">
            <a:extLst>
              <a:ext uri="{FF2B5EF4-FFF2-40B4-BE49-F238E27FC236}">
                <a16:creationId xmlns:a16="http://schemas.microsoft.com/office/drawing/2014/main" id="{93717FB4-F4D2-8B3D-8523-8E63C4138DB2}"/>
              </a:ext>
            </a:extLst>
          </p:cNvPr>
          <p:cNvSpPr txBox="1"/>
          <p:nvPr/>
        </p:nvSpPr>
        <p:spPr>
          <a:xfrm>
            <a:off x="4049664" y="442497"/>
            <a:ext cx="4419600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400"/>
              </a:lnSpc>
              <a:spcBef>
                <a:spcPct val="0"/>
              </a:spcBef>
            </a:pPr>
            <a:r>
              <a:rPr lang="en-US" sz="3200" spc="-133" dirty="0">
                <a:solidFill>
                  <a:srgbClr val="FF0000"/>
                </a:solidFill>
                <a:latin typeface="Sriracha"/>
              </a:rPr>
              <a:t>ĐI HỌC VUI SAO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B010EE4-2D5C-B5CF-5E1D-6B867978BE57}"/>
              </a:ext>
            </a:extLst>
          </p:cNvPr>
          <p:cNvSpPr txBox="1"/>
          <p:nvPr/>
        </p:nvSpPr>
        <p:spPr>
          <a:xfrm>
            <a:off x="311558" y="988069"/>
            <a:ext cx="4041328" cy="2553891"/>
          </a:xfrm>
          <a:prstGeom prst="roundRect">
            <a:avLst/>
          </a:prstGeom>
          <a:solidFill>
            <a:srgbClr val="EAF9FF"/>
          </a:solidFill>
        </p:spPr>
        <p:txBody>
          <a:bodyPr wrap="square">
            <a:spAutoFit/>
          </a:bodyPr>
          <a:lstStyle/>
          <a:p>
            <a:pPr fontAlgn="t">
              <a:lnSpc>
                <a:spcPct val="150000"/>
              </a:lnSpc>
            </a:pPr>
            <a:r>
              <a:rPr lang="vi-VN" sz="24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Sáng</a:t>
            </a:r>
            <a:r>
              <a:rPr lang="vi-VN" sz="24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nay em đi </a:t>
            </a:r>
            <a:r>
              <a:rPr lang="vi-VN" sz="24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học</a:t>
            </a:r>
            <a:endParaRPr lang="vi-VN" sz="2400" dirty="0">
              <a:solidFill>
                <a:srgbClr val="002060"/>
              </a:solidFill>
              <a:latin typeface="Nunito Black" pitchFamily="2" charset="0"/>
              <a:cs typeface="#9Slide03 Arima Madurai Black" panose="020B0604020202020204" charset="0"/>
            </a:endParaRPr>
          </a:p>
          <a:p>
            <a:pPr fontAlgn="t">
              <a:lnSpc>
                <a:spcPct val="150000"/>
              </a:lnSpc>
            </a:pPr>
            <a:r>
              <a:rPr lang="vi-VN" sz="24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Bình</a:t>
            </a:r>
            <a:r>
              <a:rPr lang="vi-VN" sz="24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minh </a:t>
            </a:r>
            <a:r>
              <a:rPr lang="vi-VN" sz="24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nắng</a:t>
            </a:r>
            <a:r>
              <a:rPr lang="vi-VN" sz="24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xôn xao</a:t>
            </a:r>
          </a:p>
          <a:p>
            <a:pPr fontAlgn="t">
              <a:lnSpc>
                <a:spcPct val="150000"/>
              </a:lnSpc>
            </a:pPr>
            <a:r>
              <a:rPr lang="vi-VN" sz="24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Trong </a:t>
            </a:r>
            <a:r>
              <a:rPr lang="vi-VN" sz="24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lành</a:t>
            </a:r>
            <a:r>
              <a:rPr lang="vi-VN" sz="24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4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làn</a:t>
            </a:r>
            <a:r>
              <a:rPr lang="vi-VN" sz="24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4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gió</a:t>
            </a:r>
            <a:r>
              <a:rPr lang="vi-VN" sz="24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4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mát</a:t>
            </a:r>
            <a:endParaRPr lang="vi-VN" sz="2400" dirty="0">
              <a:solidFill>
                <a:srgbClr val="002060"/>
              </a:solidFill>
              <a:latin typeface="Nunito Black" pitchFamily="2" charset="0"/>
              <a:cs typeface="#9Slide03 Arima Madurai Black" panose="020B0604020202020204" charset="0"/>
            </a:endParaRPr>
          </a:p>
          <a:p>
            <a:pPr fontAlgn="t">
              <a:lnSpc>
                <a:spcPct val="150000"/>
              </a:lnSpc>
            </a:pPr>
            <a:r>
              <a:rPr lang="vi-VN" sz="24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Mơn man đôi </a:t>
            </a:r>
            <a:r>
              <a:rPr lang="vi-VN" sz="24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má</a:t>
            </a:r>
            <a:r>
              <a:rPr lang="vi-VN" sz="24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4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đào</a:t>
            </a:r>
            <a:r>
              <a:rPr lang="vi-VN" sz="24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3614C93-E449-DA3B-C4CC-2BB767F07E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110" y="914314"/>
            <a:ext cx="851094" cy="58433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CB9475D-5FE6-AD42-327C-E5F28189D1C0}"/>
              </a:ext>
            </a:extLst>
          </p:cNvPr>
          <p:cNvSpPr txBox="1"/>
          <p:nvPr/>
        </p:nvSpPr>
        <p:spPr>
          <a:xfrm>
            <a:off x="264712" y="960164"/>
            <a:ext cx="3289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chemeClr val="tx1">
                    <a:lumMod val="95000"/>
                    <a:lumOff val="5000"/>
                  </a:schemeClr>
                </a:solidFill>
                <a:latin typeface="#9Slide03 AmpleSoft Bold" panose="02000000000000000000" pitchFamily="2" charset="0"/>
                <a:cs typeface="Baloo 2 Medium" pitchFamily="2" charset="0"/>
              </a:rPr>
              <a:t>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7B8EFAF-B64F-A28B-C067-90F211A874A3}"/>
              </a:ext>
            </a:extLst>
          </p:cNvPr>
          <p:cNvSpPr txBox="1"/>
          <p:nvPr/>
        </p:nvSpPr>
        <p:spPr>
          <a:xfrm>
            <a:off x="371954" y="3844316"/>
            <a:ext cx="4041328" cy="255389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fontAlgn="t">
              <a:lnSpc>
                <a:spcPct val="150000"/>
              </a:lnSpc>
            </a:pPr>
            <a:r>
              <a:rPr lang="vi-VN" sz="24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Lật</a:t>
            </a:r>
            <a:r>
              <a:rPr lang="vi-VN" sz="24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4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từng</a:t>
            </a:r>
            <a:r>
              <a:rPr lang="vi-VN" sz="24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trang </a:t>
            </a:r>
            <a:r>
              <a:rPr lang="vi-VN" sz="24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sách</a:t>
            </a:r>
            <a:r>
              <a:rPr lang="vi-VN" sz="24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4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mới</a:t>
            </a:r>
            <a:endParaRPr lang="vi-VN" sz="2400" dirty="0">
              <a:solidFill>
                <a:srgbClr val="002060"/>
              </a:solidFill>
              <a:latin typeface="Nunito Black" pitchFamily="2" charset="0"/>
              <a:cs typeface="#9Slide03 Arima Madurai Black" panose="020B0604020202020204" charset="0"/>
            </a:endParaRPr>
          </a:p>
          <a:p>
            <a:pPr fontAlgn="t">
              <a:lnSpc>
                <a:spcPct val="150000"/>
              </a:lnSpc>
            </a:pPr>
            <a:r>
              <a:rPr lang="vi-VN" sz="24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Chao ôi </a:t>
            </a:r>
            <a:r>
              <a:rPr lang="vi-VN" sz="24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là</a:t>
            </a:r>
            <a:r>
              <a:rPr lang="vi-VN" sz="24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thơm tho</a:t>
            </a:r>
          </a:p>
          <a:p>
            <a:pPr fontAlgn="t">
              <a:lnSpc>
                <a:spcPct val="150000"/>
              </a:lnSpc>
            </a:pPr>
            <a:r>
              <a:rPr lang="vi-VN" sz="24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Này</a:t>
            </a:r>
            <a:r>
              <a:rPr lang="vi-VN" sz="24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đây </a:t>
            </a:r>
            <a:r>
              <a:rPr lang="vi-VN" sz="24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là</a:t>
            </a:r>
            <a:r>
              <a:rPr lang="vi-VN" sz="24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nương </a:t>
            </a:r>
            <a:r>
              <a:rPr lang="vi-VN" sz="24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lúa</a:t>
            </a:r>
            <a:endParaRPr lang="vi-VN" sz="2400" dirty="0">
              <a:solidFill>
                <a:srgbClr val="002060"/>
              </a:solidFill>
              <a:latin typeface="Nunito Black" pitchFamily="2" charset="0"/>
              <a:cs typeface="#9Slide03 Arima Madurai Black" panose="020B0604020202020204" charset="0"/>
            </a:endParaRPr>
          </a:p>
          <a:p>
            <a:pPr fontAlgn="t">
              <a:lnSpc>
                <a:spcPct val="150000"/>
              </a:lnSpc>
            </a:pPr>
            <a:r>
              <a:rPr lang="vi-VN" sz="24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Dập</a:t>
            </a:r>
            <a:r>
              <a:rPr lang="vi-VN" sz="24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4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dờn</a:t>
            </a:r>
            <a:r>
              <a:rPr lang="vi-VN" sz="24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4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những</a:t>
            </a:r>
            <a:r>
              <a:rPr lang="vi-VN" sz="24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4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cánh</a:t>
            </a:r>
            <a:r>
              <a:rPr lang="vi-VN" sz="24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4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cò</a:t>
            </a:r>
            <a:r>
              <a:rPr lang="vi-VN" sz="24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.</a:t>
            </a:r>
            <a:endParaRPr lang="en-US" sz="2400" dirty="0">
              <a:solidFill>
                <a:srgbClr val="002060"/>
              </a:solidFill>
              <a:latin typeface="Nunito Black" pitchFamily="2" charset="0"/>
              <a:cs typeface="#9Slide03 Arima Madurai Black" panose="020B060402020202020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F66600B-8204-D4FD-05D4-79DAEBB62B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" y="3886200"/>
            <a:ext cx="851094" cy="58433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69C16CC8-1FE8-0637-C05A-E93A2CBC805C}"/>
              </a:ext>
            </a:extLst>
          </p:cNvPr>
          <p:cNvSpPr txBox="1"/>
          <p:nvPr/>
        </p:nvSpPr>
        <p:spPr>
          <a:xfrm>
            <a:off x="127042" y="3916756"/>
            <a:ext cx="3770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3 AmpleSoft Bold" panose="02000000000000000000" pitchFamily="2" charset="0"/>
                <a:cs typeface="Baloo 2 Medium" pitchFamily="2" charset="0"/>
              </a:rPr>
              <a:t>2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2654F4A-DE93-4D5B-BC1C-6360B6238757}"/>
              </a:ext>
            </a:extLst>
          </p:cNvPr>
          <p:cNvSpPr txBox="1"/>
          <p:nvPr/>
        </p:nvSpPr>
        <p:spPr>
          <a:xfrm>
            <a:off x="4253802" y="1104341"/>
            <a:ext cx="4166852" cy="2502813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4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Bao nhiêu </a:t>
            </a:r>
            <a:r>
              <a:rPr lang="vi-VN" sz="24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chuyện</a:t>
            </a:r>
            <a:r>
              <a:rPr lang="vi-VN" sz="24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4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cổ</a:t>
            </a:r>
            <a:r>
              <a:rPr lang="vi-VN" sz="24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4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tích</a:t>
            </a:r>
            <a:endParaRPr lang="vi-VN" sz="2400" dirty="0">
              <a:solidFill>
                <a:srgbClr val="002060"/>
              </a:solidFill>
              <a:latin typeface="Nunito Black" pitchFamily="2" charset="0"/>
              <a:cs typeface="#9Slide03 Arima Madurai Black" panose="020B0604020202020204" charset="0"/>
            </a:endParaRPr>
          </a:p>
          <a:p>
            <a:pPr>
              <a:lnSpc>
                <a:spcPct val="150000"/>
              </a:lnSpc>
            </a:pPr>
            <a:r>
              <a:rPr lang="vi-VN" sz="24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Cũng</a:t>
            </a:r>
            <a:r>
              <a:rPr lang="vi-VN" sz="24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4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có</a:t>
            </a:r>
            <a:r>
              <a:rPr lang="vi-VN" sz="24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trong </a:t>
            </a:r>
            <a:r>
              <a:rPr lang="vi-VN" sz="24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sách</a:t>
            </a:r>
            <a:r>
              <a:rPr lang="vi-VN" sz="24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hay</a:t>
            </a:r>
          </a:p>
          <a:p>
            <a:pPr>
              <a:lnSpc>
                <a:spcPct val="150000"/>
              </a:lnSpc>
            </a:pPr>
            <a:r>
              <a:rPr lang="vi-VN" sz="24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Cô </a:t>
            </a:r>
            <a:r>
              <a:rPr lang="vi-VN" sz="24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dạy</a:t>
            </a:r>
            <a:r>
              <a:rPr lang="vi-VN" sz="24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4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múa</a:t>
            </a:r>
            <a:r>
              <a:rPr lang="vi-VN" sz="24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, </a:t>
            </a:r>
            <a:r>
              <a:rPr lang="vi-VN" sz="24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dạy</a:t>
            </a:r>
            <a:r>
              <a:rPr lang="vi-VN" sz="24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4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hát</a:t>
            </a:r>
            <a:endParaRPr lang="vi-VN" sz="2400" dirty="0">
              <a:solidFill>
                <a:srgbClr val="002060"/>
              </a:solidFill>
              <a:latin typeface="Nunito Black" pitchFamily="2" charset="0"/>
              <a:cs typeface="#9Slide03 Arima Madurai Black" panose="020B0604020202020204" charset="0"/>
            </a:endParaRPr>
          </a:p>
          <a:p>
            <a:pPr>
              <a:lnSpc>
                <a:spcPct val="150000"/>
              </a:lnSpc>
            </a:pPr>
            <a:r>
              <a:rPr lang="vi-VN" sz="24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Làm</a:t>
            </a:r>
            <a:r>
              <a:rPr lang="vi-VN" sz="24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4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đồ</a:t>
            </a:r>
            <a:r>
              <a:rPr lang="vi-VN" sz="24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chơi </a:t>
            </a:r>
            <a:r>
              <a:rPr lang="vi-VN" sz="24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khéo</a:t>
            </a:r>
            <a:r>
              <a:rPr lang="vi-VN" sz="24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tay.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F45952D5-A9DE-10D6-D4C0-4788227DA0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5466" y="837452"/>
            <a:ext cx="851094" cy="584333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ACC09C3C-5476-F009-D6D7-77D0CBB3BAD8}"/>
              </a:ext>
            </a:extLst>
          </p:cNvPr>
          <p:cNvSpPr txBox="1"/>
          <p:nvPr/>
        </p:nvSpPr>
        <p:spPr>
          <a:xfrm>
            <a:off x="4160909" y="850292"/>
            <a:ext cx="3738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chemeClr val="tx1">
                    <a:lumMod val="95000"/>
                    <a:lumOff val="5000"/>
                  </a:schemeClr>
                </a:solidFill>
                <a:latin typeface="#9Slide03 AmpleSoft Bold" panose="02000000000000000000" pitchFamily="2" charset="0"/>
                <a:cs typeface="Baloo 2 Medium" pitchFamily="2" charset="0"/>
              </a:rPr>
              <a:t>3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D029BD6-555E-62DC-5A01-C87A977BDCD1}"/>
              </a:ext>
            </a:extLst>
          </p:cNvPr>
          <p:cNvSpPr txBox="1"/>
          <p:nvPr/>
        </p:nvSpPr>
        <p:spPr>
          <a:xfrm>
            <a:off x="4522186" y="3844316"/>
            <a:ext cx="3880387" cy="2553891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fontAlgn="t">
              <a:lnSpc>
                <a:spcPct val="150000"/>
              </a:lnSpc>
            </a:pPr>
            <a:r>
              <a:rPr lang="vi-VN" sz="24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Giờ</a:t>
            </a:r>
            <a:r>
              <a:rPr lang="vi-VN" sz="24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ra chơi </a:t>
            </a:r>
            <a:r>
              <a:rPr lang="vi-VN" sz="24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cùng</a:t>
            </a:r>
            <a:r>
              <a:rPr lang="vi-VN" sz="24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4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bạn</a:t>
            </a:r>
            <a:endParaRPr lang="vi-VN" sz="2400" dirty="0">
              <a:solidFill>
                <a:srgbClr val="002060"/>
              </a:solidFill>
              <a:latin typeface="Nunito Black" pitchFamily="2" charset="0"/>
              <a:cs typeface="#9Slide03 Arima Madurai Black" panose="020B0604020202020204" charset="0"/>
            </a:endParaRPr>
          </a:p>
          <a:p>
            <a:pPr fontAlgn="t">
              <a:lnSpc>
                <a:spcPct val="150000"/>
              </a:lnSpc>
            </a:pPr>
            <a:r>
              <a:rPr lang="vi-VN" sz="24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Em </a:t>
            </a:r>
            <a:r>
              <a:rPr lang="vi-VN" sz="24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náo</a:t>
            </a:r>
            <a:r>
              <a:rPr lang="vi-VN" sz="24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4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nức</a:t>
            </a:r>
            <a:r>
              <a:rPr lang="vi-VN" sz="24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nô </a:t>
            </a:r>
            <a:r>
              <a:rPr lang="vi-VN" sz="24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đùa</a:t>
            </a:r>
            <a:endParaRPr lang="vi-VN" sz="2400" dirty="0">
              <a:solidFill>
                <a:srgbClr val="002060"/>
              </a:solidFill>
              <a:latin typeface="Nunito Black" pitchFamily="2" charset="0"/>
              <a:cs typeface="#9Slide03 Arima Madurai Black" panose="020B0604020202020204" charset="0"/>
            </a:endParaRPr>
          </a:p>
          <a:p>
            <a:pPr fontAlgn="t">
              <a:lnSpc>
                <a:spcPct val="150000"/>
              </a:lnSpc>
            </a:pPr>
            <a:r>
              <a:rPr lang="vi-VN" sz="24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Khi </a:t>
            </a:r>
            <a:r>
              <a:rPr lang="vi-VN" sz="24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mệt</a:t>
            </a:r>
            <a:r>
              <a:rPr lang="vi-VN" sz="24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4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lại</a:t>
            </a:r>
            <a:r>
              <a:rPr lang="vi-VN" sz="24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4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túm</a:t>
            </a:r>
            <a:r>
              <a:rPr lang="vi-VN" sz="24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4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tụm</a:t>
            </a:r>
            <a:endParaRPr lang="vi-VN" sz="2400" dirty="0">
              <a:solidFill>
                <a:srgbClr val="002060"/>
              </a:solidFill>
              <a:latin typeface="Nunito Black" pitchFamily="2" charset="0"/>
              <a:cs typeface="#9Slide03 Arima Madurai Black" panose="020B0604020202020204" charset="0"/>
            </a:endParaRPr>
          </a:p>
          <a:p>
            <a:pPr fontAlgn="t">
              <a:lnSpc>
                <a:spcPct val="150000"/>
              </a:lnSpc>
            </a:pPr>
            <a:r>
              <a:rPr lang="vi-VN" sz="24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Cùng</a:t>
            </a:r>
            <a:r>
              <a:rPr lang="vi-VN" sz="24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4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vẽ</a:t>
            </a:r>
            <a:r>
              <a:rPr lang="vi-VN" sz="24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tranh say sưa.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A40F46F7-8AA4-63FE-397A-CF77677BE1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0960" y="3631464"/>
            <a:ext cx="851094" cy="584333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0A2E56FD-5BC8-4764-CA9D-8FDB128D2354}"/>
              </a:ext>
            </a:extLst>
          </p:cNvPr>
          <p:cNvSpPr txBox="1"/>
          <p:nvPr/>
        </p:nvSpPr>
        <p:spPr>
          <a:xfrm>
            <a:off x="4460258" y="3692577"/>
            <a:ext cx="3818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3 AmpleSoft Bold" panose="02000000000000000000" pitchFamily="2" charset="0"/>
                <a:cs typeface="Baloo 2 Medium" pitchFamily="2" charset="0"/>
              </a:rPr>
              <a:t>4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7EAE598-A5F0-DB32-2AA6-A8EBFA5F1631}"/>
              </a:ext>
            </a:extLst>
          </p:cNvPr>
          <p:cNvSpPr txBox="1"/>
          <p:nvPr/>
        </p:nvSpPr>
        <p:spPr>
          <a:xfrm>
            <a:off x="8238356" y="1107121"/>
            <a:ext cx="3991427" cy="3039130"/>
          </a:xfrm>
          <a:prstGeom prst="round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fontAlgn="t">
              <a:lnSpc>
                <a:spcPct val="150000"/>
              </a:lnSpc>
            </a:pPr>
            <a:r>
              <a:rPr lang="en-US" sz="23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Tan </a:t>
            </a:r>
            <a:r>
              <a:rPr lang="en-US" sz="23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học</a:t>
            </a:r>
            <a:r>
              <a:rPr lang="en-US" sz="23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em</a:t>
            </a:r>
            <a:r>
              <a:rPr lang="en-US" sz="23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ùa</a:t>
            </a:r>
            <a:r>
              <a:rPr lang="en-US" sz="23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chạy</a:t>
            </a:r>
            <a:endParaRPr lang="en-US" sz="2300" dirty="0">
              <a:solidFill>
                <a:srgbClr val="002060"/>
              </a:solidFill>
              <a:latin typeface="Nunito Black" pitchFamily="2" charset="0"/>
              <a:cs typeface="#9Slide03 Arima Madurai Black" panose="020B0604020202020204" charset="0"/>
            </a:endParaRPr>
          </a:p>
          <a:p>
            <a:pPr fontAlgn="t">
              <a:lnSpc>
                <a:spcPct val="150000"/>
              </a:lnSpc>
            </a:pPr>
            <a:r>
              <a:rPr lang="en-US" sz="23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Đồng</a:t>
            </a:r>
            <a:r>
              <a:rPr lang="en-US" sz="23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quê</a:t>
            </a:r>
            <a:r>
              <a:rPr lang="en-US" sz="23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lúa</a:t>
            </a:r>
            <a:r>
              <a:rPr lang="en-US" sz="23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chín</a:t>
            </a:r>
            <a:r>
              <a:rPr lang="en-US" sz="23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vàng</a:t>
            </a:r>
          </a:p>
          <a:p>
            <a:pPr fontAlgn="t">
              <a:lnSpc>
                <a:spcPct val="150000"/>
              </a:lnSpc>
            </a:pPr>
            <a:r>
              <a:rPr lang="en-US" sz="23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Nhịp</a:t>
            </a:r>
            <a:r>
              <a:rPr lang="en-US" sz="23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chân</a:t>
            </a:r>
            <a:r>
              <a:rPr lang="en-US" sz="23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theo</a:t>
            </a:r>
            <a:r>
              <a:rPr lang="en-US" sz="23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nhịp</a:t>
            </a:r>
            <a:r>
              <a:rPr lang="en-US" sz="23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hát</a:t>
            </a:r>
            <a:endParaRPr lang="en-US" sz="2300" dirty="0">
              <a:solidFill>
                <a:srgbClr val="002060"/>
              </a:solidFill>
              <a:latin typeface="Nunito Black" pitchFamily="2" charset="0"/>
              <a:cs typeface="#9Slide03 Arima Madurai Black" panose="020B0604020202020204" charset="0"/>
            </a:endParaRPr>
          </a:p>
          <a:p>
            <a:pPr fontAlgn="t">
              <a:lnSpc>
                <a:spcPct val="150000"/>
              </a:lnSpc>
            </a:pPr>
            <a:r>
              <a:rPr lang="en-US" sz="23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Lòng</a:t>
            </a:r>
            <a:r>
              <a:rPr lang="en-US" sz="23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em</a:t>
            </a:r>
            <a:r>
              <a:rPr lang="en-US" sz="23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vui</a:t>
            </a:r>
            <a:r>
              <a:rPr lang="en-US" sz="23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xốn</a:t>
            </a:r>
            <a:r>
              <a:rPr lang="en-US" sz="23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xang</a:t>
            </a:r>
            <a:r>
              <a:rPr lang="vi-VN" sz="2300" b="0" dirty="0">
                <a:solidFill>
                  <a:srgbClr val="002060"/>
                </a:solidFill>
                <a:effectLst/>
                <a:latin typeface="Nunito Black" pitchFamily="2" charset="0"/>
                <a:cs typeface="#9Slide03 Arima Madurai Black" panose="020B0604020202020204" charset="0"/>
              </a:rPr>
              <a:t>.</a:t>
            </a:r>
          </a:p>
          <a:p>
            <a:pPr algn="ctr" fontAlgn="t">
              <a:lnSpc>
                <a:spcPct val="150000"/>
              </a:lnSpc>
            </a:pPr>
            <a:r>
              <a:rPr lang="vi-VN" sz="2300" b="0">
                <a:solidFill>
                  <a:srgbClr val="002060"/>
                </a:solidFill>
                <a:effectLst/>
                <a:latin typeface="Nunito Black" pitchFamily="2" charset="0"/>
                <a:cs typeface="#9Slide03 Arima Madurai Black" panose="020B0604020202020204" charset="0"/>
              </a:rPr>
              <a:t>          (</a:t>
            </a:r>
            <a:r>
              <a:rPr lang="en-US" sz="2300" i="1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Phạm</a:t>
            </a:r>
            <a:r>
              <a:rPr lang="en-US" sz="2300" i="1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Anh </a:t>
            </a:r>
            <a:r>
              <a:rPr lang="en-US" sz="2300" i="1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Xuân</a:t>
            </a:r>
            <a:r>
              <a:rPr lang="vi-VN" sz="2300" b="0" dirty="0">
                <a:solidFill>
                  <a:srgbClr val="002060"/>
                </a:solidFill>
                <a:effectLst/>
                <a:latin typeface="Nunito Black" pitchFamily="2" charset="0"/>
                <a:cs typeface="#9Slide03 Arima Madurai Black" panose="020B0604020202020204" charset="0"/>
              </a:rPr>
              <a:t>)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780C9B19-00B5-0120-C0E2-9A11A18D53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4248" y="958499"/>
            <a:ext cx="851094" cy="584333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F0DD3232-C9A4-D77D-9315-5849FFA61220}"/>
              </a:ext>
            </a:extLst>
          </p:cNvPr>
          <p:cNvSpPr txBox="1"/>
          <p:nvPr/>
        </p:nvSpPr>
        <p:spPr>
          <a:xfrm>
            <a:off x="8340931" y="985380"/>
            <a:ext cx="3818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chemeClr val="tx1">
                    <a:lumMod val="95000"/>
                    <a:lumOff val="5000"/>
                  </a:schemeClr>
                </a:solidFill>
                <a:latin typeface="#9Slide03 AmpleSoft Bold" panose="02000000000000000000" pitchFamily="2" charset="0"/>
                <a:cs typeface="Baloo 2 Medium" pitchFamily="2" charset="0"/>
              </a:rPr>
              <a:t>5</a:t>
            </a:r>
          </a:p>
        </p:txBody>
      </p:sp>
      <p:sp>
        <p:nvSpPr>
          <p:cNvPr id="24" name="Cloud 23">
            <a:extLst>
              <a:ext uri="{FF2B5EF4-FFF2-40B4-BE49-F238E27FC236}">
                <a16:creationId xmlns:a16="http://schemas.microsoft.com/office/drawing/2014/main" id="{76B986D5-53CB-3DDB-65D8-E3CBE104F2F5}"/>
              </a:ext>
            </a:extLst>
          </p:cNvPr>
          <p:cNvSpPr/>
          <p:nvPr/>
        </p:nvSpPr>
        <p:spPr>
          <a:xfrm>
            <a:off x="8063314" y="4617706"/>
            <a:ext cx="4128686" cy="1932240"/>
          </a:xfrm>
          <a:prstGeom prst="cloud">
            <a:avLst/>
          </a:prstGeom>
          <a:solidFill>
            <a:srgbClr val="FFFFCC"/>
          </a:solidFill>
          <a:ln w="28575">
            <a:solidFill>
              <a:schemeClr val="accent2">
                <a:lumMod val="50000"/>
              </a:schemeClr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 Black" pitchFamily="2" charset="0"/>
              </a:rPr>
              <a:t>Luyện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 Black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 Black" pitchFamily="2" charset="0"/>
              </a:rPr>
              <a:t>đọc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 Black" pitchFamily="2" charset="0"/>
              </a:rPr>
              <a:t> </a:t>
            </a:r>
          </a:p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srgbClr val="C00000"/>
                </a:solidFill>
                <a:latin typeface="Nunito Black" pitchFamily="2" charset="0"/>
              </a:rPr>
              <a:t>t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 Black" pitchFamily="2" charset="0"/>
              </a:rPr>
              <a:t>heo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 Black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 Black" pitchFamily="2" charset="0"/>
              </a:rPr>
              <a:t>cặp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Nunito Blac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6439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heelReverse spokes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/>
      <p:bldP spid="17" grpId="0"/>
      <p:bldP spid="20" grpId="0"/>
      <p:bldP spid="23" grpId="0"/>
      <p:bldP spid="27" grpId="0"/>
      <p:bldP spid="2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8977D5A-3CE0-5936-80D7-A88FD3CB02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18" y="15240"/>
            <a:ext cx="957155" cy="76206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CCD22EC-874E-9810-7272-0254E6F7D431}"/>
              </a:ext>
            </a:extLst>
          </p:cNvPr>
          <p:cNvSpPr txBox="1"/>
          <p:nvPr/>
        </p:nvSpPr>
        <p:spPr>
          <a:xfrm>
            <a:off x="1038224" y="106832"/>
            <a:ext cx="5708773" cy="578882"/>
          </a:xfrm>
          <a:prstGeom prst="roundRect">
            <a:avLst/>
          </a:prstGeom>
          <a:solidFill>
            <a:srgbClr val="FFFFCC"/>
          </a:solidFill>
          <a:ln w="28575">
            <a:solidFill>
              <a:srgbClr val="217875"/>
            </a:solidFill>
            <a:prstDash val="sysDash"/>
          </a:ln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latin typeface="Nunito Black" pitchFamily="2" charset="0"/>
                <a:cs typeface="Baloo 2 SemiBold" pitchFamily="2" charset="0"/>
              </a:rPr>
              <a:t>Luyện</a:t>
            </a:r>
            <a:r>
              <a:rPr lang="en-US" sz="2800" b="1" dirty="0">
                <a:latin typeface="Nunito Black" pitchFamily="2" charset="0"/>
                <a:cs typeface="Baloo 2 SemiBold" pitchFamily="2" charset="0"/>
              </a:rPr>
              <a:t> </a:t>
            </a:r>
            <a:r>
              <a:rPr lang="en-US" sz="2800" b="1" dirty="0" err="1">
                <a:latin typeface="Nunito Black" pitchFamily="2" charset="0"/>
                <a:cs typeface="Baloo 2 SemiBold" pitchFamily="2" charset="0"/>
              </a:rPr>
              <a:t>đọc</a:t>
            </a:r>
            <a:r>
              <a:rPr lang="en-US" sz="2800" b="1" dirty="0">
                <a:latin typeface="Nunito Black" pitchFamily="2" charset="0"/>
                <a:cs typeface="Baloo 2 SemiBold" pitchFamily="2" charset="0"/>
              </a:rPr>
              <a:t> </a:t>
            </a:r>
            <a:r>
              <a:rPr lang="en-US" sz="2800" b="1" err="1">
                <a:latin typeface="Nunito Black" pitchFamily="2" charset="0"/>
                <a:cs typeface="Baloo 2 SemiBold" pitchFamily="2" charset="0"/>
              </a:rPr>
              <a:t>theo</a:t>
            </a:r>
            <a:r>
              <a:rPr lang="en-US" sz="2800" b="1">
                <a:latin typeface="Nunito Black" pitchFamily="2" charset="0"/>
                <a:cs typeface="Baloo 2 SemiBold" pitchFamily="2" charset="0"/>
              </a:rPr>
              <a:t> đoạn (nối tiếp)</a:t>
            </a:r>
            <a:endParaRPr lang="en-US" sz="2800" b="1" dirty="0">
              <a:latin typeface="Nunito Black" pitchFamily="2" charset="0"/>
              <a:cs typeface="Baloo 2 SemiBold" pitchFamily="2" charset="0"/>
            </a:endParaRPr>
          </a:p>
        </p:txBody>
      </p:sp>
      <p:sp>
        <p:nvSpPr>
          <p:cNvPr id="7" name="TextBox 29">
            <a:extLst>
              <a:ext uri="{FF2B5EF4-FFF2-40B4-BE49-F238E27FC236}">
                <a16:creationId xmlns:a16="http://schemas.microsoft.com/office/drawing/2014/main" id="{93717FB4-F4D2-8B3D-8523-8E63C4138DB2}"/>
              </a:ext>
            </a:extLst>
          </p:cNvPr>
          <p:cNvSpPr txBox="1"/>
          <p:nvPr/>
        </p:nvSpPr>
        <p:spPr>
          <a:xfrm>
            <a:off x="4049664" y="442497"/>
            <a:ext cx="4419600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400"/>
              </a:lnSpc>
              <a:spcBef>
                <a:spcPct val="0"/>
              </a:spcBef>
            </a:pPr>
            <a:r>
              <a:rPr lang="en-US" sz="3200" spc="-133" dirty="0">
                <a:solidFill>
                  <a:srgbClr val="FF0000"/>
                </a:solidFill>
                <a:latin typeface="Sriracha"/>
              </a:rPr>
              <a:t>ĐI HỌC VUI SAO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B010EE4-2D5C-B5CF-5E1D-6B867978BE57}"/>
              </a:ext>
            </a:extLst>
          </p:cNvPr>
          <p:cNvSpPr txBox="1"/>
          <p:nvPr/>
        </p:nvSpPr>
        <p:spPr>
          <a:xfrm>
            <a:off x="311558" y="988069"/>
            <a:ext cx="4041328" cy="2553891"/>
          </a:xfrm>
          <a:prstGeom prst="roundRect">
            <a:avLst/>
          </a:prstGeom>
          <a:solidFill>
            <a:srgbClr val="EAF9FF"/>
          </a:solidFill>
        </p:spPr>
        <p:txBody>
          <a:bodyPr wrap="square">
            <a:spAutoFit/>
          </a:bodyPr>
          <a:lstStyle/>
          <a:p>
            <a:pPr fontAlgn="t">
              <a:lnSpc>
                <a:spcPct val="150000"/>
              </a:lnSpc>
            </a:pPr>
            <a:r>
              <a:rPr lang="vi-VN" sz="24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Sáng</a:t>
            </a:r>
            <a:r>
              <a:rPr lang="vi-VN" sz="24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nay em đi </a:t>
            </a:r>
            <a:r>
              <a:rPr lang="vi-VN" sz="24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học</a:t>
            </a:r>
            <a:endParaRPr lang="vi-VN" sz="2400" dirty="0">
              <a:solidFill>
                <a:srgbClr val="002060"/>
              </a:solidFill>
              <a:latin typeface="Nunito Black" pitchFamily="2" charset="0"/>
              <a:cs typeface="#9Slide03 Arima Madurai Black" panose="020B0604020202020204" charset="0"/>
            </a:endParaRPr>
          </a:p>
          <a:p>
            <a:pPr fontAlgn="t">
              <a:lnSpc>
                <a:spcPct val="150000"/>
              </a:lnSpc>
            </a:pPr>
            <a:r>
              <a:rPr lang="vi-VN" sz="24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Bình</a:t>
            </a:r>
            <a:r>
              <a:rPr lang="vi-VN" sz="24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minh </a:t>
            </a:r>
            <a:r>
              <a:rPr lang="vi-VN" sz="24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nắng</a:t>
            </a:r>
            <a:r>
              <a:rPr lang="vi-VN" sz="24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xôn xao</a:t>
            </a:r>
          </a:p>
          <a:p>
            <a:pPr fontAlgn="t">
              <a:lnSpc>
                <a:spcPct val="150000"/>
              </a:lnSpc>
            </a:pPr>
            <a:r>
              <a:rPr lang="vi-VN" sz="24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Trong </a:t>
            </a:r>
            <a:r>
              <a:rPr lang="vi-VN" sz="24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lành</a:t>
            </a:r>
            <a:r>
              <a:rPr lang="vi-VN" sz="24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4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làn</a:t>
            </a:r>
            <a:r>
              <a:rPr lang="vi-VN" sz="24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4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gió</a:t>
            </a:r>
            <a:r>
              <a:rPr lang="vi-VN" sz="24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4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mát</a:t>
            </a:r>
            <a:endParaRPr lang="vi-VN" sz="2400" dirty="0">
              <a:solidFill>
                <a:srgbClr val="002060"/>
              </a:solidFill>
              <a:latin typeface="Nunito Black" pitchFamily="2" charset="0"/>
              <a:cs typeface="#9Slide03 Arima Madurai Black" panose="020B0604020202020204" charset="0"/>
            </a:endParaRPr>
          </a:p>
          <a:p>
            <a:pPr fontAlgn="t">
              <a:lnSpc>
                <a:spcPct val="150000"/>
              </a:lnSpc>
            </a:pPr>
            <a:r>
              <a:rPr lang="vi-VN" sz="24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Mơn man đôi </a:t>
            </a:r>
            <a:r>
              <a:rPr lang="vi-VN" sz="24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má</a:t>
            </a:r>
            <a:r>
              <a:rPr lang="vi-VN" sz="24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4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đào</a:t>
            </a:r>
            <a:r>
              <a:rPr lang="vi-VN" sz="24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3614C93-E449-DA3B-C4CC-2BB767F07E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110" y="914314"/>
            <a:ext cx="851094" cy="58433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CB9475D-5FE6-AD42-327C-E5F28189D1C0}"/>
              </a:ext>
            </a:extLst>
          </p:cNvPr>
          <p:cNvSpPr txBox="1"/>
          <p:nvPr/>
        </p:nvSpPr>
        <p:spPr>
          <a:xfrm>
            <a:off x="264712" y="960164"/>
            <a:ext cx="3289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chemeClr val="tx1">
                    <a:lumMod val="95000"/>
                    <a:lumOff val="5000"/>
                  </a:schemeClr>
                </a:solidFill>
                <a:latin typeface="#9Slide03 AmpleSoft Bold" panose="02000000000000000000" pitchFamily="2" charset="0"/>
                <a:cs typeface="Baloo 2 Medium" pitchFamily="2" charset="0"/>
              </a:rPr>
              <a:t>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7B8EFAF-B64F-A28B-C067-90F211A874A3}"/>
              </a:ext>
            </a:extLst>
          </p:cNvPr>
          <p:cNvSpPr txBox="1"/>
          <p:nvPr/>
        </p:nvSpPr>
        <p:spPr>
          <a:xfrm>
            <a:off x="371954" y="3844316"/>
            <a:ext cx="4041328" cy="255389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fontAlgn="t">
              <a:lnSpc>
                <a:spcPct val="150000"/>
              </a:lnSpc>
            </a:pPr>
            <a:r>
              <a:rPr lang="vi-VN" sz="24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Lật</a:t>
            </a:r>
            <a:r>
              <a:rPr lang="vi-VN" sz="24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4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từng</a:t>
            </a:r>
            <a:r>
              <a:rPr lang="vi-VN" sz="24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trang </a:t>
            </a:r>
            <a:r>
              <a:rPr lang="vi-VN" sz="24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sách</a:t>
            </a:r>
            <a:r>
              <a:rPr lang="vi-VN" sz="24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4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mới</a:t>
            </a:r>
            <a:endParaRPr lang="vi-VN" sz="2400" dirty="0">
              <a:solidFill>
                <a:srgbClr val="002060"/>
              </a:solidFill>
              <a:latin typeface="Nunito Black" pitchFamily="2" charset="0"/>
              <a:cs typeface="#9Slide03 Arima Madurai Black" panose="020B0604020202020204" charset="0"/>
            </a:endParaRPr>
          </a:p>
          <a:p>
            <a:pPr fontAlgn="t">
              <a:lnSpc>
                <a:spcPct val="150000"/>
              </a:lnSpc>
            </a:pPr>
            <a:r>
              <a:rPr lang="vi-VN" sz="24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Chao ôi </a:t>
            </a:r>
            <a:r>
              <a:rPr lang="vi-VN" sz="24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là</a:t>
            </a:r>
            <a:r>
              <a:rPr lang="vi-VN" sz="24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thơm tho</a:t>
            </a:r>
          </a:p>
          <a:p>
            <a:pPr fontAlgn="t">
              <a:lnSpc>
                <a:spcPct val="150000"/>
              </a:lnSpc>
            </a:pPr>
            <a:r>
              <a:rPr lang="vi-VN" sz="24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Này</a:t>
            </a:r>
            <a:r>
              <a:rPr lang="vi-VN" sz="24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đây </a:t>
            </a:r>
            <a:r>
              <a:rPr lang="vi-VN" sz="24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là</a:t>
            </a:r>
            <a:r>
              <a:rPr lang="vi-VN" sz="24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nương </a:t>
            </a:r>
            <a:r>
              <a:rPr lang="vi-VN" sz="24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lúa</a:t>
            </a:r>
            <a:endParaRPr lang="vi-VN" sz="2400" dirty="0">
              <a:solidFill>
                <a:srgbClr val="002060"/>
              </a:solidFill>
              <a:latin typeface="Nunito Black" pitchFamily="2" charset="0"/>
              <a:cs typeface="#9Slide03 Arima Madurai Black" panose="020B0604020202020204" charset="0"/>
            </a:endParaRPr>
          </a:p>
          <a:p>
            <a:pPr fontAlgn="t">
              <a:lnSpc>
                <a:spcPct val="150000"/>
              </a:lnSpc>
            </a:pPr>
            <a:r>
              <a:rPr lang="vi-VN" sz="24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Dập</a:t>
            </a:r>
            <a:r>
              <a:rPr lang="vi-VN" sz="24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4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dờn</a:t>
            </a:r>
            <a:r>
              <a:rPr lang="vi-VN" sz="24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4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những</a:t>
            </a:r>
            <a:r>
              <a:rPr lang="vi-VN" sz="24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4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cánh</a:t>
            </a:r>
            <a:r>
              <a:rPr lang="vi-VN" sz="24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4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cò</a:t>
            </a:r>
            <a:r>
              <a:rPr lang="vi-VN" sz="24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.</a:t>
            </a:r>
            <a:endParaRPr lang="en-US" sz="2400" dirty="0">
              <a:solidFill>
                <a:srgbClr val="002060"/>
              </a:solidFill>
              <a:latin typeface="Nunito Black" pitchFamily="2" charset="0"/>
              <a:cs typeface="#9Slide03 Arima Madurai Black" panose="020B060402020202020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F66600B-8204-D4FD-05D4-79DAEBB62B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" y="3886200"/>
            <a:ext cx="851094" cy="58433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69C16CC8-1FE8-0637-C05A-E93A2CBC805C}"/>
              </a:ext>
            </a:extLst>
          </p:cNvPr>
          <p:cNvSpPr txBox="1"/>
          <p:nvPr/>
        </p:nvSpPr>
        <p:spPr>
          <a:xfrm>
            <a:off x="127042" y="3916756"/>
            <a:ext cx="3770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3 AmpleSoft Bold" panose="02000000000000000000" pitchFamily="2" charset="0"/>
                <a:cs typeface="Baloo 2 Medium" pitchFamily="2" charset="0"/>
              </a:rPr>
              <a:t>2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2654F4A-DE93-4D5B-BC1C-6360B6238757}"/>
              </a:ext>
            </a:extLst>
          </p:cNvPr>
          <p:cNvSpPr txBox="1"/>
          <p:nvPr/>
        </p:nvSpPr>
        <p:spPr>
          <a:xfrm>
            <a:off x="4253802" y="1104341"/>
            <a:ext cx="4166852" cy="2502813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4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Bao nhiêu </a:t>
            </a:r>
            <a:r>
              <a:rPr lang="vi-VN" sz="24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chuyện</a:t>
            </a:r>
            <a:r>
              <a:rPr lang="vi-VN" sz="24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4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cổ</a:t>
            </a:r>
            <a:r>
              <a:rPr lang="vi-VN" sz="24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4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tích</a:t>
            </a:r>
            <a:endParaRPr lang="vi-VN" sz="2400" dirty="0">
              <a:solidFill>
                <a:srgbClr val="002060"/>
              </a:solidFill>
              <a:latin typeface="Nunito Black" pitchFamily="2" charset="0"/>
              <a:cs typeface="#9Slide03 Arima Madurai Black" panose="020B0604020202020204" charset="0"/>
            </a:endParaRPr>
          </a:p>
          <a:p>
            <a:pPr>
              <a:lnSpc>
                <a:spcPct val="150000"/>
              </a:lnSpc>
            </a:pPr>
            <a:r>
              <a:rPr lang="vi-VN" sz="24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Cũng</a:t>
            </a:r>
            <a:r>
              <a:rPr lang="vi-VN" sz="24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4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có</a:t>
            </a:r>
            <a:r>
              <a:rPr lang="vi-VN" sz="24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trong </a:t>
            </a:r>
            <a:r>
              <a:rPr lang="vi-VN" sz="24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sách</a:t>
            </a:r>
            <a:r>
              <a:rPr lang="vi-VN" sz="24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hay</a:t>
            </a:r>
          </a:p>
          <a:p>
            <a:pPr>
              <a:lnSpc>
                <a:spcPct val="150000"/>
              </a:lnSpc>
            </a:pPr>
            <a:r>
              <a:rPr lang="vi-VN" sz="24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Cô </a:t>
            </a:r>
            <a:r>
              <a:rPr lang="vi-VN" sz="24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dạy</a:t>
            </a:r>
            <a:r>
              <a:rPr lang="vi-VN" sz="24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4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múa</a:t>
            </a:r>
            <a:r>
              <a:rPr lang="vi-VN" sz="24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, </a:t>
            </a:r>
            <a:r>
              <a:rPr lang="vi-VN" sz="24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dạy</a:t>
            </a:r>
            <a:r>
              <a:rPr lang="vi-VN" sz="24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4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hát</a:t>
            </a:r>
            <a:endParaRPr lang="vi-VN" sz="2400" dirty="0">
              <a:solidFill>
                <a:srgbClr val="002060"/>
              </a:solidFill>
              <a:latin typeface="Nunito Black" pitchFamily="2" charset="0"/>
              <a:cs typeface="#9Slide03 Arima Madurai Black" panose="020B0604020202020204" charset="0"/>
            </a:endParaRPr>
          </a:p>
          <a:p>
            <a:pPr>
              <a:lnSpc>
                <a:spcPct val="150000"/>
              </a:lnSpc>
            </a:pPr>
            <a:r>
              <a:rPr lang="vi-VN" sz="24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Làm</a:t>
            </a:r>
            <a:r>
              <a:rPr lang="vi-VN" sz="24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4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đồ</a:t>
            </a:r>
            <a:r>
              <a:rPr lang="vi-VN" sz="24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chơi </a:t>
            </a:r>
            <a:r>
              <a:rPr lang="vi-VN" sz="24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khéo</a:t>
            </a:r>
            <a:r>
              <a:rPr lang="vi-VN" sz="24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tay.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F45952D5-A9DE-10D6-D4C0-4788227DA0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5466" y="837452"/>
            <a:ext cx="851094" cy="584333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ACC09C3C-5476-F009-D6D7-77D0CBB3BAD8}"/>
              </a:ext>
            </a:extLst>
          </p:cNvPr>
          <p:cNvSpPr txBox="1"/>
          <p:nvPr/>
        </p:nvSpPr>
        <p:spPr>
          <a:xfrm>
            <a:off x="4160909" y="850292"/>
            <a:ext cx="3738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chemeClr val="tx1">
                    <a:lumMod val="95000"/>
                    <a:lumOff val="5000"/>
                  </a:schemeClr>
                </a:solidFill>
                <a:latin typeface="#9Slide03 AmpleSoft Bold" panose="02000000000000000000" pitchFamily="2" charset="0"/>
                <a:cs typeface="Baloo 2 Medium" pitchFamily="2" charset="0"/>
              </a:rPr>
              <a:t>3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D029BD6-555E-62DC-5A01-C87A977BDCD1}"/>
              </a:ext>
            </a:extLst>
          </p:cNvPr>
          <p:cNvSpPr txBox="1"/>
          <p:nvPr/>
        </p:nvSpPr>
        <p:spPr>
          <a:xfrm>
            <a:off x="4522186" y="3844316"/>
            <a:ext cx="3880387" cy="2553891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fontAlgn="t">
              <a:lnSpc>
                <a:spcPct val="150000"/>
              </a:lnSpc>
            </a:pPr>
            <a:r>
              <a:rPr lang="vi-VN" sz="24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Giờ</a:t>
            </a:r>
            <a:r>
              <a:rPr lang="vi-VN" sz="24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ra chơi </a:t>
            </a:r>
            <a:r>
              <a:rPr lang="vi-VN" sz="24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cùng</a:t>
            </a:r>
            <a:r>
              <a:rPr lang="vi-VN" sz="24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4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bạn</a:t>
            </a:r>
            <a:endParaRPr lang="vi-VN" sz="2400" dirty="0">
              <a:solidFill>
                <a:srgbClr val="002060"/>
              </a:solidFill>
              <a:latin typeface="Nunito Black" pitchFamily="2" charset="0"/>
              <a:cs typeface="#9Slide03 Arima Madurai Black" panose="020B0604020202020204" charset="0"/>
            </a:endParaRPr>
          </a:p>
          <a:p>
            <a:pPr fontAlgn="t">
              <a:lnSpc>
                <a:spcPct val="150000"/>
              </a:lnSpc>
            </a:pPr>
            <a:r>
              <a:rPr lang="vi-VN" sz="24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Em </a:t>
            </a:r>
            <a:r>
              <a:rPr lang="vi-VN" sz="24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náo</a:t>
            </a:r>
            <a:r>
              <a:rPr lang="vi-VN" sz="24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4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nức</a:t>
            </a:r>
            <a:r>
              <a:rPr lang="vi-VN" sz="24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nô </a:t>
            </a:r>
            <a:r>
              <a:rPr lang="vi-VN" sz="24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đùa</a:t>
            </a:r>
            <a:endParaRPr lang="vi-VN" sz="2400" dirty="0">
              <a:solidFill>
                <a:srgbClr val="002060"/>
              </a:solidFill>
              <a:latin typeface="Nunito Black" pitchFamily="2" charset="0"/>
              <a:cs typeface="#9Slide03 Arima Madurai Black" panose="020B0604020202020204" charset="0"/>
            </a:endParaRPr>
          </a:p>
          <a:p>
            <a:pPr fontAlgn="t">
              <a:lnSpc>
                <a:spcPct val="150000"/>
              </a:lnSpc>
            </a:pPr>
            <a:r>
              <a:rPr lang="vi-VN" sz="24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Khi </a:t>
            </a:r>
            <a:r>
              <a:rPr lang="vi-VN" sz="24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mệt</a:t>
            </a:r>
            <a:r>
              <a:rPr lang="vi-VN" sz="24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4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lại</a:t>
            </a:r>
            <a:r>
              <a:rPr lang="vi-VN" sz="24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4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túm</a:t>
            </a:r>
            <a:r>
              <a:rPr lang="vi-VN" sz="24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4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tụm</a:t>
            </a:r>
            <a:endParaRPr lang="vi-VN" sz="2400" dirty="0">
              <a:solidFill>
                <a:srgbClr val="002060"/>
              </a:solidFill>
              <a:latin typeface="Nunito Black" pitchFamily="2" charset="0"/>
              <a:cs typeface="#9Slide03 Arima Madurai Black" panose="020B0604020202020204" charset="0"/>
            </a:endParaRPr>
          </a:p>
          <a:p>
            <a:pPr fontAlgn="t">
              <a:lnSpc>
                <a:spcPct val="150000"/>
              </a:lnSpc>
            </a:pPr>
            <a:r>
              <a:rPr lang="vi-VN" sz="24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Cùng</a:t>
            </a:r>
            <a:r>
              <a:rPr lang="vi-VN" sz="24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4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vẽ</a:t>
            </a:r>
            <a:r>
              <a:rPr lang="vi-VN" sz="24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tranh say sưa.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A40F46F7-8AA4-63FE-397A-CF77677BE1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0960" y="3631464"/>
            <a:ext cx="851094" cy="584333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0A2E56FD-5BC8-4764-CA9D-8FDB128D2354}"/>
              </a:ext>
            </a:extLst>
          </p:cNvPr>
          <p:cNvSpPr txBox="1"/>
          <p:nvPr/>
        </p:nvSpPr>
        <p:spPr>
          <a:xfrm>
            <a:off x="4460258" y="3692577"/>
            <a:ext cx="3818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3 AmpleSoft Bold" panose="02000000000000000000" pitchFamily="2" charset="0"/>
                <a:cs typeface="Baloo 2 Medium" pitchFamily="2" charset="0"/>
              </a:rPr>
              <a:t>4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7EAE598-A5F0-DB32-2AA6-A8EBFA5F1631}"/>
              </a:ext>
            </a:extLst>
          </p:cNvPr>
          <p:cNvSpPr txBox="1"/>
          <p:nvPr/>
        </p:nvSpPr>
        <p:spPr>
          <a:xfrm>
            <a:off x="8371471" y="2087589"/>
            <a:ext cx="3991427" cy="3039130"/>
          </a:xfrm>
          <a:prstGeom prst="round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fontAlgn="t">
              <a:lnSpc>
                <a:spcPct val="150000"/>
              </a:lnSpc>
            </a:pPr>
            <a:r>
              <a:rPr lang="en-US" sz="23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Tan </a:t>
            </a:r>
            <a:r>
              <a:rPr lang="en-US" sz="23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học</a:t>
            </a:r>
            <a:r>
              <a:rPr lang="en-US" sz="23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em</a:t>
            </a:r>
            <a:r>
              <a:rPr lang="en-US" sz="23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ùa</a:t>
            </a:r>
            <a:r>
              <a:rPr lang="en-US" sz="23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chạy</a:t>
            </a:r>
            <a:endParaRPr lang="en-US" sz="2300" dirty="0">
              <a:solidFill>
                <a:srgbClr val="002060"/>
              </a:solidFill>
              <a:latin typeface="Nunito Black" pitchFamily="2" charset="0"/>
              <a:cs typeface="#9Slide03 Arima Madurai Black" panose="020B0604020202020204" charset="0"/>
            </a:endParaRPr>
          </a:p>
          <a:p>
            <a:pPr fontAlgn="t">
              <a:lnSpc>
                <a:spcPct val="150000"/>
              </a:lnSpc>
            </a:pPr>
            <a:r>
              <a:rPr lang="en-US" sz="23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Đồng</a:t>
            </a:r>
            <a:r>
              <a:rPr lang="en-US" sz="23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quê</a:t>
            </a:r>
            <a:r>
              <a:rPr lang="en-US" sz="23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lúa</a:t>
            </a:r>
            <a:r>
              <a:rPr lang="en-US" sz="23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chín</a:t>
            </a:r>
            <a:r>
              <a:rPr lang="en-US" sz="23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vàng</a:t>
            </a:r>
          </a:p>
          <a:p>
            <a:pPr fontAlgn="t">
              <a:lnSpc>
                <a:spcPct val="150000"/>
              </a:lnSpc>
            </a:pPr>
            <a:r>
              <a:rPr lang="en-US" sz="23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Nhịp</a:t>
            </a:r>
            <a:r>
              <a:rPr lang="en-US" sz="23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chân</a:t>
            </a:r>
            <a:r>
              <a:rPr lang="en-US" sz="23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theo</a:t>
            </a:r>
            <a:r>
              <a:rPr lang="en-US" sz="23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nhịp</a:t>
            </a:r>
            <a:r>
              <a:rPr lang="en-US" sz="23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hát</a:t>
            </a:r>
            <a:endParaRPr lang="en-US" sz="2300" dirty="0">
              <a:solidFill>
                <a:srgbClr val="002060"/>
              </a:solidFill>
              <a:latin typeface="Nunito Black" pitchFamily="2" charset="0"/>
              <a:cs typeface="#9Slide03 Arima Madurai Black" panose="020B0604020202020204" charset="0"/>
            </a:endParaRPr>
          </a:p>
          <a:p>
            <a:pPr fontAlgn="t">
              <a:lnSpc>
                <a:spcPct val="150000"/>
              </a:lnSpc>
            </a:pPr>
            <a:r>
              <a:rPr lang="en-US" sz="23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Lòng</a:t>
            </a:r>
            <a:r>
              <a:rPr lang="en-US" sz="23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em</a:t>
            </a:r>
            <a:r>
              <a:rPr lang="en-US" sz="23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vui</a:t>
            </a:r>
            <a:r>
              <a:rPr lang="en-US" sz="23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xốn</a:t>
            </a:r>
            <a:r>
              <a:rPr lang="en-US" sz="23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xang</a:t>
            </a:r>
            <a:r>
              <a:rPr lang="vi-VN" sz="2300" b="0" dirty="0">
                <a:solidFill>
                  <a:srgbClr val="002060"/>
                </a:solidFill>
                <a:effectLst/>
                <a:latin typeface="Nunito Black" pitchFamily="2" charset="0"/>
                <a:cs typeface="#9Slide03 Arima Madurai Black" panose="020B0604020202020204" charset="0"/>
              </a:rPr>
              <a:t>.</a:t>
            </a:r>
          </a:p>
          <a:p>
            <a:pPr algn="ctr" fontAlgn="t">
              <a:lnSpc>
                <a:spcPct val="150000"/>
              </a:lnSpc>
            </a:pPr>
            <a:r>
              <a:rPr lang="vi-VN" sz="2300" b="0">
                <a:solidFill>
                  <a:srgbClr val="002060"/>
                </a:solidFill>
                <a:effectLst/>
                <a:latin typeface="Nunito Black" pitchFamily="2" charset="0"/>
                <a:cs typeface="#9Slide03 Arima Madurai Black" panose="020B0604020202020204" charset="0"/>
              </a:rPr>
              <a:t>          (</a:t>
            </a:r>
            <a:r>
              <a:rPr lang="en-US" sz="2300" i="1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Phạm</a:t>
            </a:r>
            <a:r>
              <a:rPr lang="en-US" sz="2300" i="1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Anh </a:t>
            </a:r>
            <a:r>
              <a:rPr lang="en-US" sz="2300" i="1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Xuân</a:t>
            </a:r>
            <a:r>
              <a:rPr lang="vi-VN" sz="2300" b="0" dirty="0">
                <a:solidFill>
                  <a:srgbClr val="002060"/>
                </a:solidFill>
                <a:effectLst/>
                <a:latin typeface="Nunito Black" pitchFamily="2" charset="0"/>
                <a:cs typeface="#9Slide03 Arima Madurai Black" panose="020B0604020202020204" charset="0"/>
              </a:rPr>
              <a:t>)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780C9B19-00B5-0120-C0E2-9A11A18D53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7363" y="1938967"/>
            <a:ext cx="851094" cy="584333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F0DD3232-C9A4-D77D-9315-5849FFA61220}"/>
              </a:ext>
            </a:extLst>
          </p:cNvPr>
          <p:cNvSpPr txBox="1"/>
          <p:nvPr/>
        </p:nvSpPr>
        <p:spPr>
          <a:xfrm>
            <a:off x="8474046" y="1965848"/>
            <a:ext cx="3818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chemeClr val="tx1">
                    <a:lumMod val="95000"/>
                    <a:lumOff val="5000"/>
                  </a:schemeClr>
                </a:solidFill>
                <a:latin typeface="#9Slide03 AmpleSoft Bold" panose="02000000000000000000" pitchFamily="2" charset="0"/>
                <a:cs typeface="Baloo 2 Medium" pitchFamily="2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771931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heelReverse spokes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/>
      <p:bldP spid="17" grpId="0"/>
      <p:bldP spid="20" grpId="0"/>
      <p:bldP spid="23" grpId="0"/>
      <p:bldP spid="2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" name="Rectangle 25">
            <a:extLst>
              <a:ext uri="{FF2B5EF4-FFF2-40B4-BE49-F238E27FC236}">
                <a16:creationId xmlns:a16="http://schemas.microsoft.com/office/drawing/2014/main" id="{22F15A2D-2324-487D-A02A-BF46C5C580E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Freeform: Shape 27">
            <a:extLst>
              <a:ext uri="{FF2B5EF4-FFF2-40B4-BE49-F238E27FC236}">
                <a16:creationId xmlns:a16="http://schemas.microsoft.com/office/drawing/2014/main" id="{17A7F34E-D418-47E2-9F86-2C45BBC3121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1732" y="321733"/>
            <a:ext cx="11546828" cy="6214534"/>
          </a:xfrm>
          <a:custGeom>
            <a:avLst/>
            <a:gdLst>
              <a:gd name="connsiteX0" fmla="*/ 0 w 11546828"/>
              <a:gd name="connsiteY0" fmla="*/ 0 h 6214534"/>
              <a:gd name="connsiteX1" fmla="*/ 7965430 w 11546828"/>
              <a:gd name="connsiteY1" fmla="*/ 0 h 6214534"/>
              <a:gd name="connsiteX2" fmla="*/ 7965430 w 11546828"/>
              <a:gd name="connsiteY2" fmla="*/ 1786 h 6214534"/>
              <a:gd name="connsiteX3" fmla="*/ 11546828 w 11546828"/>
              <a:gd name="connsiteY3" fmla="*/ 1786 h 6214534"/>
              <a:gd name="connsiteX4" fmla="*/ 11546828 w 11546828"/>
              <a:gd name="connsiteY4" fmla="*/ 2866740 h 6214534"/>
              <a:gd name="connsiteX5" fmla="*/ 11225095 w 11546828"/>
              <a:gd name="connsiteY5" fmla="*/ 3179536 h 6214534"/>
              <a:gd name="connsiteX6" fmla="*/ 11225095 w 11546828"/>
              <a:gd name="connsiteY6" fmla="*/ 301542 h 6214534"/>
              <a:gd name="connsiteX7" fmla="*/ 320042 w 11546828"/>
              <a:gd name="connsiteY7" fmla="*/ 301542 h 6214534"/>
              <a:gd name="connsiteX8" fmla="*/ 320042 w 11546828"/>
              <a:gd name="connsiteY8" fmla="*/ 5909424 h 6214534"/>
              <a:gd name="connsiteX9" fmla="*/ 8417210 w 11546828"/>
              <a:gd name="connsiteY9" fmla="*/ 5909424 h 6214534"/>
              <a:gd name="connsiteX10" fmla="*/ 8103383 w 11546828"/>
              <a:gd name="connsiteY10" fmla="*/ 6214534 h 6214534"/>
              <a:gd name="connsiteX11" fmla="*/ 7222929 w 11546828"/>
              <a:gd name="connsiteY11" fmla="*/ 6214534 h 6214534"/>
              <a:gd name="connsiteX12" fmla="*/ 7222929 w 11546828"/>
              <a:gd name="connsiteY12" fmla="*/ 6212748 h 6214534"/>
              <a:gd name="connsiteX13" fmla="*/ 0 w 11546828"/>
              <a:gd name="connsiteY13" fmla="*/ 6212748 h 6214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1546828" h="6214534">
                <a:moveTo>
                  <a:pt x="0" y="0"/>
                </a:moveTo>
                <a:lnTo>
                  <a:pt x="7965430" y="0"/>
                </a:lnTo>
                <a:lnTo>
                  <a:pt x="7965430" y="1786"/>
                </a:lnTo>
                <a:lnTo>
                  <a:pt x="11546828" y="1786"/>
                </a:lnTo>
                <a:lnTo>
                  <a:pt x="11546828" y="2866740"/>
                </a:lnTo>
                <a:lnTo>
                  <a:pt x="11225095" y="3179536"/>
                </a:lnTo>
                <a:lnTo>
                  <a:pt x="11225095" y="301542"/>
                </a:lnTo>
                <a:lnTo>
                  <a:pt x="320042" y="301542"/>
                </a:lnTo>
                <a:lnTo>
                  <a:pt x="320042" y="5909424"/>
                </a:lnTo>
                <a:lnTo>
                  <a:pt x="8417210" y="5909424"/>
                </a:lnTo>
                <a:lnTo>
                  <a:pt x="8103383" y="6214534"/>
                </a:lnTo>
                <a:lnTo>
                  <a:pt x="7222929" y="6214534"/>
                </a:lnTo>
                <a:lnTo>
                  <a:pt x="7222929" y="6212748"/>
                </a:lnTo>
                <a:lnTo>
                  <a:pt x="0" y="6212748"/>
                </a:lnTo>
                <a:close/>
              </a:path>
            </a:pathLst>
          </a:custGeom>
          <a:solidFill>
            <a:schemeClr val="tx1">
              <a:lumMod val="50000"/>
              <a:lumOff val="5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Right Triangle 29">
            <a:extLst>
              <a:ext uri="{FF2B5EF4-FFF2-40B4-BE49-F238E27FC236}">
                <a16:creationId xmlns:a16="http://schemas.microsoft.com/office/drawing/2014/main" id="{2AEAFA59-923A-4F54-8B49-44C970BCC32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6">
            <a:extLst>
              <a:ext uri="{FF2B5EF4-FFF2-40B4-BE49-F238E27FC236}">
                <a16:creationId xmlns:a16="http://schemas.microsoft.com/office/drawing/2014/main" id="{0381C55F-8E9F-B550-DCE4-AC458AEE27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 rot="16200000">
            <a:off x="729485" y="1327916"/>
            <a:ext cx="4979334" cy="481270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A0E28F7-C2FC-6CA9-E824-0E775DE5C238}"/>
              </a:ext>
            </a:extLst>
          </p:cNvPr>
          <p:cNvSpPr txBox="1"/>
          <p:nvPr/>
        </p:nvSpPr>
        <p:spPr>
          <a:xfrm>
            <a:off x="5947235" y="1955800"/>
            <a:ext cx="5145039" cy="1952947"/>
          </a:xfrm>
          <a:prstGeom prst="rect">
            <a:avLst/>
          </a:prstGeom>
          <a:noFill/>
        </p:spPr>
        <p:txBody>
          <a:bodyPr vert="horz" lIns="60960" tIns="30480" rIns="60960" bIns="30480" rtlCol="0" anchor="ctr">
            <a:normAutofit/>
          </a:bodyPr>
          <a:lstStyle/>
          <a:p>
            <a:pPr marL="0" marR="0" lvl="0" indent="-152408" algn="ctr" defTabSz="60953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lang="en-US" sz="6400" b="1" dirty="0">
                <a:solidFill>
                  <a:srgbClr val="FF0000"/>
                </a:solidFill>
                <a:latin typeface="Nunito Black" pitchFamily="2" charset="0"/>
                <a:cs typeface="#9Slide03 Arima Madurai Black" panose="020B0604020202020204" charset="0"/>
              </a:rPr>
              <a:t>GIẢI NGHĨA </a:t>
            </a:r>
            <a:r>
              <a:rPr kumimoji="0" lang="en-US" sz="6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TỪ NGỮ</a:t>
            </a:r>
          </a:p>
        </p:txBody>
      </p:sp>
    </p:spTree>
    <p:extLst>
      <p:ext uri="{BB962C8B-B14F-4D97-AF65-F5344CB8AC3E}">
        <p14:creationId xmlns:p14="http://schemas.microsoft.com/office/powerpoint/2010/main" val="840150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8977D5A-3CE0-5936-80D7-A88FD3CB02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18" y="15240"/>
            <a:ext cx="957155" cy="76206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D9E22BA-1147-6B37-2480-A90B3680939E}"/>
              </a:ext>
            </a:extLst>
          </p:cNvPr>
          <p:cNvSpPr txBox="1"/>
          <p:nvPr/>
        </p:nvSpPr>
        <p:spPr>
          <a:xfrm>
            <a:off x="1124166" y="1491046"/>
            <a:ext cx="1641885" cy="57888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rgbClr val="00B0F0"/>
            </a:solidFill>
            <a:prstDash val="solid"/>
          </a:ln>
        </p:spPr>
        <p:txBody>
          <a:bodyPr wrap="square" anchor="ctr">
            <a:spAutoFit/>
          </a:bodyPr>
          <a:lstStyle/>
          <a:p>
            <a:pPr marL="0" marR="0" lvl="0" indent="0" algn="ctr" defTabSz="609539" rtl="0" eaLnBrk="1" fontAlgn="t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cs typeface="#9Slide03 Arima Madurai Black" panose="00000A00000000000000" pitchFamily="2" charset="0"/>
              </a:rPr>
              <a:t>Má</a:t>
            </a:r>
            <a:r>
              <a:rPr kumimoji="0" lang="en-US" sz="2800" b="0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cs typeface="#9Slide03 Arima Madurai Black" panose="00000A00000000000000" pitchFamily="2" charset="0"/>
              </a:rPr>
              <a:t> đào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Nunito Black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6" name="TextBox 9">
            <a:extLst>
              <a:ext uri="{FF2B5EF4-FFF2-40B4-BE49-F238E27FC236}">
                <a16:creationId xmlns:a16="http://schemas.microsoft.com/office/drawing/2014/main" id="{D18C0DEA-F765-E170-68DB-3474A692F2B3}"/>
              </a:ext>
            </a:extLst>
          </p:cNvPr>
          <p:cNvSpPr txBox="1"/>
          <p:nvPr/>
        </p:nvSpPr>
        <p:spPr>
          <a:xfrm>
            <a:off x="4412306" y="4288227"/>
            <a:ext cx="7748464" cy="57888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rgbClr val="00B0F0"/>
            </a:solidFill>
            <a:prstDash val="solid"/>
          </a:ln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0B050"/>
                </a:solidFill>
                <a:latin typeface="Nunito Black" pitchFamily="2" charset="0"/>
                <a:cs typeface="#9Slide03 Arima Madurai Black" panose="020B0604020202020204" charset="0"/>
              </a:rPr>
              <a:t>L</a:t>
            </a:r>
            <a:r>
              <a:rPr lang="vi-VN" sz="2800" dirty="0" err="1">
                <a:solidFill>
                  <a:srgbClr val="00B050"/>
                </a:solidFill>
                <a:latin typeface="Nunito Black" pitchFamily="2" charset="0"/>
                <a:cs typeface="#9Slide03 Arima Madurai Black" panose="020B0604020202020204" charset="0"/>
              </a:rPr>
              <a:t>ướt</a:t>
            </a:r>
            <a:r>
              <a:rPr lang="vi-VN" sz="2800" dirty="0">
                <a:solidFill>
                  <a:srgbClr val="00B05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800" dirty="0" err="1">
                <a:solidFill>
                  <a:srgbClr val="00B050"/>
                </a:solidFill>
                <a:latin typeface="Nunito Black" pitchFamily="2" charset="0"/>
                <a:cs typeface="#9Slide03 Arima Madurai Black" panose="020B0604020202020204" charset="0"/>
              </a:rPr>
              <a:t>nhẹ</a:t>
            </a:r>
            <a:r>
              <a:rPr lang="vi-VN" sz="2800" dirty="0">
                <a:solidFill>
                  <a:srgbClr val="00B050"/>
                </a:solidFill>
                <a:latin typeface="Nunito Black" pitchFamily="2" charset="0"/>
                <a:cs typeface="#9Slide03 Arima Madurai Black" panose="020B0604020202020204" charset="0"/>
              </a:rPr>
              <a:t> trên </a:t>
            </a:r>
            <a:r>
              <a:rPr lang="vi-VN" sz="2800" dirty="0" err="1">
                <a:solidFill>
                  <a:srgbClr val="00B050"/>
                </a:solidFill>
                <a:latin typeface="Nunito Black" pitchFamily="2" charset="0"/>
                <a:cs typeface="#9Slide03 Arima Madurai Black" panose="020B0604020202020204" charset="0"/>
              </a:rPr>
              <a:t>bề</a:t>
            </a:r>
            <a:r>
              <a:rPr lang="vi-VN" sz="2800" dirty="0">
                <a:solidFill>
                  <a:srgbClr val="00B05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800" dirty="0" err="1">
                <a:solidFill>
                  <a:srgbClr val="00B050"/>
                </a:solidFill>
                <a:latin typeface="Nunito Black" pitchFamily="2" charset="0"/>
                <a:cs typeface="#9Slide03 Arima Madurai Black" panose="020B0604020202020204" charset="0"/>
              </a:rPr>
              <a:t>mặt</a:t>
            </a:r>
            <a:r>
              <a:rPr lang="vi-VN" sz="2800" dirty="0">
                <a:solidFill>
                  <a:srgbClr val="00B050"/>
                </a:solidFill>
                <a:latin typeface="Nunito Black" pitchFamily="2" charset="0"/>
                <a:cs typeface="#9Slide03 Arima Madurai Black" panose="020B0604020202020204" charset="0"/>
              </a:rPr>
              <a:t>, </a:t>
            </a:r>
            <a:r>
              <a:rPr lang="vi-VN" sz="2800" dirty="0" err="1">
                <a:solidFill>
                  <a:srgbClr val="00B050"/>
                </a:solidFill>
                <a:latin typeface="Nunito Black" pitchFamily="2" charset="0"/>
                <a:cs typeface="#9Slide03 Arima Madurai Black" panose="020B0604020202020204" charset="0"/>
              </a:rPr>
              <a:t>tạo</a:t>
            </a:r>
            <a:r>
              <a:rPr lang="vi-VN" sz="2800" dirty="0">
                <a:solidFill>
                  <a:srgbClr val="00B05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800" dirty="0" err="1">
                <a:solidFill>
                  <a:srgbClr val="00B050"/>
                </a:solidFill>
                <a:latin typeface="Nunito Black" pitchFamily="2" charset="0"/>
                <a:cs typeface="#9Slide03 Arima Madurai Black" panose="020B0604020202020204" charset="0"/>
              </a:rPr>
              <a:t>cảm</a:t>
            </a:r>
            <a:r>
              <a:rPr lang="vi-VN" sz="2800" dirty="0">
                <a:solidFill>
                  <a:srgbClr val="00B05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800" dirty="0" err="1">
                <a:solidFill>
                  <a:srgbClr val="00B050"/>
                </a:solidFill>
                <a:latin typeface="Nunito Black" pitchFamily="2" charset="0"/>
                <a:cs typeface="#9Slide03 Arima Madurai Black" panose="020B0604020202020204" charset="0"/>
              </a:rPr>
              <a:t>giác</a:t>
            </a:r>
            <a:r>
              <a:rPr lang="vi-VN" sz="2800" dirty="0">
                <a:solidFill>
                  <a:srgbClr val="00B05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800" dirty="0" err="1">
                <a:solidFill>
                  <a:srgbClr val="00B050"/>
                </a:solidFill>
                <a:latin typeface="Nunito Black" pitchFamily="2" charset="0"/>
                <a:cs typeface="#9Slide03 Arima Madurai Black" panose="020B0604020202020204" charset="0"/>
              </a:rPr>
              <a:t>dễ</a:t>
            </a:r>
            <a:r>
              <a:rPr lang="vi-VN" sz="2800" dirty="0">
                <a:solidFill>
                  <a:srgbClr val="00B05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800" dirty="0" err="1">
                <a:solidFill>
                  <a:srgbClr val="00B050"/>
                </a:solidFill>
                <a:latin typeface="Nunito Black" pitchFamily="2" charset="0"/>
                <a:cs typeface="#9Slide03 Arima Madurai Black" panose="020B0604020202020204" charset="0"/>
              </a:rPr>
              <a:t>chịu</a:t>
            </a:r>
            <a:endParaRPr lang="vi-VN" sz="2800" dirty="0">
              <a:solidFill>
                <a:srgbClr val="00B050"/>
              </a:solidFill>
              <a:latin typeface="Nunito Black" pitchFamily="2" charset="0"/>
              <a:cs typeface="#9Slide03 Arima Madurai Black" panose="020B0604020202020204" charset="0"/>
            </a:endParaRP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DF65FA31-98AE-9A99-429D-29257C7621FA}"/>
              </a:ext>
            </a:extLst>
          </p:cNvPr>
          <p:cNvSpPr txBox="1"/>
          <p:nvPr/>
        </p:nvSpPr>
        <p:spPr>
          <a:xfrm>
            <a:off x="919167" y="2708062"/>
            <a:ext cx="2051882" cy="57888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rgbClr val="00B0F0"/>
            </a:solidFill>
            <a:prstDash val="solid"/>
          </a:ln>
        </p:spPr>
        <p:txBody>
          <a:bodyPr wrap="square" anchor="ctr">
            <a:spAutoFit/>
          </a:bodyPr>
          <a:lstStyle/>
          <a:p>
            <a:pPr marL="0" marR="0" lvl="0" indent="0" algn="ctr" defTabSz="609539" rtl="0" eaLnBrk="1" fontAlgn="t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cs typeface="#9Slide03 Arima Madurai Black" panose="00000A00000000000000" pitchFamily="2" charset="0"/>
              </a:rPr>
              <a:t>Mơn</a:t>
            </a:r>
            <a:r>
              <a:rPr kumimoji="0" lang="en-US" sz="2800" b="0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cs typeface="#9Slide03 Arima Madurai Black" panose="00000A00000000000000" pitchFamily="2" charset="0"/>
              </a:rPr>
              <a:t> man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Nunito Black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11" name="TextBox 9">
            <a:extLst>
              <a:ext uri="{FF2B5EF4-FFF2-40B4-BE49-F238E27FC236}">
                <a16:creationId xmlns:a16="http://schemas.microsoft.com/office/drawing/2014/main" id="{80251AE6-A14B-F170-B6F4-083BC279B1D5}"/>
              </a:ext>
            </a:extLst>
          </p:cNvPr>
          <p:cNvSpPr txBox="1"/>
          <p:nvPr/>
        </p:nvSpPr>
        <p:spPr>
          <a:xfrm>
            <a:off x="81718" y="4252914"/>
            <a:ext cx="3147035" cy="57888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rgbClr val="00B0F0"/>
            </a:solidFill>
            <a:prstDash val="solid"/>
          </a:ln>
        </p:spPr>
        <p:txBody>
          <a:bodyPr wrap="square" anchor="ctr">
            <a:spAutoFit/>
          </a:bodyPr>
          <a:lstStyle/>
          <a:p>
            <a:pPr lvl="0" algn="ctr" fontAlgn="t"/>
            <a:r>
              <a:rPr lang="vi-VN" sz="2800" dirty="0">
                <a:solidFill>
                  <a:srgbClr val="FF0000"/>
                </a:solidFill>
                <a:latin typeface="Nunito Black" pitchFamily="2" charset="0"/>
                <a:cs typeface="#9Slide03 Arima Madurai Black" panose="020B0604020202020204" charset="0"/>
              </a:rPr>
              <a:t>(Vui) </a:t>
            </a:r>
            <a:r>
              <a:rPr lang="vi-VN" sz="2800" dirty="0" err="1">
                <a:solidFill>
                  <a:srgbClr val="FF0000"/>
                </a:solidFill>
                <a:latin typeface="Nunito Black" pitchFamily="2" charset="0"/>
                <a:cs typeface="#9Slide03 Arima Madurai Black" panose="020B0604020202020204" charset="0"/>
              </a:rPr>
              <a:t>Xốn</a:t>
            </a:r>
            <a:r>
              <a:rPr lang="vi-VN" sz="2800" dirty="0">
                <a:solidFill>
                  <a:srgbClr val="FF0000"/>
                </a:solidFill>
                <a:latin typeface="Nunito Black" pitchFamily="2" charset="0"/>
                <a:cs typeface="#9Slide03 Arima Madurai Black" panose="020B0604020202020204" charset="0"/>
              </a:rPr>
              <a:t> xang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cs typeface="#9Slide03 Arima Madurai Black" panose="00000A00000000000000" pitchFamily="2" charset="0"/>
              </a:rPr>
              <a:t>: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Nunito Black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13" name="TextBox 9">
            <a:extLst>
              <a:ext uri="{FF2B5EF4-FFF2-40B4-BE49-F238E27FC236}">
                <a16:creationId xmlns:a16="http://schemas.microsoft.com/office/drawing/2014/main" id="{54C9D851-D006-03CF-279D-E6AB130300ED}"/>
              </a:ext>
            </a:extLst>
          </p:cNvPr>
          <p:cNvSpPr txBox="1"/>
          <p:nvPr/>
        </p:nvSpPr>
        <p:spPr>
          <a:xfrm>
            <a:off x="4749384" y="2690779"/>
            <a:ext cx="6703420" cy="57888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rgbClr val="00B0F0"/>
            </a:solidFill>
            <a:prstDash val="solid"/>
          </a:ln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0B050"/>
                </a:solidFill>
                <a:latin typeface="Nunito Black" pitchFamily="2" charset="0"/>
                <a:cs typeface="#9Slide03 Arima Madurai Black" panose="020B0604020202020204" charset="0"/>
              </a:rPr>
              <a:t>M</a:t>
            </a:r>
            <a:r>
              <a:rPr lang="vi-VN" sz="2800" dirty="0" err="1">
                <a:solidFill>
                  <a:srgbClr val="00B050"/>
                </a:solidFill>
                <a:latin typeface="Nunito Black" pitchFamily="2" charset="0"/>
                <a:cs typeface="#9Slide03 Arima Madurai Black" panose="020B0604020202020204" charset="0"/>
              </a:rPr>
              <a:t>ột</a:t>
            </a:r>
            <a:r>
              <a:rPr lang="vi-VN" sz="2800" dirty="0">
                <a:solidFill>
                  <a:srgbClr val="00B05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800" dirty="0" err="1">
                <a:solidFill>
                  <a:srgbClr val="00B050"/>
                </a:solidFill>
                <a:latin typeface="Nunito Black" pitchFamily="2" charset="0"/>
                <a:cs typeface="#9Slide03 Arima Madurai Black" panose="020B0604020202020204" charset="0"/>
              </a:rPr>
              <a:t>cảm</a:t>
            </a:r>
            <a:r>
              <a:rPr lang="vi-VN" sz="2800" dirty="0">
                <a:solidFill>
                  <a:srgbClr val="00B05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800" dirty="0" err="1">
                <a:solidFill>
                  <a:srgbClr val="00B050"/>
                </a:solidFill>
                <a:latin typeface="Nunito Black" pitchFamily="2" charset="0"/>
                <a:cs typeface="#9Slide03 Arima Madurai Black" panose="020B0604020202020204" charset="0"/>
              </a:rPr>
              <a:t>xúc</a:t>
            </a:r>
            <a:r>
              <a:rPr lang="vi-VN" sz="2800" dirty="0">
                <a:solidFill>
                  <a:srgbClr val="00B050"/>
                </a:solidFill>
                <a:latin typeface="Nunito Black" pitchFamily="2" charset="0"/>
                <a:cs typeface="#9Slide03 Arima Madurai Black" panose="020B0604020202020204" charset="0"/>
              </a:rPr>
              <a:t> vui </a:t>
            </a:r>
            <a:r>
              <a:rPr lang="vi-VN" sz="2800" dirty="0" err="1">
                <a:solidFill>
                  <a:srgbClr val="00B050"/>
                </a:solidFill>
                <a:latin typeface="Nunito Black" pitchFamily="2" charset="0"/>
                <a:cs typeface="#9Slide03 Arima Madurai Black" panose="020B0604020202020204" charset="0"/>
              </a:rPr>
              <a:t>rạo</a:t>
            </a:r>
            <a:r>
              <a:rPr lang="vi-VN" sz="2800" dirty="0">
                <a:solidFill>
                  <a:srgbClr val="00B05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800" dirty="0" err="1">
                <a:solidFill>
                  <a:srgbClr val="00B050"/>
                </a:solidFill>
                <a:latin typeface="Nunito Black" pitchFamily="2" charset="0"/>
                <a:cs typeface="#9Slide03 Arima Madurai Black" panose="020B0604020202020204" charset="0"/>
              </a:rPr>
              <a:t>rực</a:t>
            </a:r>
            <a:r>
              <a:rPr lang="vi-VN" sz="2800" dirty="0">
                <a:solidFill>
                  <a:srgbClr val="00B050"/>
                </a:solidFill>
                <a:latin typeface="Nunito Black" pitchFamily="2" charset="0"/>
                <a:cs typeface="#9Slide03 Arima Madurai Black" panose="020B0604020202020204" charset="0"/>
              </a:rPr>
              <a:t> trong </a:t>
            </a:r>
            <a:r>
              <a:rPr lang="vi-VN" sz="2800" dirty="0" err="1">
                <a:solidFill>
                  <a:srgbClr val="00B050"/>
                </a:solidFill>
                <a:latin typeface="Nunito Black" pitchFamily="2" charset="0"/>
                <a:cs typeface="#9Slide03 Arima Madurai Black" panose="020B0604020202020204" charset="0"/>
              </a:rPr>
              <a:t>lòng</a:t>
            </a:r>
            <a:endParaRPr lang="vi-VN" sz="2800" dirty="0">
              <a:solidFill>
                <a:srgbClr val="00B050"/>
              </a:solidFill>
              <a:latin typeface="Nunito Black" pitchFamily="2" charset="0"/>
              <a:cs typeface="#9Slide03 Arima Madurai Black" panose="020B0604020202020204" charset="0"/>
            </a:endParaRPr>
          </a:p>
        </p:txBody>
      </p:sp>
      <p:sp>
        <p:nvSpPr>
          <p:cNvPr id="14" name="TextBox 9">
            <a:extLst>
              <a:ext uri="{FF2B5EF4-FFF2-40B4-BE49-F238E27FC236}">
                <a16:creationId xmlns:a16="http://schemas.microsoft.com/office/drawing/2014/main" id="{90DF7C79-2F1B-3E41-EFCB-A7925E5AD1F8}"/>
              </a:ext>
            </a:extLst>
          </p:cNvPr>
          <p:cNvSpPr txBox="1"/>
          <p:nvPr/>
        </p:nvSpPr>
        <p:spPr>
          <a:xfrm>
            <a:off x="6705600" y="1491046"/>
            <a:ext cx="1975208" cy="57888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rgbClr val="00B0F0"/>
            </a:solidFill>
            <a:prstDash val="solid"/>
          </a:ln>
        </p:spPr>
        <p:txBody>
          <a:bodyPr wrap="square" anchor="ctr">
            <a:spAutoFit/>
          </a:bodyPr>
          <a:lstStyle/>
          <a:p>
            <a:pPr marL="0" marR="0" lvl="0" indent="0" algn="l" defTabSz="609539" rtl="0" eaLnBrk="1" fontAlgn="t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cs typeface="#9Slide03 Arima Madurai Black" panose="00000A00000000000000" pitchFamily="2" charset="0"/>
              </a:rPr>
              <a:t>Má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cs typeface="#9Slide03 Arima Madurai Black" panose="00000A00000000000000" pitchFamily="2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cs typeface="#9Slide03 Arima Madurai Black" panose="00000A00000000000000" pitchFamily="2" charset="0"/>
              </a:rPr>
              <a:t>hồng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Nunito Black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5215E031-B54E-27FE-8394-CD1388FFC860}"/>
              </a:ext>
            </a:extLst>
          </p:cNvPr>
          <p:cNvSpPr txBox="1"/>
          <p:nvPr/>
        </p:nvSpPr>
        <p:spPr>
          <a:xfrm>
            <a:off x="1301941" y="96400"/>
            <a:ext cx="9705327" cy="105560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rgbClr val="00B05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Nối</a:t>
            </a:r>
            <a:r>
              <a:rPr lang="en-US" sz="2800" dirty="0">
                <a:solidFill>
                  <a:srgbClr val="00B05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các</a:t>
            </a:r>
            <a:r>
              <a:rPr lang="en-US" sz="2800" dirty="0">
                <a:solidFill>
                  <a:srgbClr val="00B05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từ</a:t>
            </a:r>
            <a:r>
              <a:rPr lang="en-US" sz="2800" dirty="0">
                <a:solidFill>
                  <a:srgbClr val="00B05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ngữ</a:t>
            </a:r>
            <a:r>
              <a:rPr lang="en-US" sz="2800" dirty="0">
                <a:solidFill>
                  <a:srgbClr val="00B05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 ở </a:t>
            </a:r>
            <a:r>
              <a:rPr lang="en-US" sz="2800" dirty="0" err="1">
                <a:solidFill>
                  <a:srgbClr val="00B05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cột</a:t>
            </a:r>
            <a:r>
              <a:rPr lang="en-US" sz="2800" dirty="0">
                <a:solidFill>
                  <a:srgbClr val="00B05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bên</a:t>
            </a:r>
            <a:r>
              <a:rPr lang="en-US" sz="2800" dirty="0">
                <a:solidFill>
                  <a:srgbClr val="00B05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trái</a:t>
            </a:r>
            <a:r>
              <a:rPr lang="en-US" sz="2800" dirty="0">
                <a:solidFill>
                  <a:srgbClr val="00B05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với</a:t>
            </a:r>
            <a:r>
              <a:rPr lang="en-US" sz="2800" dirty="0">
                <a:solidFill>
                  <a:srgbClr val="00B05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các</a:t>
            </a:r>
            <a:r>
              <a:rPr lang="en-US" sz="2800" dirty="0">
                <a:solidFill>
                  <a:srgbClr val="00B05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nghĩa</a:t>
            </a:r>
            <a:r>
              <a:rPr lang="en-US" sz="2800" dirty="0">
                <a:solidFill>
                  <a:srgbClr val="00B05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bên</a:t>
            </a:r>
            <a:r>
              <a:rPr lang="en-US" sz="2800" dirty="0">
                <a:solidFill>
                  <a:srgbClr val="00B05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phải</a:t>
            </a:r>
            <a:r>
              <a:rPr lang="en-US" sz="2800" dirty="0">
                <a:solidFill>
                  <a:srgbClr val="00B05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để</a:t>
            </a:r>
            <a:r>
              <a:rPr lang="en-US" sz="2800" dirty="0">
                <a:solidFill>
                  <a:srgbClr val="00B05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được</a:t>
            </a:r>
            <a:r>
              <a:rPr lang="en-US" sz="2800" dirty="0">
                <a:solidFill>
                  <a:srgbClr val="00B05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từ</a:t>
            </a:r>
            <a:r>
              <a:rPr lang="en-US" sz="2800" dirty="0">
                <a:solidFill>
                  <a:srgbClr val="00B05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giải</a:t>
            </a:r>
            <a:r>
              <a:rPr lang="en-US" sz="2800" dirty="0">
                <a:solidFill>
                  <a:srgbClr val="00B05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nghĩa</a:t>
            </a:r>
            <a:r>
              <a:rPr lang="en-US" sz="2800" dirty="0">
                <a:solidFill>
                  <a:srgbClr val="00B05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đúng</a:t>
            </a:r>
            <a:r>
              <a:rPr lang="en-US" sz="2800" dirty="0">
                <a:solidFill>
                  <a:srgbClr val="00B05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.</a:t>
            </a:r>
            <a:endParaRPr lang="vi-VN" sz="2800" dirty="0">
              <a:solidFill>
                <a:srgbClr val="00B050"/>
              </a:solidFill>
              <a:latin typeface="#9Slide03 Arima Madurai Black" panose="020B0604020202020204" charset="0"/>
              <a:cs typeface="#9Slide03 Arima Madurai Black" panose="020B0604020202020204" charset="0"/>
            </a:endParaRPr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6545EE88-3F0D-4803-691A-482FC7A5F125}"/>
              </a:ext>
            </a:extLst>
          </p:cNvPr>
          <p:cNvSpPr/>
          <p:nvPr/>
        </p:nvSpPr>
        <p:spPr>
          <a:xfrm>
            <a:off x="2758190" y="1813810"/>
            <a:ext cx="3972394" cy="74951"/>
          </a:xfrm>
          <a:custGeom>
            <a:avLst/>
            <a:gdLst>
              <a:gd name="connsiteX0" fmla="*/ 0 w 3972394"/>
              <a:gd name="connsiteY0" fmla="*/ 14990 h 74951"/>
              <a:gd name="connsiteX1" fmla="*/ 3492708 w 3972394"/>
              <a:gd name="connsiteY1" fmla="*/ 0 h 74951"/>
              <a:gd name="connsiteX2" fmla="*/ 3732551 w 3972394"/>
              <a:gd name="connsiteY2" fmla="*/ 14990 h 74951"/>
              <a:gd name="connsiteX3" fmla="*/ 3897443 w 3972394"/>
              <a:gd name="connsiteY3" fmla="*/ 59960 h 74951"/>
              <a:gd name="connsiteX4" fmla="*/ 3942413 w 3972394"/>
              <a:gd name="connsiteY4" fmla="*/ 74951 h 74951"/>
              <a:gd name="connsiteX5" fmla="*/ 3972394 w 3972394"/>
              <a:gd name="connsiteY5" fmla="*/ 59960 h 74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972394" h="74951">
                <a:moveTo>
                  <a:pt x="0" y="14990"/>
                </a:moveTo>
                <a:lnTo>
                  <a:pt x="3492708" y="0"/>
                </a:lnTo>
                <a:cubicBezTo>
                  <a:pt x="3572812" y="0"/>
                  <a:pt x="3653312" y="3251"/>
                  <a:pt x="3732551" y="14990"/>
                </a:cubicBezTo>
                <a:cubicBezTo>
                  <a:pt x="3788907" y="23339"/>
                  <a:pt x="3842664" y="44309"/>
                  <a:pt x="3897443" y="59960"/>
                </a:cubicBezTo>
                <a:cubicBezTo>
                  <a:pt x="3912636" y="64301"/>
                  <a:pt x="3926612" y="74951"/>
                  <a:pt x="3942413" y="74951"/>
                </a:cubicBezTo>
                <a:cubicBezTo>
                  <a:pt x="3953586" y="74951"/>
                  <a:pt x="3962400" y="64957"/>
                  <a:pt x="3972394" y="59960"/>
                </a:cubicBezTo>
              </a:path>
            </a:pathLst>
          </a:cu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C5C93050-F53E-12E7-0B1B-C749DA83505F}"/>
              </a:ext>
            </a:extLst>
          </p:cNvPr>
          <p:cNvSpPr/>
          <p:nvPr/>
        </p:nvSpPr>
        <p:spPr>
          <a:xfrm>
            <a:off x="2938072" y="2968052"/>
            <a:ext cx="1439056" cy="1678899"/>
          </a:xfrm>
          <a:custGeom>
            <a:avLst/>
            <a:gdLst>
              <a:gd name="connsiteX0" fmla="*/ 0 w 1439056"/>
              <a:gd name="connsiteY0" fmla="*/ 0 h 1678899"/>
              <a:gd name="connsiteX1" fmla="*/ 254833 w 1439056"/>
              <a:gd name="connsiteY1" fmla="*/ 119922 h 1678899"/>
              <a:gd name="connsiteX2" fmla="*/ 419725 w 1439056"/>
              <a:gd name="connsiteY2" fmla="*/ 299804 h 1678899"/>
              <a:gd name="connsiteX3" fmla="*/ 524656 w 1439056"/>
              <a:gd name="connsiteY3" fmla="*/ 434715 h 1678899"/>
              <a:gd name="connsiteX4" fmla="*/ 689548 w 1439056"/>
              <a:gd name="connsiteY4" fmla="*/ 704538 h 1678899"/>
              <a:gd name="connsiteX5" fmla="*/ 794479 w 1439056"/>
              <a:gd name="connsiteY5" fmla="*/ 824459 h 1678899"/>
              <a:gd name="connsiteX6" fmla="*/ 929390 w 1439056"/>
              <a:gd name="connsiteY6" fmla="*/ 1049312 h 1678899"/>
              <a:gd name="connsiteX7" fmla="*/ 1064302 w 1439056"/>
              <a:gd name="connsiteY7" fmla="*/ 1229194 h 1678899"/>
              <a:gd name="connsiteX8" fmla="*/ 1214203 w 1439056"/>
              <a:gd name="connsiteY8" fmla="*/ 1454046 h 1678899"/>
              <a:gd name="connsiteX9" fmla="*/ 1259174 w 1439056"/>
              <a:gd name="connsiteY9" fmla="*/ 1499017 h 1678899"/>
              <a:gd name="connsiteX10" fmla="*/ 1319135 w 1439056"/>
              <a:gd name="connsiteY10" fmla="*/ 1603948 h 1678899"/>
              <a:gd name="connsiteX11" fmla="*/ 1394085 w 1439056"/>
              <a:gd name="connsiteY11" fmla="*/ 1663909 h 1678899"/>
              <a:gd name="connsiteX12" fmla="*/ 1439056 w 1439056"/>
              <a:gd name="connsiteY12" fmla="*/ 1678899 h 1678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439056" h="1678899">
                <a:moveTo>
                  <a:pt x="0" y="0"/>
                </a:moveTo>
                <a:cubicBezTo>
                  <a:pt x="84944" y="39974"/>
                  <a:pt x="178440" y="65355"/>
                  <a:pt x="254833" y="119922"/>
                </a:cubicBezTo>
                <a:cubicBezTo>
                  <a:pt x="321023" y="167200"/>
                  <a:pt x="366789" y="238046"/>
                  <a:pt x="419725" y="299804"/>
                </a:cubicBezTo>
                <a:cubicBezTo>
                  <a:pt x="456801" y="343060"/>
                  <a:pt x="493054" y="387312"/>
                  <a:pt x="524656" y="434715"/>
                </a:cubicBezTo>
                <a:cubicBezTo>
                  <a:pt x="583125" y="522418"/>
                  <a:pt x="620138" y="625212"/>
                  <a:pt x="689548" y="704538"/>
                </a:cubicBezTo>
                <a:cubicBezTo>
                  <a:pt x="724525" y="744512"/>
                  <a:pt x="764147" y="780856"/>
                  <a:pt x="794479" y="824459"/>
                </a:cubicBezTo>
                <a:cubicBezTo>
                  <a:pt x="844394" y="896212"/>
                  <a:pt x="876946" y="979386"/>
                  <a:pt x="929390" y="1049312"/>
                </a:cubicBezTo>
                <a:cubicBezTo>
                  <a:pt x="974361" y="1109273"/>
                  <a:pt x="1021168" y="1167899"/>
                  <a:pt x="1064302" y="1229194"/>
                </a:cubicBezTo>
                <a:cubicBezTo>
                  <a:pt x="1116142" y="1302862"/>
                  <a:pt x="1150507" y="1390350"/>
                  <a:pt x="1214203" y="1454046"/>
                </a:cubicBezTo>
                <a:cubicBezTo>
                  <a:pt x="1229193" y="1469036"/>
                  <a:pt x="1247017" y="1481650"/>
                  <a:pt x="1259174" y="1499017"/>
                </a:cubicBezTo>
                <a:cubicBezTo>
                  <a:pt x="1282276" y="1532020"/>
                  <a:pt x="1293625" y="1572769"/>
                  <a:pt x="1319135" y="1603948"/>
                </a:cubicBezTo>
                <a:cubicBezTo>
                  <a:pt x="1339395" y="1628710"/>
                  <a:pt x="1366954" y="1646952"/>
                  <a:pt x="1394085" y="1663909"/>
                </a:cubicBezTo>
                <a:cubicBezTo>
                  <a:pt x="1407484" y="1672284"/>
                  <a:pt x="1439056" y="1678899"/>
                  <a:pt x="1439056" y="1678899"/>
                </a:cubicBezTo>
              </a:path>
            </a:pathLst>
          </a:cu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EADD6F3A-4628-77B6-93E9-A7C292864607}"/>
              </a:ext>
            </a:extLst>
          </p:cNvPr>
          <p:cNvSpPr/>
          <p:nvPr/>
        </p:nvSpPr>
        <p:spPr>
          <a:xfrm rot="15441276">
            <a:off x="3345859" y="2874308"/>
            <a:ext cx="1286418" cy="1847052"/>
          </a:xfrm>
          <a:custGeom>
            <a:avLst/>
            <a:gdLst>
              <a:gd name="connsiteX0" fmla="*/ 0 w 1439056"/>
              <a:gd name="connsiteY0" fmla="*/ 0 h 1678899"/>
              <a:gd name="connsiteX1" fmla="*/ 254833 w 1439056"/>
              <a:gd name="connsiteY1" fmla="*/ 119922 h 1678899"/>
              <a:gd name="connsiteX2" fmla="*/ 419725 w 1439056"/>
              <a:gd name="connsiteY2" fmla="*/ 299804 h 1678899"/>
              <a:gd name="connsiteX3" fmla="*/ 524656 w 1439056"/>
              <a:gd name="connsiteY3" fmla="*/ 434715 h 1678899"/>
              <a:gd name="connsiteX4" fmla="*/ 689548 w 1439056"/>
              <a:gd name="connsiteY4" fmla="*/ 704538 h 1678899"/>
              <a:gd name="connsiteX5" fmla="*/ 794479 w 1439056"/>
              <a:gd name="connsiteY5" fmla="*/ 824459 h 1678899"/>
              <a:gd name="connsiteX6" fmla="*/ 929390 w 1439056"/>
              <a:gd name="connsiteY6" fmla="*/ 1049312 h 1678899"/>
              <a:gd name="connsiteX7" fmla="*/ 1064302 w 1439056"/>
              <a:gd name="connsiteY7" fmla="*/ 1229194 h 1678899"/>
              <a:gd name="connsiteX8" fmla="*/ 1214203 w 1439056"/>
              <a:gd name="connsiteY8" fmla="*/ 1454046 h 1678899"/>
              <a:gd name="connsiteX9" fmla="*/ 1259174 w 1439056"/>
              <a:gd name="connsiteY9" fmla="*/ 1499017 h 1678899"/>
              <a:gd name="connsiteX10" fmla="*/ 1319135 w 1439056"/>
              <a:gd name="connsiteY10" fmla="*/ 1603948 h 1678899"/>
              <a:gd name="connsiteX11" fmla="*/ 1394085 w 1439056"/>
              <a:gd name="connsiteY11" fmla="*/ 1663909 h 1678899"/>
              <a:gd name="connsiteX12" fmla="*/ 1439056 w 1439056"/>
              <a:gd name="connsiteY12" fmla="*/ 1678899 h 1678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439056" h="1678899">
                <a:moveTo>
                  <a:pt x="0" y="0"/>
                </a:moveTo>
                <a:cubicBezTo>
                  <a:pt x="84944" y="39974"/>
                  <a:pt x="178440" y="65355"/>
                  <a:pt x="254833" y="119922"/>
                </a:cubicBezTo>
                <a:cubicBezTo>
                  <a:pt x="321023" y="167200"/>
                  <a:pt x="366789" y="238046"/>
                  <a:pt x="419725" y="299804"/>
                </a:cubicBezTo>
                <a:cubicBezTo>
                  <a:pt x="456801" y="343060"/>
                  <a:pt x="493054" y="387312"/>
                  <a:pt x="524656" y="434715"/>
                </a:cubicBezTo>
                <a:cubicBezTo>
                  <a:pt x="583125" y="522418"/>
                  <a:pt x="620138" y="625212"/>
                  <a:pt x="689548" y="704538"/>
                </a:cubicBezTo>
                <a:cubicBezTo>
                  <a:pt x="724525" y="744512"/>
                  <a:pt x="764147" y="780856"/>
                  <a:pt x="794479" y="824459"/>
                </a:cubicBezTo>
                <a:cubicBezTo>
                  <a:pt x="844394" y="896212"/>
                  <a:pt x="876946" y="979386"/>
                  <a:pt x="929390" y="1049312"/>
                </a:cubicBezTo>
                <a:cubicBezTo>
                  <a:pt x="974361" y="1109273"/>
                  <a:pt x="1021168" y="1167899"/>
                  <a:pt x="1064302" y="1229194"/>
                </a:cubicBezTo>
                <a:cubicBezTo>
                  <a:pt x="1116142" y="1302862"/>
                  <a:pt x="1150507" y="1390350"/>
                  <a:pt x="1214203" y="1454046"/>
                </a:cubicBezTo>
                <a:cubicBezTo>
                  <a:pt x="1229193" y="1469036"/>
                  <a:pt x="1247017" y="1481650"/>
                  <a:pt x="1259174" y="1499017"/>
                </a:cubicBezTo>
                <a:cubicBezTo>
                  <a:pt x="1282276" y="1532020"/>
                  <a:pt x="1293625" y="1572769"/>
                  <a:pt x="1319135" y="1603948"/>
                </a:cubicBezTo>
                <a:cubicBezTo>
                  <a:pt x="1339395" y="1628710"/>
                  <a:pt x="1366954" y="1646952"/>
                  <a:pt x="1394085" y="1663909"/>
                </a:cubicBezTo>
                <a:cubicBezTo>
                  <a:pt x="1407484" y="1672284"/>
                  <a:pt x="1439056" y="1678899"/>
                  <a:pt x="1439056" y="1678899"/>
                </a:cubicBezTo>
              </a:path>
            </a:pathLst>
          </a:cu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213513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6" grpId="0" animBg="1"/>
      <p:bldP spid="9" grpId="0" animBg="1"/>
      <p:bldP spid="11" grpId="0" animBg="1"/>
      <p:bldP spid="13" grpId="0" animBg="1"/>
      <p:bldP spid="14" grpId="0" animBg="1"/>
      <p:bldP spid="2" grpId="0" animBg="1"/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8977D5A-3CE0-5936-80D7-A88FD3CB02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18" y="15240"/>
            <a:ext cx="957155" cy="76206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D9E22BA-1147-6B37-2480-A90B3680939E}"/>
              </a:ext>
            </a:extLst>
          </p:cNvPr>
          <p:cNvSpPr txBox="1"/>
          <p:nvPr/>
        </p:nvSpPr>
        <p:spPr>
          <a:xfrm>
            <a:off x="5410200" y="5500563"/>
            <a:ext cx="4267200" cy="57888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bg1"/>
            </a:solidFill>
            <a:prstDash val="solid"/>
          </a:ln>
        </p:spPr>
        <p:txBody>
          <a:bodyPr wrap="square" anchor="ctr">
            <a:spAutoFit/>
          </a:bodyPr>
          <a:lstStyle/>
          <a:p>
            <a:pPr marL="0" marR="0" lvl="0" indent="0" algn="ctr" defTabSz="609539" rtl="0" eaLnBrk="1" fontAlgn="t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cs typeface="#9Slide03 Arima Madurai Black" panose="00000A00000000000000" pitchFamily="2" charset="0"/>
              </a:rPr>
              <a:t>Má</a:t>
            </a:r>
            <a:r>
              <a:rPr kumimoji="0" lang="en-US" sz="2800" b="0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cs typeface="#9Slide03 Arima Madurai Black" panose="00000A00000000000000" pitchFamily="2" charset="0"/>
              </a:rPr>
              <a:t> đào: Má hồng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Nunito Black" pitchFamily="2" charset="0"/>
              <a:cs typeface="#9Slide03 Arima Madurai Black" panose="00000A00000000000000" pitchFamily="2" charset="0"/>
            </a:endParaRPr>
          </a:p>
        </p:txBody>
      </p:sp>
      <p:pic>
        <p:nvPicPr>
          <p:cNvPr id="6" name="Picture 2" descr="Rụng tim&quot; với loạt ảnh tập đoàn em bé má phính như bánh bao 2 trứng">
            <a:extLst>
              <a:ext uri="{FF2B5EF4-FFF2-40B4-BE49-F238E27FC236}">
                <a16:creationId xmlns:a16="http://schemas.microsoft.com/office/drawing/2014/main" id="{E0BEFB45-7F6B-4F60-BA7D-906833412A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778555"/>
            <a:ext cx="5694485" cy="4419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58180755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8977D5A-3CE0-5936-80D7-A88FD3CB02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18" y="15240"/>
            <a:ext cx="957155" cy="762066"/>
          </a:xfrm>
          <a:prstGeom prst="rect">
            <a:avLst/>
          </a:prstGeom>
        </p:spPr>
      </p:pic>
      <p:pic>
        <p:nvPicPr>
          <p:cNvPr id="2050" name="Picture 2" descr="Hãy Luôn Nở Nụ Cười Dù Thế Nào Đi Nữa">
            <a:extLst>
              <a:ext uri="{FF2B5EF4-FFF2-40B4-BE49-F238E27FC236}">
                <a16:creationId xmlns:a16="http://schemas.microsoft.com/office/drawing/2014/main" id="{141461DB-A64A-3ABC-5F24-D3AE6C3F4B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819400"/>
            <a:ext cx="5505450" cy="36703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51015607-C010-2D63-BA79-388075CDC4A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457200" y="554171"/>
            <a:ext cx="10744200" cy="1960429"/>
          </a:xfrm>
          <a:prstGeom prst="rect">
            <a:avLst/>
          </a:prstGeom>
        </p:spPr>
      </p:pic>
      <p:sp>
        <p:nvSpPr>
          <p:cNvPr id="6" name="TextBox 9">
            <a:extLst>
              <a:ext uri="{FF2B5EF4-FFF2-40B4-BE49-F238E27FC236}">
                <a16:creationId xmlns:a16="http://schemas.microsoft.com/office/drawing/2014/main" id="{639ED90D-7CE6-FCB9-18E5-8CC10DBB813E}"/>
              </a:ext>
            </a:extLst>
          </p:cNvPr>
          <p:cNvSpPr txBox="1"/>
          <p:nvPr/>
        </p:nvSpPr>
        <p:spPr>
          <a:xfrm>
            <a:off x="771764" y="938360"/>
            <a:ext cx="10434633" cy="578882"/>
          </a:xfrm>
          <a:prstGeom prst="roundRect">
            <a:avLst/>
          </a:prstGeom>
          <a:noFill/>
          <a:ln w="38100">
            <a:noFill/>
            <a:prstDash val="solid"/>
          </a:ln>
        </p:spPr>
        <p:txBody>
          <a:bodyPr wrap="square" anchor="ctr">
            <a:spAutoFit/>
          </a:bodyPr>
          <a:lstStyle/>
          <a:p>
            <a:pPr algn="ctr" fontAlgn="t">
              <a:defRPr/>
            </a:pP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Nunito Black" pitchFamily="2" charset="0"/>
                <a:cs typeface="#9Slide03 Arima Madurai Black" panose="00000A00000000000000" pitchFamily="2" charset="0"/>
              </a:rPr>
              <a:t>Mơn</a:t>
            </a:r>
            <a:r>
              <a:rPr kumimoji="0" lang="en-US" sz="2800" b="0" i="0" u="none" strike="noStrike" kern="1200" cap="none" spc="0" normalizeH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Nunito Black" pitchFamily="2" charset="0"/>
                <a:cs typeface="#9Slide03 Arima Madurai Black" panose="00000A00000000000000" pitchFamily="2" charset="0"/>
              </a:rPr>
              <a:t> man: </a:t>
            </a:r>
            <a:r>
              <a:rPr lang="en-US" sz="2800">
                <a:solidFill>
                  <a:schemeClr val="bg1"/>
                </a:solidFill>
                <a:latin typeface="Nunito Black" pitchFamily="2" charset="0"/>
                <a:cs typeface="#9Slide03 Arima Madurai Black" panose="020B0604020202020204" charset="0"/>
              </a:rPr>
              <a:t>L</a:t>
            </a:r>
            <a:r>
              <a:rPr lang="vi-VN" sz="2800">
                <a:solidFill>
                  <a:schemeClr val="bg1"/>
                </a:solidFill>
                <a:latin typeface="Nunito Black" pitchFamily="2" charset="0"/>
                <a:cs typeface="#9Slide03 Arima Madurai Black" panose="020B0604020202020204" charset="0"/>
              </a:rPr>
              <a:t>ướt nhẹ trên bề mặt, tạo cảm giác dễ chịu</a:t>
            </a: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92FBB58E-DB64-F28E-C997-10BE36D2F1F0}"/>
              </a:ext>
            </a:extLst>
          </p:cNvPr>
          <p:cNvSpPr txBox="1"/>
          <p:nvPr/>
        </p:nvSpPr>
        <p:spPr>
          <a:xfrm>
            <a:off x="548281" y="1589439"/>
            <a:ext cx="10655188" cy="578882"/>
          </a:xfrm>
          <a:prstGeom prst="roundRect">
            <a:avLst/>
          </a:prstGeom>
          <a:noFill/>
          <a:ln w="38100">
            <a:noFill/>
            <a:prstDash val="solid"/>
          </a:ln>
        </p:spPr>
        <p:txBody>
          <a:bodyPr wrap="square" anchor="ctr">
            <a:spAutoFit/>
          </a:bodyPr>
          <a:lstStyle/>
          <a:p>
            <a:pPr algn="ctr" fontAlgn="t"/>
            <a:r>
              <a:rPr lang="vi-VN" sz="2800" dirty="0">
                <a:solidFill>
                  <a:schemeClr val="bg1"/>
                </a:solidFill>
                <a:latin typeface="Nunito Black" pitchFamily="2" charset="0"/>
                <a:cs typeface="#9Slide03 Arima Madurai Black" panose="020B0604020202020204" charset="0"/>
              </a:rPr>
              <a:t>(Vui) </a:t>
            </a:r>
            <a:r>
              <a:rPr lang="vi-VN" sz="2800" dirty="0" err="1">
                <a:solidFill>
                  <a:schemeClr val="bg1"/>
                </a:solidFill>
                <a:latin typeface="Nunito Black" pitchFamily="2" charset="0"/>
                <a:cs typeface="#9Slide03 Arima Madurai Black" panose="020B0604020202020204" charset="0"/>
              </a:rPr>
              <a:t>Xốn</a:t>
            </a:r>
            <a:r>
              <a:rPr lang="vi-VN" sz="2800" dirty="0">
                <a:solidFill>
                  <a:schemeClr val="bg1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800">
                <a:solidFill>
                  <a:schemeClr val="bg1"/>
                </a:solidFill>
                <a:latin typeface="Nunito Black" pitchFamily="2" charset="0"/>
                <a:cs typeface="#9Slide03 Arima Madurai Black" panose="020B0604020202020204" charset="0"/>
              </a:rPr>
              <a:t>xang</a:t>
            </a:r>
            <a:r>
              <a:rPr kumimoji="0" lang="en-US" sz="2800" b="0" i="0" u="none" strike="noStrike" kern="1200" cap="none" spc="0" normalizeH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Nunito Black" pitchFamily="2" charset="0"/>
                <a:cs typeface="#9Slide03 Arima Madurai Black" panose="00000A00000000000000" pitchFamily="2" charset="0"/>
              </a:rPr>
              <a:t>: </a:t>
            </a:r>
            <a:r>
              <a:rPr lang="en-US" sz="2800">
                <a:solidFill>
                  <a:schemeClr val="bg1"/>
                </a:solidFill>
                <a:latin typeface="Nunito Black" pitchFamily="2" charset="0"/>
                <a:cs typeface="#9Slide03 Arima Madurai Black" panose="020B0604020202020204" charset="0"/>
              </a:rPr>
              <a:t>M</a:t>
            </a:r>
            <a:r>
              <a:rPr lang="vi-VN" sz="2800">
                <a:solidFill>
                  <a:schemeClr val="bg1"/>
                </a:solidFill>
                <a:latin typeface="Nunito Black" pitchFamily="2" charset="0"/>
                <a:cs typeface="#9Slide03 Arima Madurai Black" panose="020B0604020202020204" charset="0"/>
              </a:rPr>
              <a:t>ột cảm xúc vui rạo rực trong lòng</a:t>
            </a:r>
          </a:p>
        </p:txBody>
      </p:sp>
    </p:spTree>
    <p:extLst>
      <p:ext uri="{BB962C8B-B14F-4D97-AF65-F5344CB8AC3E}">
        <p14:creationId xmlns:p14="http://schemas.microsoft.com/office/powerpoint/2010/main" val="99418844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0">
            <a:extLst>
              <a:ext uri="{FF2B5EF4-FFF2-40B4-BE49-F238E27FC236}">
                <a16:creationId xmlns:a16="http://schemas.microsoft.com/office/drawing/2014/main" id="{C6258C25-9AC4-F6CB-0E86-31EDD3BE5F6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989" r="4870" b="1"/>
          <a:stretch/>
        </p:blipFill>
        <p:spPr>
          <a:xfrm>
            <a:off x="-67324" y="-39887"/>
            <a:ext cx="12196243" cy="6857993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5707F116-8EC0-4822-9067-186AC8C96EB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138684" y="1316432"/>
            <a:ext cx="4225136" cy="42251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49F1A7E4-819D-4D21-8E8B-32671A9F985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563920" y="753377"/>
            <a:ext cx="5353835" cy="5353835"/>
          </a:xfrm>
          <a:custGeom>
            <a:avLst/>
            <a:gdLst>
              <a:gd name="connsiteX0" fmla="*/ 690507 w 5353835"/>
              <a:gd name="connsiteY0" fmla="*/ 5273742 h 5353835"/>
              <a:gd name="connsiteX1" fmla="*/ 4938299 w 5353835"/>
              <a:gd name="connsiteY1" fmla="*/ 5273742 h 5353835"/>
              <a:gd name="connsiteX2" fmla="*/ 4858206 w 5353835"/>
              <a:gd name="connsiteY2" fmla="*/ 5353835 h 5353835"/>
              <a:gd name="connsiteX3" fmla="*/ 770600 w 5353835"/>
              <a:gd name="connsiteY3" fmla="*/ 5353835 h 5353835"/>
              <a:gd name="connsiteX4" fmla="*/ 433255 w 5353835"/>
              <a:gd name="connsiteY4" fmla="*/ 80093 h 5353835"/>
              <a:gd name="connsiteX5" fmla="*/ 513348 w 5353835"/>
              <a:gd name="connsiteY5" fmla="*/ 0 h 5353835"/>
              <a:gd name="connsiteX6" fmla="*/ 5353835 w 5353835"/>
              <a:gd name="connsiteY6" fmla="*/ 0 h 5353835"/>
              <a:gd name="connsiteX7" fmla="*/ 5353835 w 5353835"/>
              <a:gd name="connsiteY7" fmla="*/ 4858206 h 5353835"/>
              <a:gd name="connsiteX8" fmla="*/ 5273742 w 5353835"/>
              <a:gd name="connsiteY8" fmla="*/ 4938299 h 5353835"/>
              <a:gd name="connsiteX9" fmla="*/ 5273742 w 5353835"/>
              <a:gd name="connsiteY9" fmla="*/ 80093 h 5353835"/>
              <a:gd name="connsiteX10" fmla="*/ 0 w 5353835"/>
              <a:gd name="connsiteY10" fmla="*/ 513348 h 5353835"/>
              <a:gd name="connsiteX11" fmla="*/ 80093 w 5353835"/>
              <a:gd name="connsiteY11" fmla="*/ 433255 h 5353835"/>
              <a:gd name="connsiteX12" fmla="*/ 80093 w 5353835"/>
              <a:gd name="connsiteY12" fmla="*/ 4663328 h 5353835"/>
              <a:gd name="connsiteX13" fmla="*/ 0 w 5353835"/>
              <a:gd name="connsiteY13" fmla="*/ 4583235 h 5353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353835" h="5353835">
                <a:moveTo>
                  <a:pt x="690507" y="5273742"/>
                </a:moveTo>
                <a:lnTo>
                  <a:pt x="4938299" y="5273742"/>
                </a:lnTo>
                <a:lnTo>
                  <a:pt x="4858206" y="5353835"/>
                </a:lnTo>
                <a:lnTo>
                  <a:pt x="770600" y="5353835"/>
                </a:lnTo>
                <a:close/>
                <a:moveTo>
                  <a:pt x="433255" y="80093"/>
                </a:moveTo>
                <a:lnTo>
                  <a:pt x="513348" y="0"/>
                </a:lnTo>
                <a:lnTo>
                  <a:pt x="5353835" y="0"/>
                </a:lnTo>
                <a:lnTo>
                  <a:pt x="5353835" y="4858206"/>
                </a:lnTo>
                <a:lnTo>
                  <a:pt x="5273742" y="4938299"/>
                </a:lnTo>
                <a:lnTo>
                  <a:pt x="5273742" y="80093"/>
                </a:lnTo>
                <a:close/>
                <a:moveTo>
                  <a:pt x="0" y="513348"/>
                </a:moveTo>
                <a:lnTo>
                  <a:pt x="80093" y="433255"/>
                </a:lnTo>
                <a:lnTo>
                  <a:pt x="80093" y="4663328"/>
                </a:lnTo>
                <a:lnTo>
                  <a:pt x="0" y="4583235"/>
                </a:lnTo>
                <a:close/>
              </a:path>
            </a:pathLst>
          </a:cu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F839EB8-8201-63F3-BBB7-AFBB0E77BB6D}"/>
              </a:ext>
            </a:extLst>
          </p:cNvPr>
          <p:cNvSpPr txBox="1"/>
          <p:nvPr/>
        </p:nvSpPr>
        <p:spPr>
          <a:xfrm>
            <a:off x="805420" y="2051041"/>
            <a:ext cx="4891664" cy="1952947"/>
          </a:xfrm>
          <a:prstGeom prst="rect">
            <a:avLst/>
          </a:prstGeom>
          <a:noFill/>
        </p:spPr>
        <p:txBody>
          <a:bodyPr vert="horz" lIns="60960" tIns="30480" rIns="60960" bIns="30480" rtlCol="0" anchor="ctr">
            <a:normAutofit/>
          </a:bodyPr>
          <a:lstStyle/>
          <a:p>
            <a:pPr marL="0" marR="0" lvl="0" indent="0" algn="ctr" defTabSz="60953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Trả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lời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câu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hỏi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Sigmar One" panose="00000500000000000000" pitchFamily="2" charset="0"/>
              <a:ea typeface="+mn-ea"/>
              <a:cs typeface="+mn-cs"/>
            </a:endParaRPr>
          </a:p>
          <a:p>
            <a:pPr marL="0" marR="0" lvl="0" indent="-152408" algn="ctr" defTabSz="60953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B1ECBAC9-8FF8-4D44-BD49-6B81C38167D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9951583" y="-621194"/>
            <a:ext cx="2495927" cy="1767670"/>
          </a:xfrm>
          <a:custGeom>
            <a:avLst/>
            <a:gdLst>
              <a:gd name="connsiteX0" fmla="*/ 0 w 2495927"/>
              <a:gd name="connsiteY0" fmla="*/ 1767670 h 1767670"/>
              <a:gd name="connsiteX1" fmla="*/ 1767670 w 2495927"/>
              <a:gd name="connsiteY1" fmla="*/ 0 h 1767670"/>
              <a:gd name="connsiteX2" fmla="*/ 2495927 w 2495927"/>
              <a:gd name="connsiteY2" fmla="*/ 728256 h 1767670"/>
              <a:gd name="connsiteX3" fmla="*/ 2495927 w 2495927"/>
              <a:gd name="connsiteY3" fmla="*/ 1767670 h 1767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95927" h="1767670">
                <a:moveTo>
                  <a:pt x="0" y="1767670"/>
                </a:moveTo>
                <a:lnTo>
                  <a:pt x="1767670" y="0"/>
                </a:lnTo>
                <a:lnTo>
                  <a:pt x="2495927" y="728256"/>
                </a:lnTo>
                <a:lnTo>
                  <a:pt x="2495927" y="176767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530F234A-713C-4B90-B43E-8F10C8B679D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0136578" y="419910"/>
            <a:ext cx="1130961" cy="1130961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A2C8816B-132C-4433-807D-BE8737D4604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096004" y="5609070"/>
            <a:ext cx="780053" cy="747280"/>
            <a:chOff x="7011922" y="4095164"/>
            <a:chExt cx="1203067" cy="1152523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3D9E8922-1B3D-4020-A05C-C539C0C550C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7135024" y="4167722"/>
              <a:ext cx="1079965" cy="1079965"/>
            </a:xfrm>
            <a:prstGeom prst="rect">
              <a:avLst/>
            </a:prstGeom>
            <a:solidFill>
              <a:schemeClr val="accent5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53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A8064EBB-920B-4259-AC3A-6F286FAF21A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7011922" y="4095164"/>
              <a:ext cx="485578" cy="485578"/>
            </a:xfrm>
            <a:prstGeom prst="rect">
              <a:avLst/>
            </a:prstGeom>
            <a:solidFill>
              <a:schemeClr val="accent5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53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3FE43375-339B-4A67-BEC7-44D202CA1F7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562597" y="5490560"/>
            <a:ext cx="803394" cy="855268"/>
            <a:chOff x="10246841" y="5975889"/>
            <a:chExt cx="1378553" cy="1467564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52329D9A-3D48-4B69-939D-2A480F14786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0246842" y="5975888"/>
              <a:ext cx="1316404" cy="1316405"/>
            </a:xfrm>
            <a:prstGeom prst="rect">
              <a:avLst/>
            </a:prstGeom>
            <a:solidFill>
              <a:schemeClr val="accent4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53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2D5CC4CB-7B78-480A-A0AE-A8A35C08E19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38860" y="6856918"/>
              <a:ext cx="586534" cy="586535"/>
            </a:xfrm>
            <a:prstGeom prst="rect">
              <a:avLst/>
            </a:prstGeom>
            <a:solidFill>
              <a:schemeClr val="accent4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53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89DECC1B-0AAB-435F-81AE-4C770DACCAF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085868" y="6047146"/>
            <a:ext cx="1636826" cy="818413"/>
            <a:chOff x="8085870" y="5837885"/>
            <a:chExt cx="2055357" cy="1027679"/>
          </a:xfrm>
        </p:grpSpPr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DC580C66-5435-4F00-873E-679D3D5049C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9241090" y="5965012"/>
              <a:ext cx="696678" cy="69667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53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" name="Isosceles Triangle 42">
              <a:extLst>
                <a:ext uri="{FF2B5EF4-FFF2-40B4-BE49-F238E27FC236}">
                  <a16:creationId xmlns:a16="http://schemas.microsoft.com/office/drawing/2014/main" id="{B4AFD177-1A38-4FAE-87D4-840AE22C861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85870" y="5837885"/>
              <a:ext cx="2055357" cy="1027679"/>
            </a:xfrm>
            <a:prstGeom prst="triangle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53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7" name="Picture 5">
            <a:extLst>
              <a:ext uri="{FF2B5EF4-FFF2-40B4-BE49-F238E27FC236}">
                <a16:creationId xmlns:a16="http://schemas.microsoft.com/office/drawing/2014/main" id="{FB1CDD8E-A095-9B0A-25AF-6330DA73F9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2133600" y="3429000"/>
            <a:ext cx="2149149" cy="2348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151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 dir="rd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8">
            <a:extLst>
              <a:ext uri="{FF2B5EF4-FFF2-40B4-BE49-F238E27FC236}">
                <a16:creationId xmlns:a16="http://schemas.microsoft.com/office/drawing/2014/main" id="{4888A974-A509-C449-FE6A-1AFF45382FEB}"/>
              </a:ext>
            </a:extLst>
          </p:cNvPr>
          <p:cNvSpPr txBox="1"/>
          <p:nvPr/>
        </p:nvSpPr>
        <p:spPr>
          <a:xfrm>
            <a:off x="1600290" y="1697438"/>
            <a:ext cx="4114711" cy="2553891"/>
          </a:xfrm>
          <a:prstGeom prst="roundRect">
            <a:avLst/>
          </a:prstGeom>
          <a:solidFill>
            <a:srgbClr val="EAF9FF"/>
          </a:solidFill>
        </p:spPr>
        <p:txBody>
          <a:bodyPr wrap="square">
            <a:spAutoFit/>
          </a:bodyPr>
          <a:lstStyle/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Sáng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nay em đi </a:t>
            </a: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học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Nunito Black" pitchFamily="2" charset="0"/>
              <a:cs typeface="#9Slide03 Arima Madurai Black" panose="020B0604020202020204" charset="0"/>
            </a:endParaRPr>
          </a:p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Bình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minh </a:t>
            </a: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nắng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xôn xao</a:t>
            </a:r>
          </a:p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Trong </a:t>
            </a: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lành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làn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gió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mát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Nunito Black" pitchFamily="2" charset="0"/>
              <a:cs typeface="#9Slide03 Arima Madurai Black" panose="020B0604020202020204" charset="0"/>
            </a:endParaRPr>
          </a:p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Mơn man đôi </a:t>
            </a: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má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đào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.</a:t>
            </a:r>
          </a:p>
        </p:txBody>
      </p:sp>
      <p:pic>
        <p:nvPicPr>
          <p:cNvPr id="7" name="Picture 6" descr="A picture containing clipart&#10;&#10;Description automatically generated">
            <a:extLst>
              <a:ext uri="{FF2B5EF4-FFF2-40B4-BE49-F238E27FC236}">
                <a16:creationId xmlns:a16="http://schemas.microsoft.com/office/drawing/2014/main" id="{7BAAB50E-1425-F429-67EF-8F7936DBDD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982075" y="4038600"/>
            <a:ext cx="3209925" cy="2667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DB2DD22-29B2-C4C4-DD77-80D26F326D35}"/>
              </a:ext>
            </a:extLst>
          </p:cNvPr>
          <p:cNvSpPr txBox="1"/>
          <p:nvPr/>
        </p:nvSpPr>
        <p:spPr>
          <a:xfrm>
            <a:off x="1040025" y="646586"/>
            <a:ext cx="9906000" cy="57888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Câu</a:t>
            </a:r>
            <a:r>
              <a:rPr lang="en-US" sz="2800" b="1" dirty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1</a:t>
            </a:r>
            <a:r>
              <a:rPr lang="en-US" sz="2800" dirty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</a:t>
            </a:r>
            <a:r>
              <a:rPr lang="en-US" sz="28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Bạn</a:t>
            </a:r>
            <a:r>
              <a:rPr lang="en-US" sz="2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nhỏ</a:t>
            </a:r>
            <a:r>
              <a:rPr lang="en-US" sz="2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đi</a:t>
            </a:r>
            <a:r>
              <a:rPr lang="en-US" sz="2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học</a:t>
            </a:r>
            <a:r>
              <a:rPr lang="en-US" sz="2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trong</a:t>
            </a:r>
            <a:r>
              <a:rPr lang="en-US" sz="2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khung</a:t>
            </a:r>
            <a:r>
              <a:rPr lang="en-US" sz="2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cảnh</a:t>
            </a:r>
            <a:r>
              <a:rPr lang="en-US" sz="2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như</a:t>
            </a:r>
            <a:r>
              <a:rPr lang="en-US" sz="2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thế</a:t>
            </a:r>
            <a:r>
              <a:rPr lang="en-US" sz="2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nào</a:t>
            </a:r>
            <a:r>
              <a:rPr lang="en-US" sz="2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?</a:t>
            </a:r>
            <a:endParaRPr lang="en-US" sz="2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F83456C-C951-CDE7-BAE3-6278941DCDEE}"/>
              </a:ext>
            </a:extLst>
          </p:cNvPr>
          <p:cNvSpPr txBox="1"/>
          <p:nvPr/>
        </p:nvSpPr>
        <p:spPr>
          <a:xfrm>
            <a:off x="6477000" y="2754392"/>
            <a:ext cx="5105400" cy="1055608"/>
          </a:xfrm>
          <a:prstGeom prst="wedgeRoundRectCallout">
            <a:avLst>
              <a:gd name="adj1" fmla="val 36480"/>
              <a:gd name="adj2" fmla="val 84156"/>
              <a:gd name="adj3" fmla="val 16667"/>
            </a:avLst>
          </a:prstGeom>
          <a:solidFill>
            <a:srgbClr val="FFFFCC"/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8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Gợi ý: </a:t>
            </a:r>
            <a:r>
              <a:rPr lang="vi-VN" sz="2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Em đọc kĩ khổ thơ đầu tiên để trả lời câu hỏi.</a:t>
            </a:r>
            <a:endParaRPr lang="en-US" sz="2800" b="1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2394C7F-54D6-6ADA-CA74-0E777B76041C}"/>
              </a:ext>
            </a:extLst>
          </p:cNvPr>
          <p:cNvSpPr txBox="1"/>
          <p:nvPr/>
        </p:nvSpPr>
        <p:spPr>
          <a:xfrm>
            <a:off x="1994093" y="4554316"/>
            <a:ext cx="6987981" cy="919401"/>
          </a:xfrm>
          <a:prstGeom prst="roundRect">
            <a:avLst/>
          </a:prstGeom>
          <a:solidFill>
            <a:srgbClr val="00B050"/>
          </a:solidFill>
          <a:ln w="38100">
            <a:noFill/>
            <a:prstDash val="lgDashDot"/>
          </a:ln>
        </p:spPr>
        <p:txBody>
          <a:bodyPr wrap="square">
            <a:spAutoFit/>
          </a:bodyPr>
          <a:lstStyle/>
          <a:p>
            <a:r>
              <a:rPr lang="en-US" sz="2400" dirty="0">
                <a:latin typeface="Nunito Black" pitchFamily="2" charset="0"/>
                <a:cs typeface="#9Slide03 Arima Madurai Black" panose="020B0604020202020204" charset="0"/>
              </a:rPr>
              <a:t>	</a:t>
            </a:r>
            <a:r>
              <a:rPr lang="en-US" sz="2400">
                <a:solidFill>
                  <a:schemeClr val="bg1"/>
                </a:solidFill>
                <a:latin typeface="Nunito Black" pitchFamily="2" charset="0"/>
                <a:cs typeface="#9Slide03 Arima Madurai Black" panose="020B0604020202020204" charset="0"/>
              </a:rPr>
              <a:t>Bạn </a:t>
            </a:r>
            <a:r>
              <a:rPr lang="en-US" sz="2400" dirty="0" err="1">
                <a:solidFill>
                  <a:schemeClr val="bg1"/>
                </a:solidFill>
                <a:latin typeface="Nunito Black" pitchFamily="2" charset="0"/>
                <a:cs typeface="#9Slide03 Arima Madurai Black" panose="020B0604020202020204" charset="0"/>
              </a:rPr>
              <a:t>nhỏ</a:t>
            </a:r>
            <a:r>
              <a:rPr lang="en-US" sz="2400" dirty="0">
                <a:solidFill>
                  <a:schemeClr val="bg1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Nunito Black" pitchFamily="2" charset="0"/>
                <a:cs typeface="#9Slide03 Arima Madurai Black" panose="020B0604020202020204" charset="0"/>
              </a:rPr>
              <a:t>đi</a:t>
            </a:r>
            <a:r>
              <a:rPr lang="en-US" sz="2400" dirty="0">
                <a:solidFill>
                  <a:schemeClr val="bg1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Nunito Black" pitchFamily="2" charset="0"/>
                <a:cs typeface="#9Slide03 Arima Madurai Black" panose="020B0604020202020204" charset="0"/>
              </a:rPr>
              <a:t>học</a:t>
            </a:r>
            <a:r>
              <a:rPr lang="en-US" sz="2400" dirty="0">
                <a:solidFill>
                  <a:schemeClr val="bg1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Nunito Black" pitchFamily="2" charset="0"/>
                <a:cs typeface="#9Slide03 Arima Madurai Black" panose="020B0604020202020204" charset="0"/>
              </a:rPr>
              <a:t>trong</a:t>
            </a:r>
            <a:r>
              <a:rPr lang="en-US" sz="2400" dirty="0">
                <a:solidFill>
                  <a:schemeClr val="bg1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Nunito Black" pitchFamily="2" charset="0"/>
                <a:cs typeface="#9Slide03 Arima Madurai Black" panose="020B0604020202020204" charset="0"/>
              </a:rPr>
              <a:t>buổi</a:t>
            </a:r>
            <a:r>
              <a:rPr lang="en-US" sz="2400" dirty="0">
                <a:solidFill>
                  <a:schemeClr val="bg1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Nunito Black" pitchFamily="2" charset="0"/>
                <a:cs typeface="#9Slide03 Arima Madurai Black" panose="020B0604020202020204" charset="0"/>
              </a:rPr>
              <a:t>bình</a:t>
            </a:r>
            <a:r>
              <a:rPr lang="en-US" sz="2400" dirty="0">
                <a:solidFill>
                  <a:schemeClr val="bg1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Nunito Black" pitchFamily="2" charset="0"/>
                <a:cs typeface="#9Slide03 Arima Madurai Black" panose="020B0604020202020204" charset="0"/>
              </a:rPr>
              <a:t>minh</a:t>
            </a:r>
            <a:r>
              <a:rPr lang="en-US" sz="2400" dirty="0">
                <a:solidFill>
                  <a:schemeClr val="bg1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Nunito Black" pitchFamily="2" charset="0"/>
                <a:cs typeface="#9Slide03 Arima Madurai Black" panose="020B0604020202020204" charset="0"/>
              </a:rPr>
              <a:t>có</a:t>
            </a:r>
            <a:r>
              <a:rPr lang="en-US" sz="2400" dirty="0">
                <a:solidFill>
                  <a:schemeClr val="bg1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Nunito Black" pitchFamily="2" charset="0"/>
                <a:cs typeface="#9Slide03 Arima Madurai Black" panose="020B0604020202020204" charset="0"/>
              </a:rPr>
              <a:t>nắng</a:t>
            </a:r>
            <a:r>
              <a:rPr lang="en-US" sz="2400" dirty="0">
                <a:solidFill>
                  <a:schemeClr val="bg1"/>
                </a:solidFill>
                <a:latin typeface="Nunito Black" pitchFamily="2" charset="0"/>
                <a:cs typeface="#9Slide03 Arima Madurai Black" panose="020B0604020202020204" charset="0"/>
              </a:rPr>
              <a:t>, </a:t>
            </a:r>
            <a:r>
              <a:rPr lang="en-US" sz="2400" dirty="0" err="1">
                <a:solidFill>
                  <a:schemeClr val="bg1"/>
                </a:solidFill>
                <a:latin typeface="Nunito Black" pitchFamily="2" charset="0"/>
                <a:cs typeface="#9Slide03 Arima Madurai Black" panose="020B0604020202020204" charset="0"/>
              </a:rPr>
              <a:t>gió</a:t>
            </a:r>
            <a:r>
              <a:rPr lang="en-US" sz="2400">
                <a:solidFill>
                  <a:schemeClr val="bg1"/>
                </a:solidFill>
                <a:latin typeface="Nunito Black" pitchFamily="2" charset="0"/>
                <a:cs typeface="#9Slide03 Arima Madurai Black" panose="020B0604020202020204" charset="0"/>
              </a:rPr>
              <a:t>. </a:t>
            </a:r>
            <a:endParaRPr lang="en-US" sz="2400" dirty="0">
              <a:solidFill>
                <a:schemeClr val="bg1"/>
              </a:solidFill>
              <a:latin typeface="Nunito Black" pitchFamily="2" charset="0"/>
              <a:cs typeface="#9Slide03 Arima Madurai Black" panose="020B060402020202020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964AA75-9F9D-9525-253F-DA1E369FA8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472687"/>
            <a:ext cx="851094" cy="58433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BA987F7-AF8A-DB0E-7B55-144495CDB0FD}"/>
              </a:ext>
            </a:extLst>
          </p:cNvPr>
          <p:cNvSpPr txBox="1"/>
          <p:nvPr/>
        </p:nvSpPr>
        <p:spPr>
          <a:xfrm>
            <a:off x="1435822" y="1518537"/>
            <a:ext cx="3289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chemeClr val="tx1">
                    <a:lumMod val="95000"/>
                    <a:lumOff val="5000"/>
                  </a:schemeClr>
                </a:solidFill>
                <a:latin typeface="#9Slide03 AmpleSoft Bold" panose="02000000000000000000" pitchFamily="2" charset="0"/>
                <a:cs typeface="Baloo 2 Medium" pitchFamily="2" charset="0"/>
              </a:rPr>
              <a:t>1</a:t>
            </a:r>
          </a:p>
        </p:txBody>
      </p:sp>
      <p:sp>
        <p:nvSpPr>
          <p:cNvPr id="17" name="Arrow: Right 16">
            <a:extLst>
              <a:ext uri="{FF2B5EF4-FFF2-40B4-BE49-F238E27FC236}">
                <a16:creationId xmlns:a16="http://schemas.microsoft.com/office/drawing/2014/main" id="{20A2D69E-61A8-ECFB-AD2D-86A364EF4EC5}"/>
              </a:ext>
            </a:extLst>
          </p:cNvPr>
          <p:cNvSpPr/>
          <p:nvPr/>
        </p:nvSpPr>
        <p:spPr>
          <a:xfrm>
            <a:off x="1452061" y="5253651"/>
            <a:ext cx="328936" cy="30480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9D6D37C3-74AB-08F2-9B01-B89BFEB6AD0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4694" b="21814"/>
          <a:stretch/>
        </p:blipFill>
        <p:spPr>
          <a:xfrm>
            <a:off x="4997" y="109176"/>
            <a:ext cx="1002831" cy="838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52552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2" grpId="0" animBg="1"/>
      <p:bldP spid="3" grpId="0" animBg="1"/>
      <p:bldP spid="11" grpId="0" animBg="1"/>
      <p:bldP spid="16" grpId="0"/>
      <p:bldP spid="1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DB2DD22-29B2-C4C4-DD77-80D26F326D35}"/>
              </a:ext>
            </a:extLst>
          </p:cNvPr>
          <p:cNvSpPr txBox="1"/>
          <p:nvPr/>
        </p:nvSpPr>
        <p:spPr>
          <a:xfrm>
            <a:off x="991719" y="533400"/>
            <a:ext cx="10209681" cy="57888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0070C0"/>
                </a:solidFill>
                <a:latin typeface="Nunito Black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Câu</a:t>
            </a:r>
            <a:r>
              <a:rPr lang="en-US" sz="2800" b="1" dirty="0">
                <a:solidFill>
                  <a:srgbClr val="0070C0"/>
                </a:solidFill>
                <a:latin typeface="Nunito Black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2</a:t>
            </a:r>
            <a:r>
              <a:rPr lang="en-US" sz="2800" dirty="0">
                <a:solidFill>
                  <a:srgbClr val="0070C0"/>
                </a:solidFill>
                <a:latin typeface="Nunito Black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: </a:t>
            </a:r>
            <a:r>
              <a:rPr lang="vi-VN" sz="2800" dirty="0" err="1">
                <a:latin typeface="Nunito Black" pitchFamily="2" charset="0"/>
                <a:cs typeface="#9Slide03 Arima Madurai Black" panose="020B0604020202020204" charset="0"/>
              </a:rPr>
              <a:t>Những</a:t>
            </a:r>
            <a:r>
              <a:rPr lang="vi-VN" sz="2800" dirty="0">
                <a:latin typeface="Nunito Black" pitchFamily="2" charset="0"/>
                <a:cs typeface="#9Slide03 Arima Madurai Black" panose="020B0604020202020204" charset="0"/>
              </a:rPr>
              <a:t> trang </a:t>
            </a:r>
            <a:r>
              <a:rPr lang="vi-VN" sz="2800" dirty="0" err="1">
                <a:latin typeface="Nunito Black" pitchFamily="2" charset="0"/>
                <a:cs typeface="#9Slide03 Arima Madurai Black" panose="020B0604020202020204" charset="0"/>
              </a:rPr>
              <a:t>sách</a:t>
            </a:r>
            <a:r>
              <a:rPr lang="vi-VN" sz="2800" dirty="0"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800" dirty="0" err="1">
                <a:latin typeface="Nunito Black" pitchFamily="2" charset="0"/>
                <a:cs typeface="#9Slide03 Arima Madurai Black" panose="020B0604020202020204" charset="0"/>
              </a:rPr>
              <a:t>bạn</a:t>
            </a:r>
            <a:r>
              <a:rPr lang="vi-VN" sz="2800" dirty="0"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800" dirty="0" err="1">
                <a:latin typeface="Nunito Black" pitchFamily="2" charset="0"/>
                <a:cs typeface="#9Slide03 Arima Madurai Black" panose="020B0604020202020204" charset="0"/>
              </a:rPr>
              <a:t>nhỏ</a:t>
            </a:r>
            <a:r>
              <a:rPr lang="vi-VN" sz="2800" dirty="0"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800" dirty="0" err="1">
                <a:latin typeface="Nunito Black" pitchFamily="2" charset="0"/>
                <a:cs typeface="#9Slide03 Arima Madurai Black" panose="020B0604020202020204" charset="0"/>
              </a:rPr>
              <a:t>được</a:t>
            </a:r>
            <a:r>
              <a:rPr lang="vi-VN" sz="2800" dirty="0"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800" dirty="0" err="1">
                <a:latin typeface="Nunito Black" pitchFamily="2" charset="0"/>
                <a:cs typeface="#9Slide03 Arima Madurai Black" panose="020B0604020202020204" charset="0"/>
              </a:rPr>
              <a:t>học</a:t>
            </a:r>
            <a:r>
              <a:rPr lang="vi-VN" sz="2800" dirty="0"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800" dirty="0" err="1">
                <a:latin typeface="Nunito Black" pitchFamily="2" charset="0"/>
                <a:cs typeface="#9Slide03 Arima Madurai Black" panose="020B0604020202020204" charset="0"/>
              </a:rPr>
              <a:t>có</a:t>
            </a:r>
            <a:r>
              <a:rPr lang="vi-VN" sz="2800" dirty="0"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800" dirty="0" err="1">
                <a:latin typeface="Nunito Black" pitchFamily="2" charset="0"/>
                <a:cs typeface="#9Slide03 Arima Madurai Black" panose="020B0604020202020204" charset="0"/>
              </a:rPr>
              <a:t>gì</a:t>
            </a:r>
            <a:r>
              <a:rPr lang="vi-VN" sz="2800" dirty="0"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800" err="1">
                <a:latin typeface="Nunito Black" pitchFamily="2" charset="0"/>
                <a:cs typeface="#9Slide03 Arima Madurai Black" panose="020B0604020202020204" charset="0"/>
              </a:rPr>
              <a:t>thú</a:t>
            </a:r>
            <a:r>
              <a:rPr lang="vi-VN" sz="2800">
                <a:latin typeface="Nunito Black" pitchFamily="2" charset="0"/>
                <a:cs typeface="#9Slide03 Arima Madurai Black" panose="020B0604020202020204" charset="0"/>
              </a:rPr>
              <a:t> vị?</a:t>
            </a:r>
            <a:endParaRPr lang="en-US" sz="2800" dirty="0">
              <a:latin typeface="Nunito Black" pitchFamily="2" charset="0"/>
              <a:ea typeface="Open Sans" panose="020B0606030504020204" pitchFamily="34" charset="0"/>
              <a:cs typeface="#9Slide03 Arima Madurai Black" panose="020B060402020202020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626A738-1FE8-B7EB-9329-6DF608F3514E}"/>
              </a:ext>
            </a:extLst>
          </p:cNvPr>
          <p:cNvSpPr txBox="1"/>
          <p:nvPr/>
        </p:nvSpPr>
        <p:spPr>
          <a:xfrm>
            <a:off x="1371601" y="1518868"/>
            <a:ext cx="10363200" cy="138499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noFill/>
            <a:prstDash val="lgDashDotDot"/>
          </a:ln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solidFill>
                  <a:srgbClr val="00B050"/>
                </a:solidFill>
                <a:latin typeface="Nunito Black" pitchFamily="2" charset="0"/>
                <a:cs typeface="#9Slide03 Arima Madurai Black" panose="020B0604020202020204" charset="0"/>
              </a:rPr>
              <a:t>   </a:t>
            </a:r>
            <a:r>
              <a:rPr lang="vi-VN" sz="2800" dirty="0" err="1">
                <a:solidFill>
                  <a:srgbClr val="00B050"/>
                </a:solidFill>
                <a:latin typeface="Nunito Black" pitchFamily="2" charset="0"/>
                <a:cs typeface="#9Slide03 Arima Madurai Black" panose="020B0604020202020204" charset="0"/>
              </a:rPr>
              <a:t>Những</a:t>
            </a:r>
            <a:r>
              <a:rPr lang="vi-VN" sz="2800" dirty="0">
                <a:solidFill>
                  <a:srgbClr val="00B050"/>
                </a:solidFill>
                <a:latin typeface="Nunito Black" pitchFamily="2" charset="0"/>
                <a:cs typeface="#9Slide03 Arima Madurai Black" panose="020B0604020202020204" charset="0"/>
              </a:rPr>
              <a:t> trang </a:t>
            </a:r>
            <a:r>
              <a:rPr lang="vi-VN" sz="2800" dirty="0" err="1">
                <a:solidFill>
                  <a:srgbClr val="00B050"/>
                </a:solidFill>
                <a:latin typeface="Nunito Black" pitchFamily="2" charset="0"/>
                <a:cs typeface="#9Slide03 Arima Madurai Black" panose="020B0604020202020204" charset="0"/>
              </a:rPr>
              <a:t>sách</a:t>
            </a:r>
            <a:r>
              <a:rPr lang="vi-VN" sz="2800" dirty="0">
                <a:solidFill>
                  <a:srgbClr val="00B05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800" dirty="0" err="1">
                <a:solidFill>
                  <a:srgbClr val="00B050"/>
                </a:solidFill>
                <a:latin typeface="Nunito Black" pitchFamily="2" charset="0"/>
                <a:cs typeface="#9Slide03 Arima Madurai Black" panose="020B0604020202020204" charset="0"/>
              </a:rPr>
              <a:t>bạn</a:t>
            </a:r>
            <a:r>
              <a:rPr lang="vi-VN" sz="2800" dirty="0">
                <a:solidFill>
                  <a:srgbClr val="00B05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800" dirty="0" err="1">
                <a:solidFill>
                  <a:srgbClr val="00B050"/>
                </a:solidFill>
                <a:latin typeface="Nunito Black" pitchFamily="2" charset="0"/>
                <a:cs typeface="#9Slide03 Arima Madurai Black" panose="020B0604020202020204" charset="0"/>
              </a:rPr>
              <a:t>nhỏ</a:t>
            </a:r>
            <a:r>
              <a:rPr lang="vi-VN" sz="2800" dirty="0">
                <a:solidFill>
                  <a:srgbClr val="00B05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800" dirty="0" err="1">
                <a:solidFill>
                  <a:srgbClr val="00B050"/>
                </a:solidFill>
                <a:latin typeface="Nunito Black" pitchFamily="2" charset="0"/>
                <a:cs typeface="#9Slide03 Arima Madurai Black" panose="020B0604020202020204" charset="0"/>
              </a:rPr>
              <a:t>được</a:t>
            </a:r>
            <a:r>
              <a:rPr lang="vi-VN" sz="2800" dirty="0">
                <a:solidFill>
                  <a:srgbClr val="00B05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800" dirty="0" err="1">
                <a:solidFill>
                  <a:srgbClr val="00B050"/>
                </a:solidFill>
                <a:latin typeface="Nunito Black" pitchFamily="2" charset="0"/>
                <a:cs typeface="#9Slide03 Arima Madurai Black" panose="020B0604020202020204" charset="0"/>
              </a:rPr>
              <a:t>học</a:t>
            </a:r>
            <a:r>
              <a:rPr lang="vi-VN" sz="2800" dirty="0">
                <a:solidFill>
                  <a:srgbClr val="00B05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800" dirty="0" err="1">
                <a:solidFill>
                  <a:srgbClr val="00B050"/>
                </a:solidFill>
                <a:latin typeface="Nunito Black" pitchFamily="2" charset="0"/>
                <a:cs typeface="#9Slide03 Arima Madurai Black" panose="020B0604020202020204" charset="0"/>
              </a:rPr>
              <a:t>có</a:t>
            </a:r>
            <a:r>
              <a:rPr lang="vi-VN" sz="2800" dirty="0">
                <a:solidFill>
                  <a:srgbClr val="00B050"/>
                </a:solidFill>
                <a:latin typeface="Nunito Black" pitchFamily="2" charset="0"/>
                <a:cs typeface="#9Slide03 Arima Madurai Black" panose="020B0604020202020204" charset="0"/>
              </a:rPr>
              <a:t>: hương </a:t>
            </a:r>
            <a:r>
              <a:rPr lang="vi-VN" sz="2800" dirty="0" err="1">
                <a:solidFill>
                  <a:srgbClr val="00B050"/>
                </a:solidFill>
                <a:latin typeface="Nunito Black" pitchFamily="2" charset="0"/>
                <a:cs typeface="#9Slide03 Arima Madurai Black" panose="020B0604020202020204" charset="0"/>
              </a:rPr>
              <a:t>lúa</a:t>
            </a:r>
            <a:r>
              <a:rPr lang="vi-VN" sz="2800" dirty="0">
                <a:solidFill>
                  <a:srgbClr val="00B050"/>
                </a:solidFill>
                <a:latin typeface="Nunito Black" pitchFamily="2" charset="0"/>
                <a:cs typeface="#9Slide03 Arima Madurai Black" panose="020B0604020202020204" charset="0"/>
              </a:rPr>
              <a:t>, </a:t>
            </a:r>
            <a:r>
              <a:rPr lang="vi-VN" sz="2800" dirty="0" err="1">
                <a:solidFill>
                  <a:srgbClr val="00B050"/>
                </a:solidFill>
                <a:latin typeface="Nunito Black" pitchFamily="2" charset="0"/>
                <a:cs typeface="#9Slide03 Arima Madurai Black" panose="020B0604020202020204" charset="0"/>
              </a:rPr>
              <a:t>những</a:t>
            </a:r>
            <a:r>
              <a:rPr lang="vi-VN" sz="2800" dirty="0">
                <a:solidFill>
                  <a:srgbClr val="00B05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800" dirty="0" err="1">
                <a:solidFill>
                  <a:srgbClr val="00B050"/>
                </a:solidFill>
                <a:latin typeface="Nunito Black" pitchFamily="2" charset="0"/>
                <a:cs typeface="#9Slide03 Arima Madurai Black" panose="020B0604020202020204" charset="0"/>
              </a:rPr>
              <a:t>cánh</a:t>
            </a:r>
            <a:r>
              <a:rPr lang="vi-VN" sz="2800" dirty="0">
                <a:solidFill>
                  <a:srgbClr val="00B05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800" dirty="0" err="1">
                <a:solidFill>
                  <a:srgbClr val="00B050"/>
                </a:solidFill>
                <a:latin typeface="Nunito Black" pitchFamily="2" charset="0"/>
                <a:cs typeface="#9Slide03 Arima Madurai Black" panose="020B0604020202020204" charset="0"/>
              </a:rPr>
              <a:t>cò</a:t>
            </a:r>
            <a:r>
              <a:rPr lang="vi-VN" sz="2800" dirty="0">
                <a:solidFill>
                  <a:srgbClr val="00B050"/>
                </a:solidFill>
                <a:latin typeface="Nunito Black" pitchFamily="2" charset="0"/>
                <a:cs typeface="#9Slide03 Arima Madurai Black" panose="020B0604020202020204" charset="0"/>
              </a:rPr>
              <a:t> bay </a:t>
            </a:r>
            <a:r>
              <a:rPr lang="vi-VN" sz="2800" dirty="0" err="1">
                <a:solidFill>
                  <a:srgbClr val="00B050"/>
                </a:solidFill>
                <a:latin typeface="Nunito Black" pitchFamily="2" charset="0"/>
                <a:cs typeface="#9Slide03 Arima Madurai Black" panose="020B0604020202020204" charset="0"/>
              </a:rPr>
              <a:t>dập</a:t>
            </a:r>
            <a:r>
              <a:rPr lang="vi-VN" sz="2800" dirty="0">
                <a:solidFill>
                  <a:srgbClr val="00B05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800" dirty="0" err="1">
                <a:solidFill>
                  <a:srgbClr val="00B050"/>
                </a:solidFill>
                <a:latin typeface="Nunito Black" pitchFamily="2" charset="0"/>
                <a:cs typeface="#9Slide03 Arima Madurai Black" panose="020B0604020202020204" charset="0"/>
              </a:rPr>
              <a:t>dờn</a:t>
            </a:r>
            <a:r>
              <a:rPr lang="vi-VN" sz="2800" dirty="0">
                <a:solidFill>
                  <a:srgbClr val="00B050"/>
                </a:solidFill>
                <a:latin typeface="Nunito Black" pitchFamily="2" charset="0"/>
                <a:cs typeface="#9Slide03 Arima Madurai Black" panose="020B0604020202020204" charset="0"/>
              </a:rPr>
              <a:t>, </a:t>
            </a:r>
            <a:r>
              <a:rPr lang="vi-VN" sz="2800" dirty="0" err="1">
                <a:solidFill>
                  <a:srgbClr val="00B050"/>
                </a:solidFill>
                <a:latin typeface="Nunito Black" pitchFamily="2" charset="0"/>
                <a:cs typeface="#9Slide03 Arima Madurai Black" panose="020B0604020202020204" charset="0"/>
              </a:rPr>
              <a:t>những</a:t>
            </a:r>
            <a:r>
              <a:rPr lang="vi-VN" sz="2800" dirty="0">
                <a:solidFill>
                  <a:srgbClr val="00B050"/>
                </a:solidFill>
                <a:latin typeface="Nunito Black" pitchFamily="2" charset="0"/>
                <a:cs typeface="#9Slide03 Arima Madurai Black" panose="020B0604020202020204" charset="0"/>
              </a:rPr>
              <a:t> câu </a:t>
            </a:r>
            <a:r>
              <a:rPr lang="vi-VN" sz="2800" dirty="0" err="1">
                <a:solidFill>
                  <a:srgbClr val="00B050"/>
                </a:solidFill>
                <a:latin typeface="Nunito Black" pitchFamily="2" charset="0"/>
                <a:cs typeface="#9Slide03 Arima Madurai Black" panose="020B0604020202020204" charset="0"/>
              </a:rPr>
              <a:t>chuyện</a:t>
            </a:r>
            <a:r>
              <a:rPr lang="vi-VN" sz="2800" dirty="0">
                <a:solidFill>
                  <a:srgbClr val="00B05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800" dirty="0" err="1">
                <a:solidFill>
                  <a:srgbClr val="00B050"/>
                </a:solidFill>
                <a:latin typeface="Nunito Black" pitchFamily="2" charset="0"/>
                <a:cs typeface="#9Slide03 Arima Madurai Black" panose="020B0604020202020204" charset="0"/>
              </a:rPr>
              <a:t>cổ</a:t>
            </a:r>
            <a:r>
              <a:rPr lang="vi-VN" sz="2800" dirty="0">
                <a:solidFill>
                  <a:srgbClr val="00B05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800" dirty="0" err="1">
                <a:solidFill>
                  <a:srgbClr val="00B050"/>
                </a:solidFill>
                <a:latin typeface="Nunito Black" pitchFamily="2" charset="0"/>
                <a:cs typeface="#9Slide03 Arima Madurai Black" panose="020B0604020202020204" charset="0"/>
              </a:rPr>
              <a:t>tích</a:t>
            </a:r>
            <a:r>
              <a:rPr lang="vi-VN" sz="2800" dirty="0">
                <a:solidFill>
                  <a:srgbClr val="00B050"/>
                </a:solidFill>
                <a:latin typeface="Nunito Black" pitchFamily="2" charset="0"/>
                <a:cs typeface="#9Slide03 Arima Madurai Black" panose="020B0604020202020204" charset="0"/>
              </a:rPr>
              <a:t>, </a:t>
            </a:r>
            <a:r>
              <a:rPr lang="vi-VN" sz="2800" dirty="0" err="1">
                <a:solidFill>
                  <a:srgbClr val="00B050"/>
                </a:solidFill>
                <a:latin typeface="Nunito Black" pitchFamily="2" charset="0"/>
                <a:cs typeface="#9Slide03 Arima Madurai Black" panose="020B0604020202020204" charset="0"/>
              </a:rPr>
              <a:t>cách</a:t>
            </a:r>
            <a:r>
              <a:rPr lang="vi-VN" sz="2800" dirty="0">
                <a:solidFill>
                  <a:srgbClr val="00B05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800" dirty="0" err="1">
                <a:solidFill>
                  <a:srgbClr val="00B050"/>
                </a:solidFill>
                <a:latin typeface="Nunito Black" pitchFamily="2" charset="0"/>
                <a:cs typeface="#9Slide03 Arima Madurai Black" panose="020B0604020202020204" charset="0"/>
              </a:rPr>
              <a:t>làm</a:t>
            </a:r>
            <a:r>
              <a:rPr lang="vi-VN" sz="2800" dirty="0">
                <a:solidFill>
                  <a:srgbClr val="00B05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800" dirty="0" err="1">
                <a:solidFill>
                  <a:srgbClr val="00B050"/>
                </a:solidFill>
                <a:latin typeface="Nunito Black" pitchFamily="2" charset="0"/>
                <a:cs typeface="#9Slide03 Arima Madurai Black" panose="020B0604020202020204" charset="0"/>
              </a:rPr>
              <a:t>đồ</a:t>
            </a:r>
            <a:r>
              <a:rPr lang="vi-VN" sz="2800" dirty="0">
                <a:solidFill>
                  <a:srgbClr val="00B050"/>
                </a:solidFill>
                <a:latin typeface="Nunito Black" pitchFamily="2" charset="0"/>
                <a:cs typeface="#9Slide03 Arima Madurai Black" panose="020B0604020202020204" charset="0"/>
              </a:rPr>
              <a:t> chơi,…</a:t>
            </a:r>
            <a:endParaRPr lang="en-US" sz="2800" b="1" dirty="0">
              <a:solidFill>
                <a:srgbClr val="00B050"/>
              </a:solidFill>
              <a:latin typeface="Nunito Black" pitchFamily="2" charset="0"/>
              <a:cs typeface="#9Slide03 Arima Madurai Black" panose="020B0604020202020204" charset="0"/>
            </a:endParaRPr>
          </a:p>
        </p:txBody>
      </p:sp>
      <p:sp>
        <p:nvSpPr>
          <p:cNvPr id="20" name="Arrow: Right 19">
            <a:extLst>
              <a:ext uri="{FF2B5EF4-FFF2-40B4-BE49-F238E27FC236}">
                <a16:creationId xmlns:a16="http://schemas.microsoft.com/office/drawing/2014/main" id="{81AB20EB-3D76-7640-164A-71D8752BB450}"/>
              </a:ext>
            </a:extLst>
          </p:cNvPr>
          <p:cNvSpPr/>
          <p:nvPr/>
        </p:nvSpPr>
        <p:spPr>
          <a:xfrm>
            <a:off x="558405" y="2014257"/>
            <a:ext cx="638896" cy="578882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DA462E8E-561A-8511-57C2-CAAF611ED80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4694" b="21814"/>
          <a:stretch/>
        </p:blipFill>
        <p:spPr>
          <a:xfrm>
            <a:off x="4997" y="109176"/>
            <a:ext cx="1002831" cy="838201"/>
          </a:xfrm>
          <a:prstGeom prst="rect">
            <a:avLst/>
          </a:prstGeom>
        </p:spPr>
      </p:pic>
      <p:pic>
        <p:nvPicPr>
          <p:cNvPr id="3074" name="Picture 2" descr="Hương lúa">
            <a:extLst>
              <a:ext uri="{FF2B5EF4-FFF2-40B4-BE49-F238E27FC236}">
                <a16:creationId xmlns:a16="http://schemas.microsoft.com/office/drawing/2014/main" id="{E99A793A-7793-98F1-0785-3A1822BF87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719" y="3310449"/>
            <a:ext cx="3555127" cy="284410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Top 10 Bài văn phân tích bài thơ &quot;Con cò&quot; của Chế Lan Viên hay nhất -  Toplist.vn">
            <a:extLst>
              <a:ext uri="{FF2B5EF4-FFF2-40B4-BE49-F238E27FC236}">
                <a16:creationId xmlns:a16="http://schemas.microsoft.com/office/drawing/2014/main" id="{F504E695-EB92-E6E8-88D9-DE156AE7F7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2146" y="3182753"/>
            <a:ext cx="3048000" cy="297179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Top 18 Câu chuyện cổ tích Việt Nam hay nhất - Toplist.vn">
            <a:extLst>
              <a:ext uri="{FF2B5EF4-FFF2-40B4-BE49-F238E27FC236}">
                <a16:creationId xmlns:a16="http://schemas.microsoft.com/office/drawing/2014/main" id="{2620B910-9736-36FE-9730-AD28BD7D23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3456482"/>
            <a:ext cx="3057811" cy="269807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9888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9" grpId="0" animBg="1"/>
      <p:bldP spid="2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66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152401" y="228600"/>
            <a:ext cx="11887200" cy="6338437"/>
            <a:chOff x="0" y="0"/>
            <a:chExt cx="3899707" cy="2214804"/>
          </a:xfrm>
          <a:solidFill>
            <a:schemeClr val="bg1"/>
          </a:solidFill>
        </p:grpSpPr>
        <p:sp>
          <p:nvSpPr>
            <p:cNvPr id="6" name="Freeform 6"/>
            <p:cNvSpPr/>
            <p:nvPr/>
          </p:nvSpPr>
          <p:spPr>
            <a:xfrm>
              <a:off x="-4213" y="0"/>
              <a:ext cx="3903920" cy="2214804"/>
            </a:xfrm>
            <a:custGeom>
              <a:avLst/>
              <a:gdLst/>
              <a:ahLst/>
              <a:cxnLst/>
              <a:rect l="l" t="t" r="r" b="b"/>
              <a:pathLst>
                <a:path w="3903920" h="2214804">
                  <a:moveTo>
                    <a:pt x="278431" y="16918"/>
                  </a:moveTo>
                  <a:cubicBezTo>
                    <a:pt x="278431" y="16918"/>
                    <a:pt x="604014" y="12258"/>
                    <a:pt x="939603" y="12454"/>
                  </a:cubicBezTo>
                  <a:cubicBezTo>
                    <a:pt x="2771746" y="12671"/>
                    <a:pt x="3629851" y="0"/>
                    <a:pt x="3629851" y="0"/>
                  </a:cubicBezTo>
                  <a:cubicBezTo>
                    <a:pt x="3697315" y="0"/>
                    <a:pt x="3773252" y="0"/>
                    <a:pt x="3852025" y="85073"/>
                  </a:cubicBezTo>
                  <a:cubicBezTo>
                    <a:pt x="3895003" y="131488"/>
                    <a:pt x="3896071" y="240224"/>
                    <a:pt x="3896476" y="320281"/>
                  </a:cubicBezTo>
                  <a:cubicBezTo>
                    <a:pt x="3896476" y="320281"/>
                    <a:pt x="3894772" y="1210032"/>
                    <a:pt x="3894772" y="1452220"/>
                  </a:cubicBezTo>
                  <a:cubicBezTo>
                    <a:pt x="3894772" y="1666379"/>
                    <a:pt x="3903920" y="1965558"/>
                    <a:pt x="3903920" y="1965558"/>
                  </a:cubicBezTo>
                  <a:cubicBezTo>
                    <a:pt x="3903920" y="2094227"/>
                    <a:pt x="3899750" y="2214804"/>
                    <a:pt x="3646912" y="2206670"/>
                  </a:cubicBezTo>
                  <a:cubicBezTo>
                    <a:pt x="3646912" y="2206670"/>
                    <a:pt x="3270440" y="2186372"/>
                    <a:pt x="2837360" y="2193970"/>
                  </a:cubicBezTo>
                  <a:cubicBezTo>
                    <a:pt x="1290440" y="2202104"/>
                    <a:pt x="304023" y="2214804"/>
                    <a:pt x="304023" y="2214804"/>
                  </a:cubicBezTo>
                  <a:cubicBezTo>
                    <a:pt x="132548" y="2214804"/>
                    <a:pt x="4213" y="2113735"/>
                    <a:pt x="8532" y="1911188"/>
                  </a:cubicBezTo>
                  <a:cubicBezTo>
                    <a:pt x="8532" y="1911188"/>
                    <a:pt x="9630" y="1412647"/>
                    <a:pt x="4815" y="979847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grpFill/>
            <a:ln>
              <a:solidFill>
                <a:srgbClr val="FFFFFF"/>
              </a:solidFill>
            </a:ln>
          </p:spPr>
        </p:sp>
      </p:grpSp>
      <p:sp>
        <p:nvSpPr>
          <p:cNvPr id="29" name="TextBox 29"/>
          <p:cNvSpPr txBox="1"/>
          <p:nvPr/>
        </p:nvSpPr>
        <p:spPr>
          <a:xfrm>
            <a:off x="1828800" y="307202"/>
            <a:ext cx="8912311" cy="7694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00"/>
              </a:lnSpc>
              <a:spcBef>
                <a:spcPct val="0"/>
              </a:spcBef>
            </a:pPr>
            <a:r>
              <a:rPr lang="en-US" sz="4000" spc="-133" dirty="0" err="1">
                <a:solidFill>
                  <a:srgbClr val="272626"/>
                </a:solidFill>
                <a:latin typeface="Sriracha"/>
              </a:rPr>
              <a:t>Thứ</a:t>
            </a:r>
            <a:r>
              <a:rPr lang="en-US" sz="4000" spc="-133" dirty="0">
                <a:solidFill>
                  <a:srgbClr val="272626"/>
                </a:solidFill>
                <a:latin typeface="Sriracha"/>
              </a:rPr>
              <a:t> ...</a:t>
            </a:r>
            <a:r>
              <a:rPr lang="en-US" sz="4000" spc="-133" dirty="0" err="1">
                <a:solidFill>
                  <a:srgbClr val="272626"/>
                </a:solidFill>
                <a:latin typeface="Sriracha"/>
              </a:rPr>
              <a:t>ngày</a:t>
            </a:r>
            <a:r>
              <a:rPr lang="en-US" sz="4000" spc="-133" dirty="0">
                <a:solidFill>
                  <a:srgbClr val="272626"/>
                </a:solidFill>
                <a:latin typeface="Sriracha"/>
              </a:rPr>
              <a:t> ...</a:t>
            </a:r>
            <a:r>
              <a:rPr lang="en-US" sz="4000" spc="-133" dirty="0" err="1">
                <a:solidFill>
                  <a:srgbClr val="272626"/>
                </a:solidFill>
                <a:latin typeface="Sriracha"/>
              </a:rPr>
              <a:t>tháng</a:t>
            </a:r>
            <a:r>
              <a:rPr lang="en-US" sz="4000" spc="-133" dirty="0">
                <a:solidFill>
                  <a:srgbClr val="272626"/>
                </a:solidFill>
                <a:latin typeface="Sriracha"/>
              </a:rPr>
              <a:t> </a:t>
            </a:r>
            <a:r>
              <a:rPr lang="en-US" sz="4000" spc="-133" dirty="0" err="1">
                <a:solidFill>
                  <a:srgbClr val="272626"/>
                </a:solidFill>
                <a:latin typeface="Sriracha"/>
              </a:rPr>
              <a:t>năm</a:t>
            </a:r>
            <a:r>
              <a:rPr lang="en-US" sz="4000" spc="-133" dirty="0">
                <a:solidFill>
                  <a:srgbClr val="272626"/>
                </a:solidFill>
                <a:latin typeface="Sriracha"/>
              </a:rPr>
              <a:t> 2022</a:t>
            </a:r>
          </a:p>
        </p:txBody>
      </p:sp>
      <p:pic>
        <p:nvPicPr>
          <p:cNvPr id="32" name="Picture 6">
            <a:extLst>
              <a:ext uri="{FF2B5EF4-FFF2-40B4-BE49-F238E27FC236}">
                <a16:creationId xmlns:a16="http://schemas.microsoft.com/office/drawing/2014/main" id="{50DAD4D1-FA32-49F5-3AC0-A9353CB9F4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7162800" y="2209800"/>
            <a:ext cx="4521758" cy="4114800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43F318B8-B494-8F63-E703-8DEFAE651574}"/>
              </a:ext>
            </a:extLst>
          </p:cNvPr>
          <p:cNvSpPr txBox="1"/>
          <p:nvPr/>
        </p:nvSpPr>
        <p:spPr>
          <a:xfrm>
            <a:off x="3099079" y="1104612"/>
            <a:ext cx="6324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latin typeface="Nunito Black" pitchFamily="2" charset="0"/>
              </a:rPr>
              <a:t>Tiếng Việt</a:t>
            </a:r>
          </a:p>
          <a:p>
            <a:pPr algn="ctr"/>
            <a:r>
              <a:rPr lang="en-US" sz="3200">
                <a:solidFill>
                  <a:srgbClr val="FF0000"/>
                </a:solidFill>
                <a:latin typeface="Nunito Black" pitchFamily="2" charset="0"/>
              </a:rPr>
              <a:t>BÀI 9: ĐI HỌC VUI SAO</a:t>
            </a:r>
          </a:p>
        </p:txBody>
      </p:sp>
      <p:pic>
        <p:nvPicPr>
          <p:cNvPr id="35" name="Picture 2">
            <a:extLst>
              <a:ext uri="{FF2B5EF4-FFF2-40B4-BE49-F238E27FC236}">
                <a16:creationId xmlns:a16="http://schemas.microsoft.com/office/drawing/2014/main" id="{985D11C3-96DB-DC27-D892-EBB08E4CEB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308618" y="1831978"/>
            <a:ext cx="4724331" cy="4870444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F790D0A-4802-11CD-89C7-6CEA47F1CFEE}"/>
              </a:ext>
            </a:extLst>
          </p:cNvPr>
          <p:cNvSpPr txBox="1"/>
          <p:nvPr/>
        </p:nvSpPr>
        <p:spPr>
          <a:xfrm>
            <a:off x="1066800" y="388203"/>
            <a:ext cx="10058400" cy="1055608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l"/>
            <a:r>
              <a:rPr lang="vi-VN" sz="2800" b="1" i="0" dirty="0">
                <a:solidFill>
                  <a:srgbClr val="002060"/>
                </a:solidFill>
                <a:effectLst/>
                <a:latin typeface="Nunito Black" pitchFamily="2" charset="0"/>
                <a:cs typeface="#9Slide03 Arima Madurai Black" panose="020B0604020202020204" charset="0"/>
              </a:rPr>
              <a:t>Câu 3</a:t>
            </a:r>
            <a:r>
              <a:rPr lang="en-US" sz="28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: </a:t>
            </a:r>
            <a:r>
              <a:rPr lang="vi-VN" sz="2800" b="0" i="0" dirty="0" err="1">
                <a:solidFill>
                  <a:srgbClr val="002060"/>
                </a:solidFill>
                <a:effectLst/>
                <a:latin typeface="Nunito Black" pitchFamily="2" charset="0"/>
                <a:cs typeface="#9Slide03 Arima Madurai Black" panose="020B0604020202020204" charset="0"/>
              </a:rPr>
              <a:t>Tìm</a:t>
            </a:r>
            <a:r>
              <a:rPr lang="vi-VN" sz="2800" b="0" i="0" dirty="0">
                <a:solidFill>
                  <a:srgbClr val="002060"/>
                </a:solidFill>
                <a:effectLst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800" b="0" i="0" dirty="0" err="1">
                <a:solidFill>
                  <a:srgbClr val="002060"/>
                </a:solidFill>
                <a:effectLst/>
                <a:latin typeface="Nunito Black" pitchFamily="2" charset="0"/>
                <a:cs typeface="#9Slide03 Arima Madurai Black" panose="020B0604020202020204" charset="0"/>
              </a:rPr>
              <a:t>những</a:t>
            </a:r>
            <a:r>
              <a:rPr lang="vi-VN" sz="2800" b="0" i="0" dirty="0">
                <a:solidFill>
                  <a:srgbClr val="002060"/>
                </a:solidFill>
                <a:effectLst/>
                <a:latin typeface="Nunito Black" pitchFamily="2" charset="0"/>
                <a:cs typeface="#9Slide03 Arima Madurai Black" panose="020B0604020202020204" charset="0"/>
              </a:rPr>
              <a:t> chi </a:t>
            </a:r>
            <a:r>
              <a:rPr lang="vi-VN" sz="2800" b="0" i="0" dirty="0" err="1">
                <a:solidFill>
                  <a:srgbClr val="002060"/>
                </a:solidFill>
                <a:effectLst/>
                <a:latin typeface="Nunito Black" pitchFamily="2" charset="0"/>
                <a:cs typeface="#9Slide03 Arima Madurai Black" panose="020B0604020202020204" charset="0"/>
              </a:rPr>
              <a:t>tiết</a:t>
            </a:r>
            <a:r>
              <a:rPr lang="vi-VN" sz="2800" b="0" i="0" dirty="0">
                <a:solidFill>
                  <a:srgbClr val="002060"/>
                </a:solidFill>
                <a:effectLst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800" b="0" i="0" dirty="0" err="1">
                <a:solidFill>
                  <a:srgbClr val="002060"/>
                </a:solidFill>
                <a:effectLst/>
                <a:latin typeface="Nunito Black" pitchFamily="2" charset="0"/>
                <a:cs typeface="#9Slide03 Arima Madurai Black" panose="020B0604020202020204" charset="0"/>
              </a:rPr>
              <a:t>thể</a:t>
            </a:r>
            <a:r>
              <a:rPr lang="vi-VN" sz="2800" b="0" i="0" dirty="0">
                <a:solidFill>
                  <a:srgbClr val="002060"/>
                </a:solidFill>
                <a:effectLst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800" b="0" i="0" dirty="0" err="1">
                <a:solidFill>
                  <a:srgbClr val="002060"/>
                </a:solidFill>
                <a:effectLst/>
                <a:latin typeface="Nunito Black" pitchFamily="2" charset="0"/>
                <a:cs typeface="#9Slide03 Arima Madurai Black" panose="020B0604020202020204" charset="0"/>
              </a:rPr>
              <a:t>hiện</a:t>
            </a:r>
            <a:r>
              <a:rPr lang="vi-VN" sz="2800" b="0" i="0" dirty="0">
                <a:solidFill>
                  <a:srgbClr val="002060"/>
                </a:solidFill>
                <a:effectLst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800" b="0" i="0" dirty="0" err="1">
                <a:solidFill>
                  <a:srgbClr val="002060"/>
                </a:solidFill>
                <a:effectLst/>
                <a:latin typeface="Nunito Black" pitchFamily="2" charset="0"/>
                <a:cs typeface="#9Slide03 Arima Madurai Black" panose="020B0604020202020204" charset="0"/>
              </a:rPr>
              <a:t>niềm</a:t>
            </a:r>
            <a:r>
              <a:rPr lang="vi-VN" sz="2800" b="0" i="0" dirty="0">
                <a:solidFill>
                  <a:srgbClr val="002060"/>
                </a:solidFill>
                <a:effectLst/>
                <a:latin typeface="Nunito Black" pitchFamily="2" charset="0"/>
                <a:cs typeface="#9Slide03 Arima Madurai Black" panose="020B0604020202020204" charset="0"/>
              </a:rPr>
              <a:t> vui </a:t>
            </a:r>
            <a:r>
              <a:rPr lang="vi-VN" sz="2800" b="0" i="0" dirty="0" err="1">
                <a:solidFill>
                  <a:srgbClr val="002060"/>
                </a:solidFill>
                <a:effectLst/>
                <a:latin typeface="Nunito Black" pitchFamily="2" charset="0"/>
                <a:cs typeface="#9Slide03 Arima Madurai Black" panose="020B0604020202020204" charset="0"/>
              </a:rPr>
              <a:t>của</a:t>
            </a:r>
            <a:r>
              <a:rPr lang="vi-VN" sz="2800" b="0" i="0" dirty="0">
                <a:solidFill>
                  <a:srgbClr val="002060"/>
                </a:solidFill>
                <a:effectLst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800" b="0" i="0" dirty="0" err="1">
                <a:solidFill>
                  <a:srgbClr val="002060"/>
                </a:solidFill>
                <a:effectLst/>
                <a:latin typeface="Nunito Black" pitchFamily="2" charset="0"/>
                <a:cs typeface="#9Slide03 Arima Madurai Black" panose="020B0604020202020204" charset="0"/>
              </a:rPr>
              <a:t>các</a:t>
            </a:r>
            <a:r>
              <a:rPr lang="vi-VN" sz="2800" b="0" i="0" dirty="0">
                <a:solidFill>
                  <a:srgbClr val="002060"/>
                </a:solidFill>
                <a:effectLst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800" b="0" i="0" dirty="0" err="1">
                <a:solidFill>
                  <a:srgbClr val="002060"/>
                </a:solidFill>
                <a:effectLst/>
                <a:latin typeface="Nunito Black" pitchFamily="2" charset="0"/>
                <a:cs typeface="#9Slide03 Arima Madurai Black" panose="020B0604020202020204" charset="0"/>
              </a:rPr>
              <a:t>bạn</a:t>
            </a:r>
            <a:r>
              <a:rPr lang="vi-VN" sz="2800" b="0" i="0" dirty="0">
                <a:solidFill>
                  <a:srgbClr val="002060"/>
                </a:solidFill>
                <a:effectLst/>
                <a:latin typeface="Nunito Black" pitchFamily="2" charset="0"/>
                <a:cs typeface="#9Slide03 Arima Madurai Black" panose="020B0604020202020204" charset="0"/>
              </a:rPr>
              <a:t> trong </a:t>
            </a:r>
            <a:r>
              <a:rPr lang="vi-VN" sz="2800" b="0" i="0" dirty="0" err="1">
                <a:solidFill>
                  <a:srgbClr val="002060"/>
                </a:solidFill>
                <a:effectLst/>
                <a:latin typeface="Nunito Black" pitchFamily="2" charset="0"/>
                <a:cs typeface="#9Slide03 Arima Madurai Black" panose="020B0604020202020204" charset="0"/>
              </a:rPr>
              <a:t>giờ</a:t>
            </a:r>
            <a:r>
              <a:rPr lang="vi-VN" sz="2800" b="0" i="0" dirty="0">
                <a:solidFill>
                  <a:srgbClr val="002060"/>
                </a:solidFill>
                <a:effectLst/>
                <a:latin typeface="Nunito Black" pitchFamily="2" charset="0"/>
                <a:cs typeface="#9Slide03 Arima Madurai Black" panose="020B0604020202020204" charset="0"/>
              </a:rPr>
              <a:t> ra chơi.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4770D7B-ED5D-F41E-104F-7CCBA433B6B4}"/>
              </a:ext>
            </a:extLst>
          </p:cNvPr>
          <p:cNvSpPr txBox="1"/>
          <p:nvPr/>
        </p:nvSpPr>
        <p:spPr>
          <a:xfrm>
            <a:off x="1295401" y="1591947"/>
            <a:ext cx="10363200" cy="1472744"/>
          </a:xfrm>
          <a:prstGeom prst="roundRect">
            <a:avLst/>
          </a:prstGeom>
          <a:solidFill>
            <a:srgbClr val="D9F3FA"/>
          </a:solidFill>
          <a:ln w="28575"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FF0000"/>
                </a:solidFill>
                <a:latin typeface="Nunito Black" pitchFamily="2" charset="0"/>
                <a:cs typeface="#9Slide03 Arima Madurai Black" panose="020B0604020202020204" charset="0"/>
              </a:rPr>
              <a:t>   </a:t>
            </a:r>
            <a:r>
              <a:rPr lang="vi-VN" sz="2800" dirty="0" err="1">
                <a:solidFill>
                  <a:srgbClr val="FF0000"/>
                </a:solidFill>
                <a:latin typeface="Nunito Black" pitchFamily="2" charset="0"/>
                <a:cs typeface="#9Slide03 Arima Madurai Black" panose="020B0604020202020204" charset="0"/>
              </a:rPr>
              <a:t>Những</a:t>
            </a:r>
            <a:r>
              <a:rPr lang="vi-VN" sz="2800" dirty="0">
                <a:solidFill>
                  <a:srgbClr val="FF0000"/>
                </a:solidFill>
                <a:latin typeface="Nunito Black" pitchFamily="2" charset="0"/>
                <a:cs typeface="#9Slide03 Arima Madurai Black" panose="020B0604020202020204" charset="0"/>
              </a:rPr>
              <a:t> chi </a:t>
            </a:r>
            <a:r>
              <a:rPr lang="vi-VN" sz="2800" dirty="0" err="1">
                <a:solidFill>
                  <a:srgbClr val="FF0000"/>
                </a:solidFill>
                <a:latin typeface="Nunito Black" pitchFamily="2" charset="0"/>
                <a:cs typeface="#9Slide03 Arima Madurai Black" panose="020B0604020202020204" charset="0"/>
              </a:rPr>
              <a:t>tiết</a:t>
            </a:r>
            <a:r>
              <a:rPr lang="vi-VN" sz="2800" dirty="0">
                <a:solidFill>
                  <a:srgbClr val="FF000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800" dirty="0" err="1">
                <a:solidFill>
                  <a:srgbClr val="FF0000"/>
                </a:solidFill>
                <a:latin typeface="Nunito Black" pitchFamily="2" charset="0"/>
                <a:cs typeface="#9Slide03 Arima Madurai Black" panose="020B0604020202020204" charset="0"/>
              </a:rPr>
              <a:t>thể</a:t>
            </a:r>
            <a:r>
              <a:rPr lang="vi-VN" sz="2800" dirty="0">
                <a:solidFill>
                  <a:srgbClr val="FF000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800" dirty="0" err="1">
                <a:solidFill>
                  <a:srgbClr val="FF0000"/>
                </a:solidFill>
                <a:latin typeface="Nunito Black" pitchFamily="2" charset="0"/>
                <a:cs typeface="#9Slide03 Arima Madurai Black" panose="020B0604020202020204" charset="0"/>
              </a:rPr>
              <a:t>hiện</a:t>
            </a:r>
            <a:r>
              <a:rPr lang="vi-VN" sz="2800" dirty="0">
                <a:solidFill>
                  <a:srgbClr val="FF000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800" dirty="0" err="1">
                <a:solidFill>
                  <a:srgbClr val="FF0000"/>
                </a:solidFill>
                <a:latin typeface="Nunito Black" pitchFamily="2" charset="0"/>
                <a:cs typeface="#9Slide03 Arima Madurai Black" panose="020B0604020202020204" charset="0"/>
              </a:rPr>
              <a:t>niềm</a:t>
            </a:r>
            <a:r>
              <a:rPr lang="vi-VN" sz="2800" dirty="0">
                <a:solidFill>
                  <a:srgbClr val="FF0000"/>
                </a:solidFill>
                <a:latin typeface="Nunito Black" pitchFamily="2" charset="0"/>
                <a:cs typeface="#9Slide03 Arima Madurai Black" panose="020B0604020202020204" charset="0"/>
              </a:rPr>
              <a:t> vui </a:t>
            </a:r>
            <a:r>
              <a:rPr lang="vi-VN" sz="2800" dirty="0" err="1">
                <a:solidFill>
                  <a:srgbClr val="FF0000"/>
                </a:solidFill>
                <a:latin typeface="Nunito Black" pitchFamily="2" charset="0"/>
                <a:cs typeface="#9Slide03 Arima Madurai Black" panose="020B0604020202020204" charset="0"/>
              </a:rPr>
              <a:t>của</a:t>
            </a:r>
            <a:r>
              <a:rPr lang="vi-VN" sz="2800" dirty="0">
                <a:solidFill>
                  <a:srgbClr val="FF000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800" dirty="0" err="1">
                <a:solidFill>
                  <a:srgbClr val="FF0000"/>
                </a:solidFill>
                <a:latin typeface="Nunito Black" pitchFamily="2" charset="0"/>
                <a:cs typeface="#9Slide03 Arima Madurai Black" panose="020B0604020202020204" charset="0"/>
              </a:rPr>
              <a:t>các</a:t>
            </a:r>
            <a:r>
              <a:rPr lang="vi-VN" sz="2800" dirty="0">
                <a:solidFill>
                  <a:srgbClr val="FF000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800" dirty="0" err="1">
                <a:solidFill>
                  <a:srgbClr val="FF0000"/>
                </a:solidFill>
                <a:latin typeface="Nunito Black" pitchFamily="2" charset="0"/>
                <a:cs typeface="#9Slide03 Arima Madurai Black" panose="020B0604020202020204" charset="0"/>
              </a:rPr>
              <a:t>bạn</a:t>
            </a:r>
            <a:r>
              <a:rPr lang="vi-VN" sz="2800" dirty="0">
                <a:solidFill>
                  <a:srgbClr val="FF0000"/>
                </a:solidFill>
                <a:latin typeface="Nunito Black" pitchFamily="2" charset="0"/>
                <a:cs typeface="#9Slide03 Arima Madurai Black" panose="020B0604020202020204" charset="0"/>
              </a:rPr>
              <a:t> trong </a:t>
            </a:r>
            <a:r>
              <a:rPr lang="vi-VN" sz="2800" dirty="0" err="1">
                <a:solidFill>
                  <a:srgbClr val="FF0000"/>
                </a:solidFill>
                <a:latin typeface="Nunito Black" pitchFamily="2" charset="0"/>
                <a:cs typeface="#9Slide03 Arima Madurai Black" panose="020B0604020202020204" charset="0"/>
              </a:rPr>
              <a:t>giờ</a:t>
            </a:r>
            <a:r>
              <a:rPr lang="vi-VN" sz="2800" dirty="0">
                <a:solidFill>
                  <a:srgbClr val="FF0000"/>
                </a:solidFill>
                <a:latin typeface="Nunito Black" pitchFamily="2" charset="0"/>
                <a:cs typeface="#9Slide03 Arima Madurai Black" panose="020B0604020202020204" charset="0"/>
              </a:rPr>
              <a:t> ra chơi </a:t>
            </a:r>
            <a:r>
              <a:rPr lang="vi-VN" sz="2800" dirty="0" err="1">
                <a:solidFill>
                  <a:srgbClr val="FF0000"/>
                </a:solidFill>
                <a:latin typeface="Nunito Black" pitchFamily="2" charset="0"/>
                <a:cs typeface="#9Slide03 Arima Madurai Black" panose="020B0604020202020204" charset="0"/>
              </a:rPr>
              <a:t>là</a:t>
            </a:r>
            <a:r>
              <a:rPr lang="vi-VN" sz="2800" dirty="0">
                <a:solidFill>
                  <a:srgbClr val="FF0000"/>
                </a:solidFill>
                <a:latin typeface="Nunito Black" pitchFamily="2" charset="0"/>
                <a:cs typeface="#9Slide03 Arima Madurai Black" panose="020B0604020202020204" charset="0"/>
              </a:rPr>
              <a:t>: </a:t>
            </a:r>
            <a:r>
              <a:rPr lang="vi-VN" sz="2800" err="1">
                <a:solidFill>
                  <a:srgbClr val="FF0000"/>
                </a:solidFill>
                <a:latin typeface="Nunito Black" pitchFamily="2" charset="0"/>
                <a:cs typeface="#9Slide03 Arima Madurai Black" panose="020B0604020202020204" charset="0"/>
              </a:rPr>
              <a:t>náo</a:t>
            </a:r>
            <a:r>
              <a:rPr lang="vi-VN" sz="2800">
                <a:solidFill>
                  <a:srgbClr val="FF0000"/>
                </a:solidFill>
                <a:latin typeface="Nunito Black" pitchFamily="2" charset="0"/>
                <a:cs typeface="#9Slide03 Arima Madurai Black" panose="020B0604020202020204" charset="0"/>
              </a:rPr>
              <a:t> nứ</a:t>
            </a:r>
            <a:r>
              <a:rPr lang="en-US" sz="2800">
                <a:solidFill>
                  <a:srgbClr val="FF0000"/>
                </a:solidFill>
                <a:latin typeface="Nunito Black" pitchFamily="2" charset="0"/>
                <a:cs typeface="#9Slide03 Arima Madurai Black" panose="020B0604020202020204" charset="0"/>
              </a:rPr>
              <a:t>c,</a:t>
            </a:r>
            <a:r>
              <a:rPr lang="vi-VN" sz="2800">
                <a:solidFill>
                  <a:srgbClr val="FF000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800" dirty="0">
                <a:solidFill>
                  <a:srgbClr val="FF0000"/>
                </a:solidFill>
                <a:latin typeface="Nunito Black" pitchFamily="2" charset="0"/>
                <a:cs typeface="#9Slide03 Arima Madurai Black" panose="020B0604020202020204" charset="0"/>
              </a:rPr>
              <a:t>nô </a:t>
            </a:r>
            <a:r>
              <a:rPr lang="vi-VN" sz="2800" dirty="0" err="1">
                <a:solidFill>
                  <a:srgbClr val="FF0000"/>
                </a:solidFill>
                <a:latin typeface="Nunito Black" pitchFamily="2" charset="0"/>
                <a:cs typeface="#9Slide03 Arima Madurai Black" panose="020B0604020202020204" charset="0"/>
              </a:rPr>
              <a:t>đùa</a:t>
            </a:r>
            <a:r>
              <a:rPr lang="vi-VN" sz="2800" dirty="0">
                <a:solidFill>
                  <a:srgbClr val="FF0000"/>
                </a:solidFill>
                <a:latin typeface="Nunito Black" pitchFamily="2" charset="0"/>
                <a:cs typeface="#9Slide03 Arima Madurai Black" panose="020B0604020202020204" charset="0"/>
              </a:rPr>
              <a:t>, </a:t>
            </a:r>
            <a:r>
              <a:rPr lang="vi-VN" sz="2800" dirty="0" err="1">
                <a:solidFill>
                  <a:srgbClr val="FF0000"/>
                </a:solidFill>
                <a:latin typeface="Nunito Black" pitchFamily="2" charset="0"/>
                <a:cs typeface="#9Slide03 Arima Madurai Black" panose="020B0604020202020204" charset="0"/>
              </a:rPr>
              <a:t>túm</a:t>
            </a:r>
            <a:r>
              <a:rPr lang="vi-VN" sz="2800" dirty="0">
                <a:solidFill>
                  <a:srgbClr val="FF000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800" dirty="0" err="1">
                <a:solidFill>
                  <a:srgbClr val="FF0000"/>
                </a:solidFill>
                <a:latin typeface="Nunito Black" pitchFamily="2" charset="0"/>
                <a:cs typeface="#9Slide03 Arima Madurai Black" panose="020B0604020202020204" charset="0"/>
              </a:rPr>
              <a:t>tụm</a:t>
            </a:r>
            <a:r>
              <a:rPr lang="vi-VN" sz="2800" dirty="0">
                <a:solidFill>
                  <a:srgbClr val="FF0000"/>
                </a:solidFill>
                <a:latin typeface="Nunito Black" pitchFamily="2" charset="0"/>
                <a:cs typeface="#9Slide03 Arima Madurai Black" panose="020B0604020202020204" charset="0"/>
              </a:rPr>
              <a:t>, </a:t>
            </a:r>
            <a:r>
              <a:rPr lang="vi-VN" sz="2800" dirty="0" err="1">
                <a:solidFill>
                  <a:srgbClr val="FF0000"/>
                </a:solidFill>
                <a:latin typeface="Nunito Black" pitchFamily="2" charset="0"/>
                <a:cs typeface="#9Slide03 Arima Madurai Black" panose="020B0604020202020204" charset="0"/>
              </a:rPr>
              <a:t>vẽ</a:t>
            </a:r>
            <a:r>
              <a:rPr lang="vi-VN" sz="2800" dirty="0">
                <a:solidFill>
                  <a:srgbClr val="FF0000"/>
                </a:solidFill>
                <a:latin typeface="Nunito Black" pitchFamily="2" charset="0"/>
                <a:cs typeface="#9Slide03 Arima Madurai Black" panose="020B0604020202020204" charset="0"/>
              </a:rPr>
              <a:t> tranh say sưa.</a:t>
            </a:r>
            <a:endParaRPr lang="en-US" sz="2800" dirty="0">
              <a:solidFill>
                <a:srgbClr val="FF0000"/>
              </a:solidFill>
              <a:latin typeface="Nunito Black" pitchFamily="2" charset="0"/>
              <a:cs typeface="#9Slide03 Arima Madurai Black" panose="020B0604020202020204" charset="0"/>
            </a:endParaRPr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CA9E490C-E30B-C166-8A6F-2E2567A4F0FB}"/>
              </a:ext>
            </a:extLst>
          </p:cNvPr>
          <p:cNvSpPr/>
          <p:nvPr/>
        </p:nvSpPr>
        <p:spPr>
          <a:xfrm>
            <a:off x="566494" y="2093594"/>
            <a:ext cx="532151" cy="453791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6BFE2710-531C-73A6-32DF-1C951A66C10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4694" b="21814"/>
          <a:stretch/>
        </p:blipFill>
        <p:spPr>
          <a:xfrm>
            <a:off x="4997" y="109176"/>
            <a:ext cx="1002831" cy="838201"/>
          </a:xfrm>
          <a:prstGeom prst="rect">
            <a:avLst/>
          </a:prstGeom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id="{442C8667-1C3C-48F5-EBCB-EC11758C1C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5400" y="3197169"/>
            <a:ext cx="10363200" cy="3655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7002539"/>
      </p:ext>
    </p:extLst>
  </p:cSld>
  <p:clrMapOvr>
    <a:masterClrMapping/>
  </p:clrMapOvr>
  <p:transition spd="slow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1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3FF75E74-D836-101E-C3EC-886A81AB321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4694" b="21814"/>
          <a:stretch/>
        </p:blipFill>
        <p:spPr>
          <a:xfrm>
            <a:off x="4997" y="109176"/>
            <a:ext cx="1002831" cy="83820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F790D0A-4802-11CD-89C7-6CEA47F1CFEE}"/>
              </a:ext>
            </a:extLst>
          </p:cNvPr>
          <p:cNvSpPr txBox="1"/>
          <p:nvPr/>
        </p:nvSpPr>
        <p:spPr>
          <a:xfrm>
            <a:off x="257969" y="300664"/>
            <a:ext cx="9571831" cy="689099"/>
          </a:xfrm>
          <a:prstGeom prst="rect">
            <a:avLst/>
          </a:prstGeom>
          <a:solidFill>
            <a:srgbClr val="D9F3FA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b="1" dirty="0" err="1">
                <a:solidFill>
                  <a:srgbClr val="0070C0"/>
                </a:solidFill>
                <a:effectLst/>
                <a:latin typeface="Nunito Black" pitchFamily="2" charset="0"/>
                <a:ea typeface="Open Sans" panose="020B0606030504020204" pitchFamily="34" charset="0"/>
                <a:cs typeface="#9Slide03 Arima Madurai Black" panose="020B0604020202020204" charset="0"/>
              </a:rPr>
              <a:t>Câu</a:t>
            </a:r>
            <a:r>
              <a:rPr lang="en-US" sz="2800" b="1" dirty="0">
                <a:solidFill>
                  <a:srgbClr val="0070C0"/>
                </a:solidFill>
                <a:effectLst/>
                <a:latin typeface="Nunito Black" pitchFamily="2" charset="0"/>
                <a:ea typeface="Open Sans" panose="020B0606030504020204" pitchFamily="34" charset="0"/>
                <a:cs typeface="#9Slide03 Arima Madurai Black" panose="020B0604020202020204" charset="0"/>
              </a:rPr>
              <a:t> 4</a:t>
            </a:r>
            <a:r>
              <a:rPr lang="en-US" sz="2800" b="1" dirty="0">
                <a:solidFill>
                  <a:srgbClr val="0070C0"/>
                </a:solidFill>
                <a:latin typeface="Nunito Black" pitchFamily="2" charset="0"/>
                <a:ea typeface="Open Sans" panose="020B0606030504020204" pitchFamily="34" charset="0"/>
                <a:cs typeface="#9Slide03 Arima Madurai Black" panose="020B0604020202020204" charset="0"/>
              </a:rPr>
              <a:t>: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Nunito Black" pitchFamily="2" charset="0"/>
                <a:cs typeface="#9Slide03 Arima Madurai Black" panose="020B0604020202020204" charset="0"/>
              </a:rPr>
              <a:t>Nêu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Nunito Black" pitchFamily="2" charset="0"/>
                <a:cs typeface="#9Slide03 Arima Madurai Black" panose="020B0604020202020204" charset="0"/>
              </a:rPr>
              <a:t>cảm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Nunito Black" pitchFamily="2" charset="0"/>
                <a:cs typeface="#9Slide03 Arima Madurai Black" panose="020B0604020202020204" charset="0"/>
              </a:rPr>
              <a:t>xúc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Nunito Black" pitchFamily="2" charset="0"/>
                <a:cs typeface="#9Slide03 Arima Madurai Black" panose="020B0604020202020204" charset="0"/>
              </a:rPr>
              <a:t>của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Nunito Black" pitchFamily="2" charset="0"/>
                <a:cs typeface="#9Slide03 Arima Madurai Black" panose="020B0604020202020204" charset="0"/>
              </a:rPr>
              <a:t>bạn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Nunito Black" pitchFamily="2" charset="0"/>
                <a:cs typeface="#9Slide03 Arima Madurai Black" panose="020B0604020202020204" charset="0"/>
              </a:rPr>
              <a:t>nhỏ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Nunito Black" pitchFamily="2" charset="0"/>
                <a:cs typeface="#9Slide03 Arima Madurai Black" panose="020B0604020202020204" charset="0"/>
              </a:rPr>
              <a:t>khi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Nunito Black" pitchFamily="2" charset="0"/>
                <a:cs typeface="#9Slide03 Arima Madurai Black" panose="020B0604020202020204" charset="0"/>
              </a:rPr>
              <a:t> tan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Nunito Black" pitchFamily="2" charset="0"/>
                <a:cs typeface="#9Slide03 Arima Madurai Black" panose="020B0604020202020204" charset="0"/>
              </a:rPr>
              <a:t>học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Nunito Black" pitchFamily="2" charset="0"/>
                <a:cs typeface="#9Slide03 Arima Madurai Black" panose="020B0604020202020204" charset="0"/>
              </a:rPr>
              <a:t>.</a:t>
            </a:r>
            <a:endParaRPr lang="en-US" sz="2800" b="1" dirty="0">
              <a:effectLst/>
              <a:latin typeface="Nunito Black" pitchFamily="2" charset="0"/>
              <a:ea typeface="Open Sans" panose="020B0606030504020204" pitchFamily="34" charset="0"/>
              <a:cs typeface="#9Slide03 Arima Madurai Black" panose="020B060402020202020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7E544D2-788E-529A-7384-A9DCBCDAD572}"/>
              </a:ext>
            </a:extLst>
          </p:cNvPr>
          <p:cNvSpPr txBox="1"/>
          <p:nvPr/>
        </p:nvSpPr>
        <p:spPr>
          <a:xfrm>
            <a:off x="603022" y="2517693"/>
            <a:ext cx="4135744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>
                <a:solidFill>
                  <a:srgbClr val="FF0000"/>
                </a:solidFill>
                <a:latin typeface="Nunito Black" pitchFamily="2" charset="0"/>
                <a:cs typeface="#9Slide03 Arima Madurai Black" panose="020B0604020202020204" charset="0"/>
              </a:rPr>
              <a:t>Khi tan học, bạn nhỏ rất vui mừng, vội vàng chạy về nhà.</a:t>
            </a:r>
            <a:endParaRPr lang="vi-VN" sz="2800" dirty="0">
              <a:solidFill>
                <a:srgbClr val="FF0000"/>
              </a:solidFill>
              <a:latin typeface="Nunito Black" pitchFamily="2" charset="0"/>
            </a:endParaRP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84998D08-F039-7855-2EAB-3B2E8AECB1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8739" y="2209800"/>
            <a:ext cx="5843459" cy="30618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376443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DB2DD22-29B2-C4C4-DD77-80D26F326D35}"/>
              </a:ext>
            </a:extLst>
          </p:cNvPr>
          <p:cNvSpPr txBox="1"/>
          <p:nvPr/>
        </p:nvSpPr>
        <p:spPr>
          <a:xfrm>
            <a:off x="1143001" y="356689"/>
            <a:ext cx="9829800" cy="105560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/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Câu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5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: </a:t>
            </a:r>
            <a:r>
              <a:rPr lang="vi-VN" sz="2800" dirty="0">
                <a:latin typeface="Nunito Black" pitchFamily="2" charset="0"/>
                <a:cs typeface="#9Slide03 Arima Madurai Black" panose="020B0604020202020204" charset="0"/>
              </a:rPr>
              <a:t>Em </a:t>
            </a:r>
            <a:r>
              <a:rPr lang="vi-VN" sz="2800" dirty="0" err="1">
                <a:latin typeface="Nunito Black" pitchFamily="2" charset="0"/>
                <a:cs typeface="#9Slide03 Arima Madurai Black" panose="020B0604020202020204" charset="0"/>
              </a:rPr>
              <a:t>cảm</a:t>
            </a:r>
            <a:r>
              <a:rPr lang="vi-VN" sz="2800" dirty="0"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800" dirty="0" err="1">
                <a:latin typeface="Nunito Black" pitchFamily="2" charset="0"/>
                <a:cs typeface="#9Slide03 Arima Madurai Black" panose="020B0604020202020204" charset="0"/>
              </a:rPr>
              <a:t>thấy</a:t>
            </a:r>
            <a:r>
              <a:rPr lang="vi-VN" sz="2800" dirty="0"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800" dirty="0" err="1">
                <a:latin typeface="Nunito Black" pitchFamily="2" charset="0"/>
                <a:cs typeface="#9Slide03 Arima Madurai Black" panose="020B0604020202020204" charset="0"/>
              </a:rPr>
              <a:t>thế</a:t>
            </a:r>
            <a:r>
              <a:rPr lang="vi-VN" sz="2800" dirty="0"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800" dirty="0" err="1">
                <a:latin typeface="Nunito Black" pitchFamily="2" charset="0"/>
                <a:cs typeface="#9Slide03 Arima Madurai Black" panose="020B0604020202020204" charset="0"/>
              </a:rPr>
              <a:t>nào</a:t>
            </a:r>
            <a:r>
              <a:rPr lang="vi-VN" sz="2800" dirty="0">
                <a:latin typeface="Nunito Black" pitchFamily="2" charset="0"/>
                <a:cs typeface="#9Slide03 Arima Madurai Black" panose="020B0604020202020204" charset="0"/>
              </a:rPr>
              <a:t> khi nghe </a:t>
            </a:r>
            <a:r>
              <a:rPr lang="vi-VN" sz="2800" dirty="0" err="1">
                <a:latin typeface="Nunito Black" pitchFamily="2" charset="0"/>
                <a:cs typeface="#9Slide03 Arima Madurai Black" panose="020B0604020202020204" charset="0"/>
              </a:rPr>
              <a:t>tiếng</a:t>
            </a:r>
            <a:r>
              <a:rPr lang="vi-VN" sz="2800" dirty="0"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800" dirty="0" err="1">
                <a:latin typeface="Nunito Black" pitchFamily="2" charset="0"/>
                <a:cs typeface="#9Slide03 Arima Madurai Black" panose="020B0604020202020204" charset="0"/>
              </a:rPr>
              <a:t>trống</a:t>
            </a:r>
            <a:r>
              <a:rPr lang="vi-VN" sz="2800" dirty="0">
                <a:latin typeface="Nunito Black" pitchFamily="2" charset="0"/>
                <a:cs typeface="#9Slide03 Arima Madurai Black" panose="020B0604020202020204" charset="0"/>
              </a:rPr>
              <a:t> tan </a:t>
            </a:r>
            <a:r>
              <a:rPr lang="vi-VN" sz="2800" dirty="0" err="1">
                <a:latin typeface="Nunito Black" pitchFamily="2" charset="0"/>
                <a:cs typeface="#9Slide03 Arima Madurai Black" panose="020B0604020202020204" charset="0"/>
              </a:rPr>
              <a:t>trường</a:t>
            </a:r>
            <a:r>
              <a:rPr lang="vi-VN" sz="2800" dirty="0">
                <a:latin typeface="Nunito Black" pitchFamily="2" charset="0"/>
                <a:cs typeface="#9Slide03 Arima Madurai Black" panose="020B0604020202020204" charset="0"/>
              </a:rPr>
              <a:t>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unito Black" pitchFamily="2" charset="0"/>
              <a:ea typeface="Open Sans" panose="020B0606030504020204" pitchFamily="34" charset="0"/>
              <a:cs typeface="#9Slide03 Arima Madurai Black" panose="020B0604020202020204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DA462E8E-561A-8511-57C2-CAAF611ED80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4694" b="21814"/>
          <a:stretch/>
        </p:blipFill>
        <p:spPr>
          <a:xfrm>
            <a:off x="4997" y="109176"/>
            <a:ext cx="1002831" cy="838201"/>
          </a:xfrm>
          <a:prstGeom prst="rect">
            <a:avLst/>
          </a:prstGeom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A7C3DA40-557A-BCAD-3112-6BFAC7A06A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706"/>
          <a:stretch/>
        </p:blipFill>
        <p:spPr bwMode="auto">
          <a:xfrm>
            <a:off x="3141111" y="1828800"/>
            <a:ext cx="5909777" cy="41148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713736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" name="Rectangle 25">
            <a:extLst>
              <a:ext uri="{FF2B5EF4-FFF2-40B4-BE49-F238E27FC236}">
                <a16:creationId xmlns:a16="http://schemas.microsoft.com/office/drawing/2014/main" id="{22F15A2D-2324-487D-A02A-BF46C5C580E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sp>
        <p:nvSpPr>
          <p:cNvPr id="33" name="Freeform: Shape 27">
            <a:extLst>
              <a:ext uri="{FF2B5EF4-FFF2-40B4-BE49-F238E27FC236}">
                <a16:creationId xmlns:a16="http://schemas.microsoft.com/office/drawing/2014/main" id="{17A7F34E-D418-47E2-9F86-2C45BBC3121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1732" y="321733"/>
            <a:ext cx="11546828" cy="6214534"/>
          </a:xfrm>
          <a:custGeom>
            <a:avLst/>
            <a:gdLst>
              <a:gd name="connsiteX0" fmla="*/ 0 w 11546828"/>
              <a:gd name="connsiteY0" fmla="*/ 0 h 6214534"/>
              <a:gd name="connsiteX1" fmla="*/ 7965430 w 11546828"/>
              <a:gd name="connsiteY1" fmla="*/ 0 h 6214534"/>
              <a:gd name="connsiteX2" fmla="*/ 7965430 w 11546828"/>
              <a:gd name="connsiteY2" fmla="*/ 1786 h 6214534"/>
              <a:gd name="connsiteX3" fmla="*/ 11546828 w 11546828"/>
              <a:gd name="connsiteY3" fmla="*/ 1786 h 6214534"/>
              <a:gd name="connsiteX4" fmla="*/ 11546828 w 11546828"/>
              <a:gd name="connsiteY4" fmla="*/ 2866740 h 6214534"/>
              <a:gd name="connsiteX5" fmla="*/ 11225095 w 11546828"/>
              <a:gd name="connsiteY5" fmla="*/ 3179536 h 6214534"/>
              <a:gd name="connsiteX6" fmla="*/ 11225095 w 11546828"/>
              <a:gd name="connsiteY6" fmla="*/ 301542 h 6214534"/>
              <a:gd name="connsiteX7" fmla="*/ 320042 w 11546828"/>
              <a:gd name="connsiteY7" fmla="*/ 301542 h 6214534"/>
              <a:gd name="connsiteX8" fmla="*/ 320042 w 11546828"/>
              <a:gd name="connsiteY8" fmla="*/ 5909424 h 6214534"/>
              <a:gd name="connsiteX9" fmla="*/ 8417210 w 11546828"/>
              <a:gd name="connsiteY9" fmla="*/ 5909424 h 6214534"/>
              <a:gd name="connsiteX10" fmla="*/ 8103383 w 11546828"/>
              <a:gd name="connsiteY10" fmla="*/ 6214534 h 6214534"/>
              <a:gd name="connsiteX11" fmla="*/ 7222929 w 11546828"/>
              <a:gd name="connsiteY11" fmla="*/ 6214534 h 6214534"/>
              <a:gd name="connsiteX12" fmla="*/ 7222929 w 11546828"/>
              <a:gd name="connsiteY12" fmla="*/ 6212748 h 6214534"/>
              <a:gd name="connsiteX13" fmla="*/ 0 w 11546828"/>
              <a:gd name="connsiteY13" fmla="*/ 6212748 h 6214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1546828" h="6214534">
                <a:moveTo>
                  <a:pt x="0" y="0"/>
                </a:moveTo>
                <a:lnTo>
                  <a:pt x="7965430" y="0"/>
                </a:lnTo>
                <a:lnTo>
                  <a:pt x="7965430" y="1786"/>
                </a:lnTo>
                <a:lnTo>
                  <a:pt x="11546828" y="1786"/>
                </a:lnTo>
                <a:lnTo>
                  <a:pt x="11546828" y="2866740"/>
                </a:lnTo>
                <a:lnTo>
                  <a:pt x="11225095" y="3179536"/>
                </a:lnTo>
                <a:lnTo>
                  <a:pt x="11225095" y="301542"/>
                </a:lnTo>
                <a:lnTo>
                  <a:pt x="320042" y="301542"/>
                </a:lnTo>
                <a:lnTo>
                  <a:pt x="320042" y="5909424"/>
                </a:lnTo>
                <a:lnTo>
                  <a:pt x="8417210" y="5909424"/>
                </a:lnTo>
                <a:lnTo>
                  <a:pt x="8103383" y="6214534"/>
                </a:lnTo>
                <a:lnTo>
                  <a:pt x="7222929" y="6214534"/>
                </a:lnTo>
                <a:lnTo>
                  <a:pt x="7222929" y="6212748"/>
                </a:lnTo>
                <a:lnTo>
                  <a:pt x="0" y="6212748"/>
                </a:lnTo>
                <a:close/>
              </a:path>
            </a:pathLst>
          </a:custGeom>
          <a:solidFill>
            <a:schemeClr val="tx1">
              <a:lumMod val="50000"/>
              <a:lumOff val="5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800"/>
          </a:p>
        </p:txBody>
      </p:sp>
      <p:sp>
        <p:nvSpPr>
          <p:cNvPr id="34" name="Right Triangle 29">
            <a:extLst>
              <a:ext uri="{FF2B5EF4-FFF2-40B4-BE49-F238E27FC236}">
                <a16:creationId xmlns:a16="http://schemas.microsoft.com/office/drawing/2014/main" id="{2AEAFA59-923A-4F54-8B49-44C970BCC32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 dirty="0"/>
          </a:p>
        </p:txBody>
      </p:sp>
      <p:pic>
        <p:nvPicPr>
          <p:cNvPr id="3" name="Picture 6">
            <a:extLst>
              <a:ext uri="{FF2B5EF4-FFF2-40B4-BE49-F238E27FC236}">
                <a16:creationId xmlns:a16="http://schemas.microsoft.com/office/drawing/2014/main" id="{0381C55F-8E9F-B550-DCE4-AC458AEE27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 rot="18590902">
            <a:off x="984859" y="1281764"/>
            <a:ext cx="4979334" cy="481270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A0E28F7-C2FC-6CA9-E824-0E775DE5C238}"/>
              </a:ext>
            </a:extLst>
          </p:cNvPr>
          <p:cNvSpPr txBox="1"/>
          <p:nvPr/>
        </p:nvSpPr>
        <p:spPr>
          <a:xfrm>
            <a:off x="5257800" y="1955800"/>
            <a:ext cx="6121399" cy="1952947"/>
          </a:xfrm>
          <a:prstGeom prst="rect">
            <a:avLst/>
          </a:prstGeom>
          <a:noFill/>
        </p:spPr>
        <p:txBody>
          <a:bodyPr vert="horz" lIns="60960" tIns="30480" rIns="60960" bIns="30480" rtlCol="0" anchor="ctr">
            <a:normAutofit/>
          </a:bodyPr>
          <a:lstStyle/>
          <a:p>
            <a:pPr indent="-152408" algn="ctr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</a:pPr>
            <a:r>
              <a:rPr lang="en-US" sz="5400" dirty="0" err="1">
                <a:solidFill>
                  <a:srgbClr val="002060"/>
                </a:solidFill>
                <a:latin typeface="Sigmar One" panose="00000500000000000000" pitchFamily="2" charset="0"/>
                <a:ea typeface="+mj-ea"/>
                <a:cs typeface="+mj-cs"/>
              </a:rPr>
              <a:t>Học</a:t>
            </a:r>
            <a:r>
              <a:rPr lang="en-US" sz="5400" dirty="0">
                <a:solidFill>
                  <a:srgbClr val="002060"/>
                </a:solidFill>
                <a:latin typeface="Sigmar One" panose="00000500000000000000" pitchFamily="2" charset="0"/>
                <a:ea typeface="+mj-ea"/>
                <a:cs typeface="+mj-cs"/>
              </a:rPr>
              <a:t> </a:t>
            </a:r>
            <a:r>
              <a:rPr lang="en-US" sz="5400" dirty="0" err="1">
                <a:solidFill>
                  <a:srgbClr val="002060"/>
                </a:solidFill>
                <a:latin typeface="Sigmar One" panose="00000500000000000000" pitchFamily="2" charset="0"/>
                <a:ea typeface="+mj-ea"/>
                <a:cs typeface="+mj-cs"/>
              </a:rPr>
              <a:t>thuộc</a:t>
            </a:r>
            <a:r>
              <a:rPr lang="en-US" sz="5400" dirty="0">
                <a:solidFill>
                  <a:srgbClr val="002060"/>
                </a:solidFill>
                <a:latin typeface="Sigmar One" panose="00000500000000000000" pitchFamily="2" charset="0"/>
                <a:ea typeface="+mj-ea"/>
                <a:cs typeface="+mj-cs"/>
              </a:rPr>
              <a:t> </a:t>
            </a:r>
            <a:r>
              <a:rPr lang="en-US" sz="5400" dirty="0" err="1">
                <a:solidFill>
                  <a:srgbClr val="002060"/>
                </a:solidFill>
                <a:latin typeface="Sigmar One" panose="00000500000000000000" pitchFamily="2" charset="0"/>
                <a:ea typeface="+mj-ea"/>
                <a:cs typeface="+mj-cs"/>
              </a:rPr>
              <a:t>lòng</a:t>
            </a:r>
            <a:endParaRPr lang="en-US" sz="5400" dirty="0">
              <a:solidFill>
                <a:srgbClr val="002060"/>
              </a:solidFill>
              <a:latin typeface="Sigmar One" panose="00000500000000000000" pitchFamily="2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99474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8977D5A-3CE0-5936-80D7-A88FD3CB02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18" y="15240"/>
            <a:ext cx="957155" cy="76206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CCD22EC-874E-9810-7272-0254E6F7D431}"/>
              </a:ext>
            </a:extLst>
          </p:cNvPr>
          <p:cNvSpPr txBox="1"/>
          <p:nvPr/>
        </p:nvSpPr>
        <p:spPr>
          <a:xfrm>
            <a:off x="1038225" y="106832"/>
            <a:ext cx="3811248" cy="578882"/>
          </a:xfrm>
          <a:prstGeom prst="roundRect">
            <a:avLst/>
          </a:prstGeom>
          <a:solidFill>
            <a:srgbClr val="FFFFCC"/>
          </a:solidFill>
          <a:ln w="28575">
            <a:solidFill>
              <a:srgbClr val="217875"/>
            </a:solidFill>
            <a:prstDash val="sysDash"/>
          </a:ln>
        </p:spPr>
        <p:txBody>
          <a:bodyPr wrap="square">
            <a:spAutoFit/>
          </a:bodyPr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loo 2 SemiBold" pitchFamily="2" charset="0"/>
                <a:ea typeface="+mn-ea"/>
                <a:cs typeface="Baloo 2 SemiBold" pitchFamily="2" charset="0"/>
              </a:rPr>
              <a:t>Học</a:t>
            </a:r>
            <a:r>
              <a:rPr kumimoji="0" lang="en-US" sz="2800" b="1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loo 2 SemiBold" pitchFamily="2" charset="0"/>
                <a:ea typeface="+mn-ea"/>
                <a:cs typeface="Baloo 2 SemiBold" pitchFamily="2" charset="0"/>
              </a:rPr>
              <a:t> thuộc lòng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aloo 2 SemiBold" pitchFamily="2" charset="0"/>
              <a:ea typeface="+mn-ea"/>
              <a:cs typeface="Baloo 2 SemiBold" pitchFamily="2" charset="0"/>
            </a:endParaRPr>
          </a:p>
        </p:txBody>
      </p:sp>
      <p:sp>
        <p:nvSpPr>
          <p:cNvPr id="7" name="TextBox 29">
            <a:extLst>
              <a:ext uri="{FF2B5EF4-FFF2-40B4-BE49-F238E27FC236}">
                <a16:creationId xmlns:a16="http://schemas.microsoft.com/office/drawing/2014/main" id="{93717FB4-F4D2-8B3D-8523-8E63C4138DB2}"/>
              </a:ext>
            </a:extLst>
          </p:cNvPr>
          <p:cNvSpPr txBox="1"/>
          <p:nvPr/>
        </p:nvSpPr>
        <p:spPr>
          <a:xfrm>
            <a:off x="5014355" y="162953"/>
            <a:ext cx="4419600" cy="8207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539" rtl="0" eaLnBrk="1" fontAlgn="auto" latinLnBrk="0" hangingPunct="1">
              <a:lnSpc>
                <a:spcPts val="64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spc="-133" dirty="0">
                <a:solidFill>
                  <a:srgbClr val="FF0000"/>
                </a:solidFill>
                <a:latin typeface="Sriracha"/>
              </a:rPr>
              <a:t>ĐI HỌC VUI SAO</a:t>
            </a:r>
            <a:endParaRPr kumimoji="0" lang="en-US" sz="4400" b="0" i="0" u="none" strike="noStrike" kern="1200" cap="none" spc="-133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Sriracha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B010EE4-2D5C-B5CF-5E1D-6B867978BE57}"/>
              </a:ext>
            </a:extLst>
          </p:cNvPr>
          <p:cNvSpPr txBox="1"/>
          <p:nvPr/>
        </p:nvSpPr>
        <p:spPr>
          <a:xfrm>
            <a:off x="380697" y="945316"/>
            <a:ext cx="3802505" cy="2553891"/>
          </a:xfrm>
          <a:prstGeom prst="roundRect">
            <a:avLst/>
          </a:prstGeom>
          <a:solidFill>
            <a:srgbClr val="EAF9FF"/>
          </a:solidFill>
        </p:spPr>
        <p:txBody>
          <a:bodyPr wrap="square">
            <a:spAutoFit/>
          </a:bodyPr>
          <a:lstStyle/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Sáng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 nay em đi </a:t>
            </a: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học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3 Arima Madurai Black" panose="020B0604020202020204" charset="0"/>
              <a:cs typeface="#9Slide03 Arima Madurai Black" panose="020B0604020202020204" charset="0"/>
            </a:endParaRPr>
          </a:p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Bình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 minh </a:t>
            </a: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nắng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 xôn xao</a:t>
            </a:r>
          </a:p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Trong </a:t>
            </a: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lành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làn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gió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mát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3 Arima Madurai Black" panose="020B0604020202020204" charset="0"/>
              <a:cs typeface="#9Slide03 Arima Madurai Black" panose="020B0604020202020204" charset="0"/>
            </a:endParaRPr>
          </a:p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Mơn man đôi </a:t>
            </a: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má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đào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3614C93-E449-DA3B-C4CC-2BB767F07E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110" y="914314"/>
            <a:ext cx="851094" cy="58433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CB9475D-5FE6-AD42-327C-E5F28189D1C0}"/>
              </a:ext>
            </a:extLst>
          </p:cNvPr>
          <p:cNvSpPr txBox="1"/>
          <p:nvPr/>
        </p:nvSpPr>
        <p:spPr>
          <a:xfrm>
            <a:off x="264712" y="960164"/>
            <a:ext cx="3289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Baloo 2 Medium" pitchFamily="2" charset="0"/>
              </a:rPr>
              <a:t>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7B8EFAF-B64F-A28B-C067-90F211A874A3}"/>
              </a:ext>
            </a:extLst>
          </p:cNvPr>
          <p:cNvSpPr txBox="1"/>
          <p:nvPr/>
        </p:nvSpPr>
        <p:spPr>
          <a:xfrm>
            <a:off x="371953" y="3844316"/>
            <a:ext cx="3811249" cy="255389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Lật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từng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 trang </a:t>
            </a: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sách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mới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3 Arima Madurai Black" panose="020B0604020202020204" charset="0"/>
              <a:cs typeface="#9Slide03 Arima Madurai Black" panose="020B0604020202020204" charset="0"/>
            </a:endParaRPr>
          </a:p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Chao ôi </a:t>
            </a: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là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 thơm tho</a:t>
            </a:r>
          </a:p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Này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 đây </a:t>
            </a: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là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 nương </a:t>
            </a: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lúa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3 Arima Madurai Black" panose="020B0604020202020204" charset="0"/>
              <a:cs typeface="#9Slide03 Arima Madurai Black" panose="020B0604020202020204" charset="0"/>
            </a:endParaRPr>
          </a:p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Dập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dờn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những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cánh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cò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3 Arima Madurai Black" panose="020B0604020202020204" charset="0"/>
              <a:cs typeface="#9Slide03 Arima Madurai Black" panose="020B060402020202020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F66600B-8204-D4FD-05D4-79DAEBB62B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" y="3886200"/>
            <a:ext cx="851094" cy="58433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69C16CC8-1FE8-0637-C05A-E93A2CBC805C}"/>
              </a:ext>
            </a:extLst>
          </p:cNvPr>
          <p:cNvSpPr txBox="1"/>
          <p:nvPr/>
        </p:nvSpPr>
        <p:spPr>
          <a:xfrm>
            <a:off x="127042" y="3916756"/>
            <a:ext cx="3770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Baloo 2 Medium" pitchFamily="2" charset="0"/>
              </a:rPr>
              <a:t>2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2654F4A-DE93-4D5B-BC1C-6360B6238757}"/>
              </a:ext>
            </a:extLst>
          </p:cNvPr>
          <p:cNvSpPr txBox="1"/>
          <p:nvPr/>
        </p:nvSpPr>
        <p:spPr>
          <a:xfrm>
            <a:off x="4276113" y="1093921"/>
            <a:ext cx="4011324" cy="2502813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609539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Bao nhiêu </a:t>
            </a: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chuyện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cổ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tích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3 Arima Madurai Black" panose="020B0604020202020204" charset="0"/>
              <a:cs typeface="#9Slide03 Arima Madurai Black" panose="020B0604020202020204" charset="0"/>
            </a:endParaRPr>
          </a:p>
          <a:p>
            <a:pPr marL="0" marR="0" lvl="0" indent="0" algn="l" defTabSz="609539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Cũng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có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 trong </a:t>
            </a: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sách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 hay</a:t>
            </a:r>
          </a:p>
          <a:p>
            <a:pPr marL="0" marR="0" lvl="0" indent="0" algn="l" defTabSz="609539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Cô </a:t>
            </a: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dạy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múa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, </a:t>
            </a: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dạy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hát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3 Arima Madurai Black" panose="020B0604020202020204" charset="0"/>
              <a:cs typeface="#9Slide03 Arima Madurai Black" panose="020B0604020202020204" charset="0"/>
            </a:endParaRPr>
          </a:p>
          <a:p>
            <a:pPr marL="0" marR="0" lvl="0" indent="0" algn="l" defTabSz="609539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Làm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đồ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 chơi </a:t>
            </a: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khéo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 tay.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F45952D5-A9DE-10D6-D4C0-4788227DA0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0471" y="853724"/>
            <a:ext cx="851094" cy="584333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ACC09C3C-5476-F009-D6D7-77D0CBB3BAD8}"/>
              </a:ext>
            </a:extLst>
          </p:cNvPr>
          <p:cNvSpPr txBox="1"/>
          <p:nvPr/>
        </p:nvSpPr>
        <p:spPr>
          <a:xfrm>
            <a:off x="4305914" y="866564"/>
            <a:ext cx="3738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Baloo 2 Medium" pitchFamily="2" charset="0"/>
              </a:rPr>
              <a:t>3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D029BD6-555E-62DC-5A01-C87A977BDCD1}"/>
              </a:ext>
            </a:extLst>
          </p:cNvPr>
          <p:cNvSpPr txBox="1"/>
          <p:nvPr/>
        </p:nvSpPr>
        <p:spPr>
          <a:xfrm>
            <a:off x="4305914" y="3810039"/>
            <a:ext cx="3730246" cy="2553891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Giờ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 ra chơi </a:t>
            </a: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cùng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bạn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3 Arima Madurai Black" panose="020B0604020202020204" charset="0"/>
              <a:cs typeface="#9Slide03 Arima Madurai Black" panose="020B0604020202020204" charset="0"/>
            </a:endParaRPr>
          </a:p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Em </a:t>
            </a: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náo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nức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 nô </a:t>
            </a: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đùa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3 Arima Madurai Black" panose="020B0604020202020204" charset="0"/>
              <a:cs typeface="#9Slide03 Arima Madurai Black" panose="020B0604020202020204" charset="0"/>
            </a:endParaRPr>
          </a:p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Khi </a:t>
            </a: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mệt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lại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túm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tụm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3 Arima Madurai Black" panose="020B0604020202020204" charset="0"/>
              <a:cs typeface="#9Slide03 Arima Madurai Black" panose="020B0604020202020204" charset="0"/>
            </a:endParaRPr>
          </a:p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Cùng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vẽ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 tranh say sưa.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A40F46F7-8AA4-63FE-397A-CF77677BE1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3835267"/>
            <a:ext cx="851094" cy="584333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0A2E56FD-5BC8-4764-CA9D-8FDB128D2354}"/>
              </a:ext>
            </a:extLst>
          </p:cNvPr>
          <p:cNvSpPr txBox="1"/>
          <p:nvPr/>
        </p:nvSpPr>
        <p:spPr>
          <a:xfrm>
            <a:off x="4069298" y="3896380"/>
            <a:ext cx="3818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Baloo 2 Medium" pitchFamily="2" charset="0"/>
              </a:rPr>
              <a:t>4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7EAE598-A5F0-DB32-2AA6-A8EBFA5F1631}"/>
              </a:ext>
            </a:extLst>
          </p:cNvPr>
          <p:cNvSpPr txBox="1"/>
          <p:nvPr/>
        </p:nvSpPr>
        <p:spPr>
          <a:xfrm>
            <a:off x="8332383" y="949504"/>
            <a:ext cx="3902421" cy="3166824"/>
          </a:xfrm>
          <a:prstGeom prst="round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Tan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học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ùa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chạy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3 Arima Madurai Black" panose="020B0604020202020204" charset="0"/>
              <a:cs typeface="#9Slide03 Arima Madurai Black" panose="020B0604020202020204" charset="0"/>
            </a:endParaRPr>
          </a:p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Đồng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quê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lúa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chín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 vàng</a:t>
            </a:r>
          </a:p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Nhịp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chân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theo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nhịp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hát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3 Arima Madurai Black" panose="020B0604020202020204" charset="0"/>
              <a:cs typeface="#9Slide03 Arima Madurai Black" panose="020B0604020202020204" charset="0"/>
            </a:endParaRPr>
          </a:p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Lòng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vui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xốn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xang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.</a:t>
            </a:r>
          </a:p>
          <a:p>
            <a:pPr marL="0" marR="0" lvl="0" indent="0" algn="ctr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             (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Phạm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 Anh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Xuân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)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780C9B19-00B5-0120-C0E2-9A11A18D53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6328" y="826843"/>
            <a:ext cx="851094" cy="584333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F0DD3232-C9A4-D77D-9315-5849FFA61220}"/>
              </a:ext>
            </a:extLst>
          </p:cNvPr>
          <p:cNvSpPr txBox="1"/>
          <p:nvPr/>
        </p:nvSpPr>
        <p:spPr>
          <a:xfrm>
            <a:off x="8103011" y="853724"/>
            <a:ext cx="3818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Baloo 2 Medium" pitchFamily="2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202454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heelReverse spokes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/>
      <p:bldP spid="17" grpId="0"/>
      <p:bldP spid="20" grpId="0"/>
      <p:bldP spid="23" grpId="0"/>
      <p:bldP spid="2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>
            <a:extLst>
              <a:ext uri="{FF2B5EF4-FFF2-40B4-BE49-F238E27FC236}">
                <a16:creationId xmlns:a16="http://schemas.microsoft.com/office/drawing/2014/main" id="{4ADE3135-50A5-18B0-4018-9DAE2F3C7E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66454" y="1510741"/>
            <a:ext cx="4557946" cy="5253059"/>
          </a:xfrm>
          <a:prstGeom prst="rect">
            <a:avLst/>
          </a:prstGeom>
        </p:spPr>
      </p:pic>
      <p:pic>
        <p:nvPicPr>
          <p:cNvPr id="5" name="Picture 11">
            <a:extLst>
              <a:ext uri="{FF2B5EF4-FFF2-40B4-BE49-F238E27FC236}">
                <a16:creationId xmlns:a16="http://schemas.microsoft.com/office/drawing/2014/main" id="{D2BF21FF-F40E-20C9-9A3E-948335DAFB0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5689600" y="3656687"/>
            <a:ext cx="3987625" cy="207526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3F78383-08B4-8072-A611-E22385B21675}"/>
              </a:ext>
            </a:extLst>
          </p:cNvPr>
          <p:cNvSpPr txBox="1"/>
          <p:nvPr/>
        </p:nvSpPr>
        <p:spPr>
          <a:xfrm>
            <a:off x="5140065" y="1738376"/>
            <a:ext cx="5086693" cy="1952947"/>
          </a:xfrm>
          <a:prstGeom prst="rect">
            <a:avLst/>
          </a:prstGeom>
          <a:noFill/>
        </p:spPr>
        <p:txBody>
          <a:bodyPr vert="horz" lIns="60960" tIns="30480" rIns="60960" bIns="30480" rtlCol="0" anchor="ctr">
            <a:normAutofit/>
          </a:bodyPr>
          <a:lstStyle/>
          <a:p>
            <a:pPr marL="0" marR="0" lvl="0" indent="0" algn="ctr" defTabSz="60953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TIẾT 2</a:t>
            </a:r>
          </a:p>
        </p:txBody>
      </p:sp>
    </p:spTree>
    <p:extLst>
      <p:ext uri="{BB962C8B-B14F-4D97-AF65-F5344CB8AC3E}">
        <p14:creationId xmlns:p14="http://schemas.microsoft.com/office/powerpoint/2010/main" val="396705154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" name="Rectangle 25">
            <a:extLst>
              <a:ext uri="{FF2B5EF4-FFF2-40B4-BE49-F238E27FC236}">
                <a16:creationId xmlns:a16="http://schemas.microsoft.com/office/drawing/2014/main" id="{22F15A2D-2324-487D-A02A-BF46C5C580E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sp>
        <p:nvSpPr>
          <p:cNvPr id="33" name="Freeform: Shape 27">
            <a:extLst>
              <a:ext uri="{FF2B5EF4-FFF2-40B4-BE49-F238E27FC236}">
                <a16:creationId xmlns:a16="http://schemas.microsoft.com/office/drawing/2014/main" id="{17A7F34E-D418-47E2-9F86-2C45BBC3121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1732" y="321733"/>
            <a:ext cx="11546828" cy="6214534"/>
          </a:xfrm>
          <a:custGeom>
            <a:avLst/>
            <a:gdLst>
              <a:gd name="connsiteX0" fmla="*/ 0 w 11546828"/>
              <a:gd name="connsiteY0" fmla="*/ 0 h 6214534"/>
              <a:gd name="connsiteX1" fmla="*/ 7965430 w 11546828"/>
              <a:gd name="connsiteY1" fmla="*/ 0 h 6214534"/>
              <a:gd name="connsiteX2" fmla="*/ 7965430 w 11546828"/>
              <a:gd name="connsiteY2" fmla="*/ 1786 h 6214534"/>
              <a:gd name="connsiteX3" fmla="*/ 11546828 w 11546828"/>
              <a:gd name="connsiteY3" fmla="*/ 1786 h 6214534"/>
              <a:gd name="connsiteX4" fmla="*/ 11546828 w 11546828"/>
              <a:gd name="connsiteY4" fmla="*/ 2866740 h 6214534"/>
              <a:gd name="connsiteX5" fmla="*/ 11225095 w 11546828"/>
              <a:gd name="connsiteY5" fmla="*/ 3179536 h 6214534"/>
              <a:gd name="connsiteX6" fmla="*/ 11225095 w 11546828"/>
              <a:gd name="connsiteY6" fmla="*/ 301542 h 6214534"/>
              <a:gd name="connsiteX7" fmla="*/ 320042 w 11546828"/>
              <a:gd name="connsiteY7" fmla="*/ 301542 h 6214534"/>
              <a:gd name="connsiteX8" fmla="*/ 320042 w 11546828"/>
              <a:gd name="connsiteY8" fmla="*/ 5909424 h 6214534"/>
              <a:gd name="connsiteX9" fmla="*/ 8417210 w 11546828"/>
              <a:gd name="connsiteY9" fmla="*/ 5909424 h 6214534"/>
              <a:gd name="connsiteX10" fmla="*/ 8103383 w 11546828"/>
              <a:gd name="connsiteY10" fmla="*/ 6214534 h 6214534"/>
              <a:gd name="connsiteX11" fmla="*/ 7222929 w 11546828"/>
              <a:gd name="connsiteY11" fmla="*/ 6214534 h 6214534"/>
              <a:gd name="connsiteX12" fmla="*/ 7222929 w 11546828"/>
              <a:gd name="connsiteY12" fmla="*/ 6212748 h 6214534"/>
              <a:gd name="connsiteX13" fmla="*/ 0 w 11546828"/>
              <a:gd name="connsiteY13" fmla="*/ 6212748 h 6214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1546828" h="6214534">
                <a:moveTo>
                  <a:pt x="0" y="0"/>
                </a:moveTo>
                <a:lnTo>
                  <a:pt x="7965430" y="0"/>
                </a:lnTo>
                <a:lnTo>
                  <a:pt x="7965430" y="1786"/>
                </a:lnTo>
                <a:lnTo>
                  <a:pt x="11546828" y="1786"/>
                </a:lnTo>
                <a:lnTo>
                  <a:pt x="11546828" y="2866740"/>
                </a:lnTo>
                <a:lnTo>
                  <a:pt x="11225095" y="3179536"/>
                </a:lnTo>
                <a:lnTo>
                  <a:pt x="11225095" y="301542"/>
                </a:lnTo>
                <a:lnTo>
                  <a:pt x="320042" y="301542"/>
                </a:lnTo>
                <a:lnTo>
                  <a:pt x="320042" y="5909424"/>
                </a:lnTo>
                <a:lnTo>
                  <a:pt x="8417210" y="5909424"/>
                </a:lnTo>
                <a:lnTo>
                  <a:pt x="8103383" y="6214534"/>
                </a:lnTo>
                <a:lnTo>
                  <a:pt x="7222929" y="6214534"/>
                </a:lnTo>
                <a:lnTo>
                  <a:pt x="7222929" y="6212748"/>
                </a:lnTo>
                <a:lnTo>
                  <a:pt x="0" y="6212748"/>
                </a:lnTo>
                <a:close/>
              </a:path>
            </a:pathLst>
          </a:custGeom>
          <a:solidFill>
            <a:schemeClr val="tx1">
              <a:lumMod val="50000"/>
              <a:lumOff val="5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800"/>
          </a:p>
        </p:txBody>
      </p:sp>
      <p:sp>
        <p:nvSpPr>
          <p:cNvPr id="34" name="Right Triangle 29">
            <a:extLst>
              <a:ext uri="{FF2B5EF4-FFF2-40B4-BE49-F238E27FC236}">
                <a16:creationId xmlns:a16="http://schemas.microsoft.com/office/drawing/2014/main" id="{2AEAFA59-923A-4F54-8B49-44C970BCC32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 dirty="0"/>
          </a:p>
        </p:txBody>
      </p:sp>
      <p:pic>
        <p:nvPicPr>
          <p:cNvPr id="3" name="Picture 6">
            <a:extLst>
              <a:ext uri="{FF2B5EF4-FFF2-40B4-BE49-F238E27FC236}">
                <a16:creationId xmlns:a16="http://schemas.microsoft.com/office/drawing/2014/main" id="{0381C55F-8E9F-B550-DCE4-AC458AEE27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 rot="17283107">
            <a:off x="431918" y="1368468"/>
            <a:ext cx="5221033" cy="436219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A0E28F7-C2FC-6CA9-E824-0E775DE5C238}"/>
              </a:ext>
            </a:extLst>
          </p:cNvPr>
          <p:cNvSpPr txBox="1"/>
          <p:nvPr/>
        </p:nvSpPr>
        <p:spPr>
          <a:xfrm>
            <a:off x="5791200" y="457200"/>
            <a:ext cx="5145039" cy="1952947"/>
          </a:xfrm>
          <a:prstGeom prst="rect">
            <a:avLst/>
          </a:prstGeom>
          <a:noFill/>
        </p:spPr>
        <p:txBody>
          <a:bodyPr vert="horz" lIns="60960" tIns="30480" rIns="60960" bIns="30480" rtlCol="0" anchor="ctr">
            <a:normAutofit/>
          </a:bodyPr>
          <a:lstStyle/>
          <a:p>
            <a:pPr indent="-152408" algn="ctr">
              <a:lnSpc>
                <a:spcPct val="170000"/>
              </a:lnSpc>
              <a:spcBef>
                <a:spcPct val="0"/>
              </a:spcBef>
              <a:spcAft>
                <a:spcPts val="400"/>
              </a:spcAft>
            </a:pPr>
            <a:r>
              <a:rPr lang="en-US" sz="5400" dirty="0">
                <a:solidFill>
                  <a:srgbClr val="002060"/>
                </a:solidFill>
                <a:latin typeface="Nunito Black" pitchFamily="2" charset="0"/>
                <a:ea typeface="+mj-ea"/>
                <a:cs typeface="+mj-cs"/>
              </a:rPr>
              <a:t>NÓI VÀ NGHE</a:t>
            </a:r>
          </a:p>
        </p:txBody>
      </p:sp>
      <p:sp>
        <p:nvSpPr>
          <p:cNvPr id="2" name="Hình Bầu dục 1">
            <a:extLst>
              <a:ext uri="{FF2B5EF4-FFF2-40B4-BE49-F238E27FC236}">
                <a16:creationId xmlns:a16="http://schemas.microsoft.com/office/drawing/2014/main" id="{E75B1E40-2875-4203-E1E9-934B6DF50A0E}"/>
              </a:ext>
            </a:extLst>
          </p:cNvPr>
          <p:cNvSpPr/>
          <p:nvPr/>
        </p:nvSpPr>
        <p:spPr>
          <a:xfrm>
            <a:off x="5675068" y="2057400"/>
            <a:ext cx="5803304" cy="3764905"/>
          </a:xfrm>
          <a:custGeom>
            <a:avLst/>
            <a:gdLst>
              <a:gd name="connsiteX0" fmla="*/ 0 w 5803304"/>
              <a:gd name="connsiteY0" fmla="*/ 1882453 h 3764905"/>
              <a:gd name="connsiteX1" fmla="*/ 396559 w 5803304"/>
              <a:gd name="connsiteY1" fmla="*/ 1625184 h 3764905"/>
              <a:gd name="connsiteX2" fmla="*/ 938201 w 5803304"/>
              <a:gd name="connsiteY2" fmla="*/ 1273793 h 3764905"/>
              <a:gd name="connsiteX3" fmla="*/ 1363776 w 5803304"/>
              <a:gd name="connsiteY3" fmla="*/ 997700 h 3764905"/>
              <a:gd name="connsiteX4" fmla="*/ 1905418 w 5803304"/>
              <a:gd name="connsiteY4" fmla="*/ 646309 h 3764905"/>
              <a:gd name="connsiteX5" fmla="*/ 2447060 w 5803304"/>
              <a:gd name="connsiteY5" fmla="*/ 294918 h 3764905"/>
              <a:gd name="connsiteX6" fmla="*/ 2901652 w 5803304"/>
              <a:gd name="connsiteY6" fmla="*/ 0 h 3764905"/>
              <a:gd name="connsiteX7" fmla="*/ 3414277 w 5803304"/>
              <a:gd name="connsiteY7" fmla="*/ 332567 h 3764905"/>
              <a:gd name="connsiteX8" fmla="*/ 3926902 w 5803304"/>
              <a:gd name="connsiteY8" fmla="*/ 665133 h 3764905"/>
              <a:gd name="connsiteX9" fmla="*/ 4352478 w 5803304"/>
              <a:gd name="connsiteY9" fmla="*/ 941227 h 3764905"/>
              <a:gd name="connsiteX10" fmla="*/ 4749037 w 5803304"/>
              <a:gd name="connsiteY10" fmla="*/ 1198495 h 3764905"/>
              <a:gd name="connsiteX11" fmla="*/ 5203629 w 5803304"/>
              <a:gd name="connsiteY11" fmla="*/ 1493413 h 3764905"/>
              <a:gd name="connsiteX12" fmla="*/ 5803304 w 5803304"/>
              <a:gd name="connsiteY12" fmla="*/ 1882453 h 3764905"/>
              <a:gd name="connsiteX13" fmla="*/ 5290679 w 5803304"/>
              <a:gd name="connsiteY13" fmla="*/ 1882453 h 3764905"/>
              <a:gd name="connsiteX14" fmla="*/ 4821578 w 5803304"/>
              <a:gd name="connsiteY14" fmla="*/ 1882453 h 3764905"/>
              <a:gd name="connsiteX15" fmla="*/ 4352478 w 5803304"/>
              <a:gd name="connsiteY15" fmla="*/ 1882453 h 3764905"/>
              <a:gd name="connsiteX16" fmla="*/ 4352478 w 5803304"/>
              <a:gd name="connsiteY16" fmla="*/ 2371891 h 3764905"/>
              <a:gd name="connsiteX17" fmla="*/ 4352478 w 5803304"/>
              <a:gd name="connsiteY17" fmla="*/ 2842504 h 3764905"/>
              <a:gd name="connsiteX18" fmla="*/ 4352478 w 5803304"/>
              <a:gd name="connsiteY18" fmla="*/ 3275467 h 3764905"/>
              <a:gd name="connsiteX19" fmla="*/ 4352478 w 5803304"/>
              <a:gd name="connsiteY19" fmla="*/ 3764905 h 3764905"/>
              <a:gd name="connsiteX20" fmla="*/ 3772148 w 5803304"/>
              <a:gd name="connsiteY20" fmla="*/ 3764905 h 3764905"/>
              <a:gd name="connsiteX21" fmla="*/ 3191817 w 5803304"/>
              <a:gd name="connsiteY21" fmla="*/ 3764905 h 3764905"/>
              <a:gd name="connsiteX22" fmla="*/ 2640503 w 5803304"/>
              <a:gd name="connsiteY22" fmla="*/ 3764905 h 3764905"/>
              <a:gd name="connsiteX23" fmla="*/ 2031156 w 5803304"/>
              <a:gd name="connsiteY23" fmla="*/ 3764905 h 3764905"/>
              <a:gd name="connsiteX24" fmla="*/ 1450826 w 5803304"/>
              <a:gd name="connsiteY24" fmla="*/ 3764905 h 3764905"/>
              <a:gd name="connsiteX25" fmla="*/ 1450826 w 5803304"/>
              <a:gd name="connsiteY25" fmla="*/ 3350766 h 3764905"/>
              <a:gd name="connsiteX26" fmla="*/ 1450826 w 5803304"/>
              <a:gd name="connsiteY26" fmla="*/ 2936626 h 3764905"/>
              <a:gd name="connsiteX27" fmla="*/ 1450826 w 5803304"/>
              <a:gd name="connsiteY27" fmla="*/ 2447189 h 3764905"/>
              <a:gd name="connsiteX28" fmla="*/ 1450826 w 5803304"/>
              <a:gd name="connsiteY28" fmla="*/ 1882453 h 3764905"/>
              <a:gd name="connsiteX29" fmla="*/ 996234 w 5803304"/>
              <a:gd name="connsiteY29" fmla="*/ 1882453 h 3764905"/>
              <a:gd name="connsiteX30" fmla="*/ 527133 w 5803304"/>
              <a:gd name="connsiteY30" fmla="*/ 1882453 h 3764905"/>
              <a:gd name="connsiteX31" fmla="*/ 0 w 5803304"/>
              <a:gd name="connsiteY31" fmla="*/ 1882453 h 3764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5803304" h="3764905" fill="none" extrusionOk="0">
                <a:moveTo>
                  <a:pt x="0" y="1882453"/>
                </a:moveTo>
                <a:cubicBezTo>
                  <a:pt x="65156" y="1804650"/>
                  <a:pt x="238101" y="1731813"/>
                  <a:pt x="396559" y="1625184"/>
                </a:cubicBezTo>
                <a:cubicBezTo>
                  <a:pt x="555017" y="1518555"/>
                  <a:pt x="760500" y="1451681"/>
                  <a:pt x="938201" y="1273793"/>
                </a:cubicBezTo>
                <a:cubicBezTo>
                  <a:pt x="1115901" y="1095905"/>
                  <a:pt x="1291421" y="1107872"/>
                  <a:pt x="1363776" y="997700"/>
                </a:cubicBezTo>
                <a:cubicBezTo>
                  <a:pt x="1436131" y="887528"/>
                  <a:pt x="1671705" y="874320"/>
                  <a:pt x="1905418" y="646309"/>
                </a:cubicBezTo>
                <a:cubicBezTo>
                  <a:pt x="2139131" y="418298"/>
                  <a:pt x="2342377" y="393404"/>
                  <a:pt x="2447060" y="294918"/>
                </a:cubicBezTo>
                <a:cubicBezTo>
                  <a:pt x="2551743" y="196431"/>
                  <a:pt x="2766034" y="116726"/>
                  <a:pt x="2901652" y="0"/>
                </a:cubicBezTo>
                <a:cubicBezTo>
                  <a:pt x="3086267" y="109375"/>
                  <a:pt x="3129607" y="215376"/>
                  <a:pt x="3414277" y="332567"/>
                </a:cubicBezTo>
                <a:cubicBezTo>
                  <a:pt x="3698947" y="449758"/>
                  <a:pt x="3784904" y="627261"/>
                  <a:pt x="3926902" y="665133"/>
                </a:cubicBezTo>
                <a:cubicBezTo>
                  <a:pt x="4068900" y="703005"/>
                  <a:pt x="4200896" y="846821"/>
                  <a:pt x="4352478" y="941227"/>
                </a:cubicBezTo>
                <a:cubicBezTo>
                  <a:pt x="4504060" y="1035633"/>
                  <a:pt x="4632075" y="1162685"/>
                  <a:pt x="4749037" y="1198495"/>
                </a:cubicBezTo>
                <a:cubicBezTo>
                  <a:pt x="4865999" y="1234305"/>
                  <a:pt x="4962024" y="1392232"/>
                  <a:pt x="5203629" y="1493413"/>
                </a:cubicBezTo>
                <a:cubicBezTo>
                  <a:pt x="5445234" y="1594594"/>
                  <a:pt x="5531855" y="1764117"/>
                  <a:pt x="5803304" y="1882453"/>
                </a:cubicBezTo>
                <a:cubicBezTo>
                  <a:pt x="5589544" y="1941289"/>
                  <a:pt x="5523219" y="1826827"/>
                  <a:pt x="5290679" y="1882453"/>
                </a:cubicBezTo>
                <a:cubicBezTo>
                  <a:pt x="5058140" y="1938079"/>
                  <a:pt x="5040872" y="1842894"/>
                  <a:pt x="4821578" y="1882453"/>
                </a:cubicBezTo>
                <a:cubicBezTo>
                  <a:pt x="4602284" y="1922012"/>
                  <a:pt x="4506254" y="1874616"/>
                  <a:pt x="4352478" y="1882453"/>
                </a:cubicBezTo>
                <a:cubicBezTo>
                  <a:pt x="4406526" y="2090131"/>
                  <a:pt x="4296248" y="2136906"/>
                  <a:pt x="4352478" y="2371891"/>
                </a:cubicBezTo>
                <a:cubicBezTo>
                  <a:pt x="4408708" y="2606876"/>
                  <a:pt x="4330373" y="2720808"/>
                  <a:pt x="4352478" y="2842504"/>
                </a:cubicBezTo>
                <a:cubicBezTo>
                  <a:pt x="4374583" y="2964200"/>
                  <a:pt x="4344568" y="3074373"/>
                  <a:pt x="4352478" y="3275467"/>
                </a:cubicBezTo>
                <a:cubicBezTo>
                  <a:pt x="4360388" y="3476561"/>
                  <a:pt x="4305208" y="3650029"/>
                  <a:pt x="4352478" y="3764905"/>
                </a:cubicBezTo>
                <a:cubicBezTo>
                  <a:pt x="4073113" y="3808217"/>
                  <a:pt x="4008637" y="3731797"/>
                  <a:pt x="3772148" y="3764905"/>
                </a:cubicBezTo>
                <a:cubicBezTo>
                  <a:pt x="3535659" y="3798013"/>
                  <a:pt x="3330727" y="3716077"/>
                  <a:pt x="3191817" y="3764905"/>
                </a:cubicBezTo>
                <a:cubicBezTo>
                  <a:pt x="3052907" y="3813733"/>
                  <a:pt x="2808564" y="3755601"/>
                  <a:pt x="2640503" y="3764905"/>
                </a:cubicBezTo>
                <a:cubicBezTo>
                  <a:pt x="2472442" y="3774209"/>
                  <a:pt x="2198664" y="3749293"/>
                  <a:pt x="2031156" y="3764905"/>
                </a:cubicBezTo>
                <a:cubicBezTo>
                  <a:pt x="1863648" y="3780517"/>
                  <a:pt x="1723781" y="3724794"/>
                  <a:pt x="1450826" y="3764905"/>
                </a:cubicBezTo>
                <a:cubicBezTo>
                  <a:pt x="1422251" y="3575509"/>
                  <a:pt x="1466850" y="3454804"/>
                  <a:pt x="1450826" y="3350766"/>
                </a:cubicBezTo>
                <a:cubicBezTo>
                  <a:pt x="1434802" y="3246728"/>
                  <a:pt x="1481711" y="3059488"/>
                  <a:pt x="1450826" y="2936626"/>
                </a:cubicBezTo>
                <a:cubicBezTo>
                  <a:pt x="1419941" y="2813764"/>
                  <a:pt x="1490840" y="2634123"/>
                  <a:pt x="1450826" y="2447189"/>
                </a:cubicBezTo>
                <a:cubicBezTo>
                  <a:pt x="1410812" y="2260255"/>
                  <a:pt x="1478667" y="2056464"/>
                  <a:pt x="1450826" y="1882453"/>
                </a:cubicBezTo>
                <a:cubicBezTo>
                  <a:pt x="1314026" y="1887054"/>
                  <a:pt x="1142095" y="1878720"/>
                  <a:pt x="996234" y="1882453"/>
                </a:cubicBezTo>
                <a:cubicBezTo>
                  <a:pt x="850373" y="1886186"/>
                  <a:pt x="721722" y="1843891"/>
                  <a:pt x="527133" y="1882453"/>
                </a:cubicBezTo>
                <a:cubicBezTo>
                  <a:pt x="332544" y="1921015"/>
                  <a:pt x="149831" y="1836960"/>
                  <a:pt x="0" y="1882453"/>
                </a:cubicBezTo>
                <a:close/>
              </a:path>
              <a:path w="5803304" h="3764905" stroke="0" extrusionOk="0">
                <a:moveTo>
                  <a:pt x="0" y="1882453"/>
                </a:moveTo>
                <a:cubicBezTo>
                  <a:pt x="188952" y="1697241"/>
                  <a:pt x="305987" y="1747956"/>
                  <a:pt x="512625" y="1549886"/>
                </a:cubicBezTo>
                <a:cubicBezTo>
                  <a:pt x="719263" y="1351816"/>
                  <a:pt x="853555" y="1379511"/>
                  <a:pt x="1025250" y="1217320"/>
                </a:cubicBezTo>
                <a:cubicBezTo>
                  <a:pt x="1196945" y="1055128"/>
                  <a:pt x="1277946" y="1084551"/>
                  <a:pt x="1479843" y="922402"/>
                </a:cubicBezTo>
                <a:cubicBezTo>
                  <a:pt x="1681740" y="760253"/>
                  <a:pt x="1887583" y="685421"/>
                  <a:pt x="1992468" y="589835"/>
                </a:cubicBezTo>
                <a:cubicBezTo>
                  <a:pt x="2097354" y="494249"/>
                  <a:pt x="2240012" y="493735"/>
                  <a:pt x="2389027" y="332567"/>
                </a:cubicBezTo>
                <a:cubicBezTo>
                  <a:pt x="2538042" y="171399"/>
                  <a:pt x="2713884" y="169664"/>
                  <a:pt x="2901652" y="0"/>
                </a:cubicBezTo>
                <a:cubicBezTo>
                  <a:pt x="2982542" y="50830"/>
                  <a:pt x="3141053" y="200155"/>
                  <a:pt x="3298211" y="257269"/>
                </a:cubicBezTo>
                <a:cubicBezTo>
                  <a:pt x="3455369" y="314383"/>
                  <a:pt x="3690378" y="570069"/>
                  <a:pt x="3839853" y="608660"/>
                </a:cubicBezTo>
                <a:cubicBezTo>
                  <a:pt x="3989328" y="647251"/>
                  <a:pt x="4077433" y="774103"/>
                  <a:pt x="4323461" y="922402"/>
                </a:cubicBezTo>
                <a:cubicBezTo>
                  <a:pt x="4569489" y="1070701"/>
                  <a:pt x="4554524" y="1119237"/>
                  <a:pt x="4720021" y="1179671"/>
                </a:cubicBezTo>
                <a:cubicBezTo>
                  <a:pt x="4885518" y="1240105"/>
                  <a:pt x="4918555" y="1349032"/>
                  <a:pt x="5145596" y="1455764"/>
                </a:cubicBezTo>
                <a:cubicBezTo>
                  <a:pt x="5372637" y="1562496"/>
                  <a:pt x="5482269" y="1771945"/>
                  <a:pt x="5803304" y="1882453"/>
                </a:cubicBezTo>
                <a:cubicBezTo>
                  <a:pt x="5664338" y="1906189"/>
                  <a:pt x="5492195" y="1845417"/>
                  <a:pt x="5305187" y="1882453"/>
                </a:cubicBezTo>
                <a:cubicBezTo>
                  <a:pt x="5118179" y="1919489"/>
                  <a:pt x="5016498" y="1868152"/>
                  <a:pt x="4850595" y="1882453"/>
                </a:cubicBezTo>
                <a:cubicBezTo>
                  <a:pt x="4684692" y="1896754"/>
                  <a:pt x="4589601" y="1834976"/>
                  <a:pt x="4352478" y="1882453"/>
                </a:cubicBezTo>
                <a:cubicBezTo>
                  <a:pt x="4358447" y="1993150"/>
                  <a:pt x="4328208" y="2237798"/>
                  <a:pt x="4352478" y="2353066"/>
                </a:cubicBezTo>
                <a:cubicBezTo>
                  <a:pt x="4376748" y="2468334"/>
                  <a:pt x="4321420" y="2684789"/>
                  <a:pt x="4352478" y="2861328"/>
                </a:cubicBezTo>
                <a:cubicBezTo>
                  <a:pt x="4383536" y="3037867"/>
                  <a:pt x="4330328" y="3166962"/>
                  <a:pt x="4352478" y="3275467"/>
                </a:cubicBezTo>
                <a:cubicBezTo>
                  <a:pt x="4374628" y="3383972"/>
                  <a:pt x="4351254" y="3615880"/>
                  <a:pt x="4352478" y="3764905"/>
                </a:cubicBezTo>
                <a:cubicBezTo>
                  <a:pt x="4185858" y="3835094"/>
                  <a:pt x="3881071" y="3694282"/>
                  <a:pt x="3743131" y="3764905"/>
                </a:cubicBezTo>
                <a:cubicBezTo>
                  <a:pt x="3605191" y="3835528"/>
                  <a:pt x="3433063" y="3760764"/>
                  <a:pt x="3191817" y="3764905"/>
                </a:cubicBezTo>
                <a:cubicBezTo>
                  <a:pt x="2950571" y="3769046"/>
                  <a:pt x="2924200" y="3719038"/>
                  <a:pt x="2698536" y="3764905"/>
                </a:cubicBezTo>
                <a:cubicBezTo>
                  <a:pt x="2472872" y="3810772"/>
                  <a:pt x="2348070" y="3762232"/>
                  <a:pt x="2147222" y="3764905"/>
                </a:cubicBezTo>
                <a:cubicBezTo>
                  <a:pt x="1946374" y="3767578"/>
                  <a:pt x="1666716" y="3764244"/>
                  <a:pt x="1450826" y="3764905"/>
                </a:cubicBezTo>
                <a:cubicBezTo>
                  <a:pt x="1448408" y="3581588"/>
                  <a:pt x="1505441" y="3473537"/>
                  <a:pt x="1450826" y="3275467"/>
                </a:cubicBezTo>
                <a:cubicBezTo>
                  <a:pt x="1396211" y="3077397"/>
                  <a:pt x="1502179" y="2915985"/>
                  <a:pt x="1450826" y="2823679"/>
                </a:cubicBezTo>
                <a:cubicBezTo>
                  <a:pt x="1399473" y="2731373"/>
                  <a:pt x="1486968" y="2541625"/>
                  <a:pt x="1450826" y="2371891"/>
                </a:cubicBezTo>
                <a:cubicBezTo>
                  <a:pt x="1414684" y="2202157"/>
                  <a:pt x="1485421" y="2122573"/>
                  <a:pt x="1450826" y="1882453"/>
                </a:cubicBezTo>
                <a:cubicBezTo>
                  <a:pt x="1326708" y="1907744"/>
                  <a:pt x="1123861" y="1857418"/>
                  <a:pt x="952709" y="1882453"/>
                </a:cubicBezTo>
                <a:cubicBezTo>
                  <a:pt x="781557" y="1907488"/>
                  <a:pt x="721911" y="1868044"/>
                  <a:pt x="498117" y="1882453"/>
                </a:cubicBezTo>
                <a:cubicBezTo>
                  <a:pt x="274323" y="1896862"/>
                  <a:pt x="144210" y="1857653"/>
                  <a:pt x="0" y="1882453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solidFill>
              <a:srgbClr val="FF0000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1692595026">
                  <a:prstGeom prst="upArrow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Nunito Black" pitchFamily="2" charset="0"/>
              </a:rPr>
              <a:t>TỚI LỚP </a:t>
            </a:r>
          </a:p>
          <a:p>
            <a:pPr algn="ctr"/>
            <a:r>
              <a: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Nunito Black" pitchFamily="2" charset="0"/>
              </a:rPr>
              <a:t>TỚI TRƯỜNG</a:t>
            </a:r>
            <a:endParaRPr lang="vi-VN" sz="4000" dirty="0">
              <a:solidFill>
                <a:schemeClr val="tx1">
                  <a:lumMod val="95000"/>
                  <a:lumOff val="5000"/>
                </a:schemeClr>
              </a:solidFill>
              <a:latin typeface="Nunito Blac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6983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ình Bầu dục 7">
            <a:extLst>
              <a:ext uri="{FF2B5EF4-FFF2-40B4-BE49-F238E27FC236}">
                <a16:creationId xmlns:a16="http://schemas.microsoft.com/office/drawing/2014/main" id="{004F7F12-3A97-646C-9DF5-6B4570CC096E}"/>
              </a:ext>
            </a:extLst>
          </p:cNvPr>
          <p:cNvSpPr/>
          <p:nvPr/>
        </p:nvSpPr>
        <p:spPr>
          <a:xfrm>
            <a:off x="1066800" y="990600"/>
            <a:ext cx="10363200" cy="3321786"/>
          </a:xfrm>
          <a:prstGeom prst="stripedRightArrow">
            <a:avLst/>
          </a:prstGeom>
          <a:solidFill>
            <a:srgbClr val="D9F3FA"/>
          </a:solidFill>
          <a:ln w="38100">
            <a:solidFill>
              <a:srgbClr val="31C4EC"/>
            </a:solidFill>
            <a:prstDash val="sysDot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7030A0"/>
                </a:solidFill>
                <a:latin typeface="Nunito Black" pitchFamily="2" charset="0"/>
              </a:rPr>
              <a:t>Theo </a:t>
            </a:r>
            <a:r>
              <a:rPr lang="en-US" sz="3600" dirty="0" err="1">
                <a:solidFill>
                  <a:srgbClr val="7030A0"/>
                </a:solidFill>
                <a:latin typeface="Nunito Black" pitchFamily="2" charset="0"/>
              </a:rPr>
              <a:t>em</a:t>
            </a:r>
            <a:r>
              <a:rPr lang="en-US" sz="3600" dirty="0">
                <a:solidFill>
                  <a:srgbClr val="7030A0"/>
                </a:solidFill>
                <a:latin typeface="Nunito Black" pitchFamily="2" charset="0"/>
              </a:rPr>
              <a:t> ở </a:t>
            </a:r>
            <a:r>
              <a:rPr lang="en-US" sz="3600" dirty="0" err="1">
                <a:solidFill>
                  <a:srgbClr val="7030A0"/>
                </a:solidFill>
                <a:latin typeface="Nunito Black" pitchFamily="2" charset="0"/>
              </a:rPr>
              <a:t>chủ</a:t>
            </a:r>
            <a:r>
              <a:rPr lang="en-US" sz="3600" dirty="0">
                <a:solidFill>
                  <a:srgbClr val="7030A0"/>
                </a:solidFill>
                <a:latin typeface="Nunito Black" pitchFamily="2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Nunito Black" pitchFamily="2" charset="0"/>
              </a:rPr>
              <a:t>điểm</a:t>
            </a:r>
            <a:r>
              <a:rPr lang="en-US" sz="3600" dirty="0">
                <a:solidFill>
                  <a:srgbClr val="7030A0"/>
                </a:solidFill>
                <a:latin typeface="Nunito Black" pitchFamily="2" charset="0"/>
              </a:rPr>
              <a:t> “</a:t>
            </a:r>
            <a:r>
              <a:rPr lang="en-US" sz="3600" i="1" dirty="0" err="1">
                <a:solidFill>
                  <a:srgbClr val="7030A0"/>
                </a:solidFill>
                <a:latin typeface="Nunito Black" pitchFamily="2" charset="0"/>
              </a:rPr>
              <a:t>Cổng</a:t>
            </a:r>
            <a:r>
              <a:rPr lang="en-US" sz="3600" i="1" dirty="0">
                <a:solidFill>
                  <a:srgbClr val="7030A0"/>
                </a:solidFill>
                <a:latin typeface="Nunito Black" pitchFamily="2" charset="0"/>
              </a:rPr>
              <a:t> </a:t>
            </a:r>
            <a:r>
              <a:rPr lang="en-US" sz="3600" i="1" dirty="0" err="1">
                <a:solidFill>
                  <a:srgbClr val="7030A0"/>
                </a:solidFill>
                <a:latin typeface="Nunito Black" pitchFamily="2" charset="0"/>
              </a:rPr>
              <a:t>trường</a:t>
            </a:r>
            <a:r>
              <a:rPr lang="en-US" sz="3600" i="1" dirty="0">
                <a:solidFill>
                  <a:srgbClr val="7030A0"/>
                </a:solidFill>
                <a:latin typeface="Nunito Black" pitchFamily="2" charset="0"/>
              </a:rPr>
              <a:t> </a:t>
            </a:r>
            <a:r>
              <a:rPr lang="en-US" sz="3600" i="1" dirty="0" err="1">
                <a:solidFill>
                  <a:srgbClr val="7030A0"/>
                </a:solidFill>
                <a:latin typeface="Nunito Black" pitchFamily="2" charset="0"/>
              </a:rPr>
              <a:t>rộng</a:t>
            </a:r>
            <a:r>
              <a:rPr lang="en-US" sz="3600" i="1" dirty="0">
                <a:solidFill>
                  <a:srgbClr val="7030A0"/>
                </a:solidFill>
                <a:latin typeface="Nunito Black" pitchFamily="2" charset="0"/>
              </a:rPr>
              <a:t> </a:t>
            </a:r>
            <a:r>
              <a:rPr lang="en-US" sz="3600" i="1" dirty="0" err="1">
                <a:solidFill>
                  <a:srgbClr val="7030A0"/>
                </a:solidFill>
                <a:latin typeface="Nunito Black" pitchFamily="2" charset="0"/>
              </a:rPr>
              <a:t>mở</a:t>
            </a:r>
            <a:r>
              <a:rPr lang="en-US" sz="3600" i="1" dirty="0">
                <a:solidFill>
                  <a:srgbClr val="7030A0"/>
                </a:solidFill>
                <a:latin typeface="Nunito Black" pitchFamily="2" charset="0"/>
              </a:rPr>
              <a:t>”</a:t>
            </a:r>
            <a:r>
              <a:rPr lang="en-US" sz="3600" dirty="0">
                <a:solidFill>
                  <a:srgbClr val="7030A0"/>
                </a:solidFill>
                <a:latin typeface="Nunito Black" pitchFamily="2" charset="0"/>
              </a:rPr>
              <a:t>, </a:t>
            </a:r>
            <a:r>
              <a:rPr lang="en-US" sz="3600" dirty="0" err="1">
                <a:solidFill>
                  <a:srgbClr val="7030A0"/>
                </a:solidFill>
                <a:latin typeface="Nunito Black" pitchFamily="2" charset="0"/>
              </a:rPr>
              <a:t>các</a:t>
            </a:r>
            <a:r>
              <a:rPr lang="en-US" sz="3600" dirty="0">
                <a:solidFill>
                  <a:srgbClr val="7030A0"/>
                </a:solidFill>
                <a:latin typeface="Nunito Black" pitchFamily="2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Nunito Black" pitchFamily="2" charset="0"/>
              </a:rPr>
              <a:t>em</a:t>
            </a:r>
            <a:r>
              <a:rPr lang="en-US" sz="3600" dirty="0">
                <a:solidFill>
                  <a:srgbClr val="7030A0"/>
                </a:solidFill>
                <a:latin typeface="Nunito Black" pitchFamily="2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Nunito Black" pitchFamily="2" charset="0"/>
              </a:rPr>
              <a:t>sẽ</a:t>
            </a:r>
            <a:r>
              <a:rPr lang="en-US" sz="3600" dirty="0">
                <a:solidFill>
                  <a:srgbClr val="7030A0"/>
                </a:solidFill>
                <a:latin typeface="Nunito Black" pitchFamily="2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Nunito Black" pitchFamily="2" charset="0"/>
              </a:rPr>
              <a:t>được</a:t>
            </a:r>
            <a:r>
              <a:rPr lang="en-US" sz="3600" dirty="0">
                <a:solidFill>
                  <a:srgbClr val="7030A0"/>
                </a:solidFill>
                <a:latin typeface="Nunito Black" pitchFamily="2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Nunito Black" pitchFamily="2" charset="0"/>
              </a:rPr>
              <a:t>đọc</a:t>
            </a:r>
            <a:r>
              <a:rPr lang="en-US" sz="3600" dirty="0">
                <a:solidFill>
                  <a:srgbClr val="7030A0"/>
                </a:solidFill>
                <a:latin typeface="Nunito Black" pitchFamily="2" charset="0"/>
              </a:rPr>
              <a:t>, </a:t>
            </a:r>
            <a:r>
              <a:rPr lang="en-US" sz="3600" dirty="0" err="1">
                <a:solidFill>
                  <a:srgbClr val="7030A0"/>
                </a:solidFill>
                <a:latin typeface="Nunito Black" pitchFamily="2" charset="0"/>
              </a:rPr>
              <a:t>viết</a:t>
            </a:r>
            <a:r>
              <a:rPr lang="en-US" sz="3600" dirty="0">
                <a:solidFill>
                  <a:srgbClr val="7030A0"/>
                </a:solidFill>
                <a:latin typeface="Nunito Black" pitchFamily="2" charset="0"/>
              </a:rPr>
              <a:t>, </a:t>
            </a:r>
            <a:r>
              <a:rPr lang="en-US" sz="3600" dirty="0" err="1">
                <a:solidFill>
                  <a:srgbClr val="7030A0"/>
                </a:solidFill>
                <a:latin typeface="Nunito Black" pitchFamily="2" charset="0"/>
              </a:rPr>
              <a:t>nói</a:t>
            </a:r>
            <a:r>
              <a:rPr lang="en-US" sz="3600" dirty="0">
                <a:solidFill>
                  <a:srgbClr val="7030A0"/>
                </a:solidFill>
                <a:latin typeface="Nunito Black" pitchFamily="2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Nunito Black" pitchFamily="2" charset="0"/>
              </a:rPr>
              <a:t>và</a:t>
            </a:r>
            <a:r>
              <a:rPr lang="en-US" sz="3600" dirty="0">
                <a:solidFill>
                  <a:srgbClr val="7030A0"/>
                </a:solidFill>
                <a:latin typeface="Nunito Black" pitchFamily="2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Nunito Black" pitchFamily="2" charset="0"/>
              </a:rPr>
              <a:t>nghe</a:t>
            </a:r>
            <a:r>
              <a:rPr lang="en-US" sz="3600" dirty="0">
                <a:solidFill>
                  <a:srgbClr val="7030A0"/>
                </a:solidFill>
                <a:latin typeface="Nunito Black" pitchFamily="2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Nunito Black" pitchFamily="2" charset="0"/>
              </a:rPr>
              <a:t>những</a:t>
            </a:r>
            <a:r>
              <a:rPr lang="en-US" sz="3600" dirty="0">
                <a:solidFill>
                  <a:srgbClr val="7030A0"/>
                </a:solidFill>
                <a:latin typeface="Nunito Black" pitchFamily="2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Nunito Black" pitchFamily="2" charset="0"/>
              </a:rPr>
              <a:t>điều</a:t>
            </a:r>
            <a:r>
              <a:rPr lang="en-US" sz="3600" dirty="0">
                <a:solidFill>
                  <a:srgbClr val="7030A0"/>
                </a:solidFill>
                <a:latin typeface="Nunito Black" pitchFamily="2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Nunito Black" pitchFamily="2" charset="0"/>
              </a:rPr>
              <a:t>gì</a:t>
            </a:r>
            <a:r>
              <a:rPr lang="en-US" sz="3600" dirty="0">
                <a:solidFill>
                  <a:srgbClr val="7030A0"/>
                </a:solidFill>
                <a:latin typeface="Nunito Black" pitchFamily="2" charset="0"/>
              </a:rPr>
              <a:t> ?</a:t>
            </a:r>
            <a:endParaRPr lang="vi-VN" sz="3600" dirty="0">
              <a:solidFill>
                <a:srgbClr val="7030A0"/>
              </a:solidFill>
              <a:latin typeface="Nunito Blac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48261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85A3473-966A-C8D6-3AB5-4024AD4B4D13}"/>
              </a:ext>
            </a:extLst>
          </p:cNvPr>
          <p:cNvSpPr/>
          <p:nvPr/>
        </p:nvSpPr>
        <p:spPr>
          <a:xfrm>
            <a:off x="76200" y="64171"/>
            <a:ext cx="5334000" cy="724363"/>
          </a:xfrm>
          <a:prstGeom prst="roundRect">
            <a:avLst/>
          </a:prstGeom>
          <a:solidFill>
            <a:schemeClr val="accent5">
              <a:lumMod val="5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F0502020204030204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5DF879B-BC92-DB36-135F-566384FC6EEC}"/>
              </a:ext>
            </a:extLst>
          </p:cNvPr>
          <p:cNvSpPr txBox="1"/>
          <p:nvPr/>
        </p:nvSpPr>
        <p:spPr>
          <a:xfrm>
            <a:off x="0" y="164742"/>
            <a:ext cx="571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 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Luyện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nói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theo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chủ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điểm</a:t>
            </a: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unito Black" panose="00000A00000000000000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CAB93D97-5D9B-553B-D5A3-EAF93EFEE351}"/>
              </a:ext>
            </a:extLst>
          </p:cNvPr>
          <p:cNvSpPr txBox="1"/>
          <p:nvPr/>
        </p:nvSpPr>
        <p:spPr>
          <a:xfrm>
            <a:off x="1066800" y="1202333"/>
            <a:ext cx="7620000" cy="584775"/>
          </a:xfrm>
          <a:prstGeom prst="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r>
              <a:rPr lang="en-US" sz="3200" b="1" i="1" dirty="0" err="1">
                <a:solidFill>
                  <a:schemeClr val="bg1"/>
                </a:solidFill>
                <a:latin typeface="Nunito Black" pitchFamily="2" charset="0"/>
                <a:cs typeface="#9Slide03 Arima Madurai Black" panose="020B0604020202020204" charset="0"/>
              </a:rPr>
              <a:t>Câu</a:t>
            </a:r>
            <a:r>
              <a:rPr lang="en-US" sz="3200" b="1" i="1" dirty="0">
                <a:solidFill>
                  <a:schemeClr val="bg1"/>
                </a:solidFill>
                <a:latin typeface="Nunito Black" pitchFamily="2" charset="0"/>
                <a:cs typeface="#9Slide03 Arima Madurai Black" panose="020B0604020202020204" charset="0"/>
              </a:rPr>
              <a:t> 1. </a:t>
            </a:r>
            <a:r>
              <a:rPr lang="en-US" sz="3200" b="1" i="1" dirty="0" err="1">
                <a:solidFill>
                  <a:schemeClr val="bg1"/>
                </a:solidFill>
                <a:effectLst/>
                <a:latin typeface="Nunito Black" pitchFamily="2" charset="0"/>
                <a:cs typeface="#9Slide03 Arima Madurai Black" panose="020B0604020202020204" charset="0"/>
              </a:rPr>
              <a:t>Kể</a:t>
            </a:r>
            <a:r>
              <a:rPr lang="en-US" sz="3200" b="1" i="1" dirty="0">
                <a:solidFill>
                  <a:schemeClr val="bg1"/>
                </a:solidFill>
                <a:effectLst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effectLst/>
                <a:latin typeface="Nunito Black" pitchFamily="2" charset="0"/>
                <a:cs typeface="#9Slide03 Arima Madurai Black" panose="020B0604020202020204" charset="0"/>
              </a:rPr>
              <a:t>về</a:t>
            </a:r>
            <a:r>
              <a:rPr lang="en-US" sz="3200" b="1" i="1" dirty="0">
                <a:solidFill>
                  <a:schemeClr val="bg1"/>
                </a:solidFill>
                <a:effectLst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effectLst/>
                <a:latin typeface="Nunito Black" pitchFamily="2" charset="0"/>
                <a:cs typeface="#9Slide03 Arima Madurai Black" panose="020B0604020202020204" charset="0"/>
              </a:rPr>
              <a:t>một</a:t>
            </a:r>
            <a:r>
              <a:rPr lang="en-US" sz="3200" b="1" i="1" dirty="0">
                <a:solidFill>
                  <a:schemeClr val="bg1"/>
                </a:solidFill>
                <a:effectLst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effectLst/>
                <a:latin typeface="Nunito Black" pitchFamily="2" charset="0"/>
                <a:cs typeface="#9Slide03 Arima Madurai Black" panose="020B0604020202020204" charset="0"/>
              </a:rPr>
              <a:t>ngày</a:t>
            </a:r>
            <a:r>
              <a:rPr lang="en-US" sz="3200" b="1" i="1" dirty="0">
                <a:solidFill>
                  <a:schemeClr val="bg1"/>
                </a:solidFill>
                <a:effectLst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effectLst/>
                <a:latin typeface="Nunito Black" pitchFamily="2" charset="0"/>
                <a:cs typeface="#9Slide03 Arima Madurai Black" panose="020B0604020202020204" charset="0"/>
              </a:rPr>
              <a:t>đi</a:t>
            </a:r>
            <a:r>
              <a:rPr lang="en-US" sz="3200" b="1" i="1" dirty="0">
                <a:solidFill>
                  <a:schemeClr val="bg1"/>
                </a:solidFill>
                <a:effectLst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effectLst/>
                <a:latin typeface="Nunito Black" pitchFamily="2" charset="0"/>
                <a:cs typeface="#9Slide03 Arima Madurai Black" panose="020B0604020202020204" charset="0"/>
              </a:rPr>
              <a:t>học</a:t>
            </a:r>
            <a:r>
              <a:rPr lang="en-US" sz="3200" b="1" i="1" dirty="0">
                <a:solidFill>
                  <a:schemeClr val="bg1"/>
                </a:solidFill>
                <a:effectLst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effectLst/>
                <a:latin typeface="Nunito Black" pitchFamily="2" charset="0"/>
                <a:cs typeface="#9Slide03 Arima Madurai Black" panose="020B0604020202020204" charset="0"/>
              </a:rPr>
              <a:t>của</a:t>
            </a:r>
            <a:r>
              <a:rPr lang="en-US" sz="3200" b="1" i="1" dirty="0">
                <a:solidFill>
                  <a:schemeClr val="bg1"/>
                </a:solidFill>
                <a:effectLst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effectLst/>
                <a:latin typeface="Nunito Black" pitchFamily="2" charset="0"/>
                <a:cs typeface="#9Slide03 Arima Madurai Black" panose="020B0604020202020204" charset="0"/>
              </a:rPr>
              <a:t>em</a:t>
            </a:r>
            <a:r>
              <a:rPr lang="en-US" sz="3200" b="1" i="1" dirty="0">
                <a:solidFill>
                  <a:schemeClr val="bg1"/>
                </a:solidFill>
                <a:effectLst/>
                <a:latin typeface="Nunito Black" pitchFamily="2" charset="0"/>
                <a:cs typeface="#9Slide03 Arima Madurai Black" panose="020B0604020202020204" charset="0"/>
              </a:rPr>
              <a:t>. </a:t>
            </a:r>
            <a:endParaRPr lang="vi-VN" sz="3200" b="1" i="1" dirty="0">
              <a:solidFill>
                <a:schemeClr val="bg1"/>
              </a:solidFill>
              <a:latin typeface="Nunito Black" pitchFamily="2" charset="0"/>
              <a:cs typeface="#9Slide03 Arima Madurai Black" panose="020B0604020202020204" charset="0"/>
            </a:endParaRPr>
          </a:p>
        </p:txBody>
      </p:sp>
      <p:pic>
        <p:nvPicPr>
          <p:cNvPr id="9" name="Picture 5" descr="A picture containing toy, doll, clipart&#10;&#10;Description automatically generated">
            <a:extLst>
              <a:ext uri="{FF2B5EF4-FFF2-40B4-BE49-F238E27FC236}">
                <a16:creationId xmlns:a16="http://schemas.microsoft.com/office/drawing/2014/main" id="{E498A7FB-C42B-C940-F516-21164EC01D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3332" y="3741987"/>
            <a:ext cx="2808668" cy="3092279"/>
          </a:xfrm>
          <a:prstGeom prst="rect">
            <a:avLst/>
          </a:prstGeom>
        </p:spPr>
      </p:pic>
      <p:sp>
        <p:nvSpPr>
          <p:cNvPr id="8" name="TextBox 2">
            <a:extLst>
              <a:ext uri="{FF2B5EF4-FFF2-40B4-BE49-F238E27FC236}">
                <a16:creationId xmlns:a16="http://schemas.microsoft.com/office/drawing/2014/main" id="{8067574B-CF92-6097-6AF3-784353E549B2}"/>
              </a:ext>
            </a:extLst>
          </p:cNvPr>
          <p:cNvSpPr txBox="1"/>
          <p:nvPr/>
        </p:nvSpPr>
        <p:spPr>
          <a:xfrm>
            <a:off x="685800" y="2165930"/>
            <a:ext cx="8001000" cy="2485787"/>
          </a:xfrm>
          <a:prstGeom prst="wedgeRoundRectCallout">
            <a:avLst>
              <a:gd name="adj1" fmla="val 38647"/>
              <a:gd name="adj2" fmla="val 60985"/>
              <a:gd name="adj3" fmla="val 16667"/>
            </a:avLst>
          </a:prstGeom>
          <a:solidFill>
            <a:srgbClr val="FFFFCC"/>
          </a:solidFill>
          <a:ln w="28575">
            <a:solidFill>
              <a:srgbClr val="FF0000"/>
            </a:solidFill>
            <a:prstDash val="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latin typeface="Nunito Black" pitchFamily="2" charset="0"/>
                <a:ea typeface="Open Sans" panose="020B0606030504020204" pitchFamily="34" charset="0"/>
                <a:cs typeface="#9Slide03 Arima Madurai Black" panose="020B0604020202020204" charset="0"/>
              </a:rPr>
              <a:t>Gợi</a:t>
            </a:r>
            <a:r>
              <a:rPr lang="en-US" sz="2800" b="1" dirty="0">
                <a:latin typeface="Nunito Black" pitchFamily="2" charset="0"/>
                <a:ea typeface="Open Sans" panose="020B0606030504020204" pitchFamily="34" charset="0"/>
                <a:cs typeface="#9Slide03 Arima Madurai Black" panose="020B0604020202020204" charset="0"/>
              </a:rPr>
              <a:t> ý: 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Nunito Black" pitchFamily="2" charset="0"/>
                <a:cs typeface="#9Slide03 Arima Madurai Black" panose="020B0604020202020204" charset="0"/>
              </a:rPr>
              <a:t>- Em đi </a:t>
            </a:r>
            <a:r>
              <a:rPr lang="vi-VN" sz="2800" dirty="0" err="1">
                <a:solidFill>
                  <a:srgbClr val="000000"/>
                </a:solidFill>
                <a:latin typeface="Nunito Black" pitchFamily="2" charset="0"/>
                <a:cs typeface="#9Slide03 Arima Madurai Black" panose="020B0604020202020204" charset="0"/>
              </a:rPr>
              <a:t>đến</a:t>
            </a:r>
            <a:r>
              <a:rPr lang="vi-VN" sz="2800" dirty="0">
                <a:solidFill>
                  <a:srgbClr val="00000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Nunito Black" pitchFamily="2" charset="0"/>
                <a:cs typeface="#9Slide03 Arima Madurai Black" panose="020B0604020202020204" charset="0"/>
              </a:rPr>
              <a:t>trường</a:t>
            </a:r>
            <a:r>
              <a:rPr lang="vi-VN" sz="2800" dirty="0">
                <a:solidFill>
                  <a:srgbClr val="00000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Nunito Black" pitchFamily="2" charset="0"/>
                <a:cs typeface="#9Slide03 Arima Madurai Black" panose="020B0604020202020204" charset="0"/>
              </a:rPr>
              <a:t>cùng</a:t>
            </a:r>
            <a:r>
              <a:rPr lang="vi-VN" sz="2800" dirty="0">
                <a:solidFill>
                  <a:srgbClr val="000000"/>
                </a:solidFill>
                <a:latin typeface="Nunito Black" pitchFamily="2" charset="0"/>
                <a:cs typeface="#9Slide03 Arima Madurai Black" panose="020B0604020202020204" charset="0"/>
              </a:rPr>
              <a:t> ai</a:t>
            </a:r>
            <a:r>
              <a:rPr lang="en-US" sz="2800" dirty="0">
                <a:solidFill>
                  <a:srgbClr val="00000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800" dirty="0">
                <a:solidFill>
                  <a:srgbClr val="000000"/>
                </a:solidFill>
                <a:latin typeface="Nunito Black" pitchFamily="2" charset="0"/>
                <a:cs typeface="#9Slide03 Arima Madurai Black" panose="020B0604020202020204" charset="0"/>
              </a:rPr>
              <a:t>?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Nunito Black" pitchFamily="2" charset="0"/>
                <a:cs typeface="#9Slide03 Arima Madurai Black" panose="020B0604020202020204" charset="0"/>
              </a:rPr>
              <a:t>- </a:t>
            </a:r>
            <a:r>
              <a:rPr lang="vi-VN" sz="2800" dirty="0" err="1">
                <a:solidFill>
                  <a:srgbClr val="000000"/>
                </a:solidFill>
                <a:latin typeface="Nunito Black" pitchFamily="2" charset="0"/>
                <a:cs typeface="#9Slide03 Arima Madurai Black" panose="020B0604020202020204" charset="0"/>
              </a:rPr>
              <a:t>Thời</a:t>
            </a:r>
            <a:r>
              <a:rPr lang="vi-VN" sz="2800" dirty="0">
                <a:solidFill>
                  <a:srgbClr val="00000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Nunito Black" pitchFamily="2" charset="0"/>
                <a:cs typeface="#9Slide03 Arima Madurai Black" panose="020B0604020202020204" charset="0"/>
              </a:rPr>
              <a:t>tiết</a:t>
            </a:r>
            <a:r>
              <a:rPr lang="vi-VN" sz="2800" dirty="0">
                <a:solidFill>
                  <a:srgbClr val="000000"/>
                </a:solidFill>
                <a:latin typeface="Nunito Black" pitchFamily="2" charset="0"/>
                <a:cs typeface="#9Slide03 Arima Madurai Black" panose="020B0604020202020204" charset="0"/>
              </a:rPr>
              <a:t> hôm </a:t>
            </a:r>
            <a:r>
              <a:rPr lang="vi-VN" sz="2800" dirty="0" err="1">
                <a:solidFill>
                  <a:srgbClr val="000000"/>
                </a:solidFill>
                <a:latin typeface="Nunito Black" pitchFamily="2" charset="0"/>
                <a:cs typeface="#9Slide03 Arima Madurai Black" panose="020B0604020202020204" charset="0"/>
              </a:rPr>
              <a:t>đó</a:t>
            </a:r>
            <a:r>
              <a:rPr lang="vi-VN" sz="2800" dirty="0">
                <a:solidFill>
                  <a:srgbClr val="00000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Nunito Black" pitchFamily="2" charset="0"/>
                <a:cs typeface="#9Slide03 Arima Madurai Black" panose="020B0604020202020204" charset="0"/>
              </a:rPr>
              <a:t>thế</a:t>
            </a:r>
            <a:r>
              <a:rPr lang="vi-VN" sz="2800" dirty="0">
                <a:solidFill>
                  <a:srgbClr val="00000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Nunito Black" pitchFamily="2" charset="0"/>
                <a:cs typeface="#9Slide03 Arima Madurai Black" panose="020B0604020202020204" charset="0"/>
              </a:rPr>
              <a:t>nào</a:t>
            </a:r>
            <a:r>
              <a:rPr lang="en-US" sz="2800" dirty="0">
                <a:solidFill>
                  <a:srgbClr val="00000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800" dirty="0">
                <a:solidFill>
                  <a:srgbClr val="000000"/>
                </a:solidFill>
                <a:latin typeface="Nunito Black" pitchFamily="2" charset="0"/>
                <a:cs typeface="#9Slide03 Arima Madurai Black" panose="020B0604020202020204" charset="0"/>
              </a:rPr>
              <a:t>?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Nunito Black" pitchFamily="2" charset="0"/>
                <a:cs typeface="#9Slide03 Arima Madurai Black" panose="020B0604020202020204" charset="0"/>
              </a:rPr>
              <a:t>- </a:t>
            </a:r>
            <a:r>
              <a:rPr lang="vi-VN" sz="2800" dirty="0" err="1">
                <a:solidFill>
                  <a:srgbClr val="000000"/>
                </a:solidFill>
                <a:latin typeface="Nunito Black" pitchFamily="2" charset="0"/>
                <a:cs typeface="#9Slide03 Arima Madurai Black" panose="020B0604020202020204" charset="0"/>
              </a:rPr>
              <a:t>Đường</a:t>
            </a:r>
            <a:r>
              <a:rPr lang="vi-VN" sz="2800" dirty="0">
                <a:solidFill>
                  <a:srgbClr val="00000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Nunito Black" pitchFamily="2" charset="0"/>
                <a:cs typeface="#9Slide03 Arima Madurai Black" panose="020B0604020202020204" charset="0"/>
              </a:rPr>
              <a:t>đến</a:t>
            </a:r>
            <a:r>
              <a:rPr lang="vi-VN" sz="2800" dirty="0">
                <a:solidFill>
                  <a:srgbClr val="00000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Nunito Black" pitchFamily="2" charset="0"/>
                <a:cs typeface="#9Slide03 Arima Madurai Black" panose="020B0604020202020204" charset="0"/>
              </a:rPr>
              <a:t>trường</a:t>
            </a:r>
            <a:r>
              <a:rPr lang="vi-VN" sz="2800" dirty="0">
                <a:solidFill>
                  <a:srgbClr val="000000"/>
                </a:solidFill>
                <a:latin typeface="Nunito Black" pitchFamily="2" charset="0"/>
                <a:cs typeface="#9Slide03 Arima Madurai Black" panose="020B0604020202020204" charset="0"/>
              </a:rPr>
              <a:t> hôm </a:t>
            </a:r>
            <a:r>
              <a:rPr lang="vi-VN" sz="2800" dirty="0" err="1">
                <a:solidFill>
                  <a:srgbClr val="000000"/>
                </a:solidFill>
                <a:latin typeface="Nunito Black" pitchFamily="2" charset="0"/>
                <a:cs typeface="#9Slide03 Arima Madurai Black" panose="020B0604020202020204" charset="0"/>
              </a:rPr>
              <a:t>đó</a:t>
            </a:r>
            <a:r>
              <a:rPr lang="vi-VN" sz="2800" dirty="0">
                <a:solidFill>
                  <a:srgbClr val="00000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Nunito Black" pitchFamily="2" charset="0"/>
                <a:cs typeface="#9Slide03 Arima Madurai Black" panose="020B0604020202020204" charset="0"/>
              </a:rPr>
              <a:t>có</a:t>
            </a:r>
            <a:r>
              <a:rPr lang="vi-VN" sz="2800" dirty="0">
                <a:solidFill>
                  <a:srgbClr val="00000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Nunito Black" pitchFamily="2" charset="0"/>
                <a:cs typeface="#9Slide03 Arima Madurai Black" panose="020B0604020202020204" charset="0"/>
              </a:rPr>
              <a:t>gì</a:t>
            </a:r>
            <a:r>
              <a:rPr lang="vi-VN" sz="2800" dirty="0">
                <a:solidFill>
                  <a:srgbClr val="00000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Nunito Black" pitchFamily="2" charset="0"/>
                <a:cs typeface="#9Slide03 Arima Madurai Black" panose="020B0604020202020204" charset="0"/>
              </a:rPr>
              <a:t>đặc</a:t>
            </a:r>
            <a:r>
              <a:rPr lang="vi-VN" sz="2800" dirty="0">
                <a:solidFill>
                  <a:srgbClr val="00000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Nunito Black" pitchFamily="2" charset="0"/>
                <a:cs typeface="#9Slide03 Arima Madurai Black" panose="020B0604020202020204" charset="0"/>
              </a:rPr>
              <a:t>biệt</a:t>
            </a:r>
            <a:r>
              <a:rPr lang="en-US" sz="2800" dirty="0">
                <a:solidFill>
                  <a:srgbClr val="00000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800" dirty="0">
                <a:solidFill>
                  <a:srgbClr val="000000"/>
                </a:solidFill>
                <a:latin typeface="Nunito Black" pitchFamily="2" charset="0"/>
                <a:cs typeface="#9Slide03 Arima Madurai Black" panose="020B0604020202020204" charset="0"/>
              </a:rPr>
              <a:t>?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Nunito Black" pitchFamily="2" charset="0"/>
                <a:cs typeface="#9Slide03 Arima Madurai Black" panose="020B0604020202020204" charset="0"/>
              </a:rPr>
              <a:t>- </a:t>
            </a:r>
            <a:r>
              <a:rPr lang="vi-VN" sz="2800" dirty="0" err="1">
                <a:solidFill>
                  <a:srgbClr val="000000"/>
                </a:solidFill>
                <a:latin typeface="Nunito Black" pitchFamily="2" charset="0"/>
                <a:cs typeface="#9Slide03 Arima Madurai Black" panose="020B0604020202020204" charset="0"/>
              </a:rPr>
              <a:t>Ngày</a:t>
            </a:r>
            <a:r>
              <a:rPr lang="vi-VN" sz="2800" dirty="0">
                <a:solidFill>
                  <a:srgbClr val="00000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Nunito Black" pitchFamily="2" charset="0"/>
                <a:cs typeface="#9Slide03 Arima Madurai Black" panose="020B0604020202020204" charset="0"/>
              </a:rPr>
              <a:t>học</a:t>
            </a:r>
            <a:r>
              <a:rPr lang="vi-VN" sz="2800" dirty="0">
                <a:solidFill>
                  <a:srgbClr val="000000"/>
                </a:solidFill>
                <a:latin typeface="Nunito Black" pitchFamily="2" charset="0"/>
                <a:cs typeface="#9Slide03 Arima Madurai Black" panose="020B0604020202020204" charset="0"/>
              </a:rPr>
              <a:t> hôm </a:t>
            </a:r>
            <a:r>
              <a:rPr lang="vi-VN" sz="2800" dirty="0" err="1">
                <a:solidFill>
                  <a:srgbClr val="000000"/>
                </a:solidFill>
                <a:latin typeface="Nunito Black" pitchFamily="2" charset="0"/>
                <a:cs typeface="#9Slide03 Arima Madurai Black" panose="020B0604020202020204" charset="0"/>
              </a:rPr>
              <a:t>đó</a:t>
            </a:r>
            <a:r>
              <a:rPr lang="vi-VN" sz="2800" dirty="0">
                <a:solidFill>
                  <a:srgbClr val="00000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Nunito Black" pitchFamily="2" charset="0"/>
                <a:cs typeface="#9Slide03 Arima Madurai Black" panose="020B0604020202020204" charset="0"/>
              </a:rPr>
              <a:t>có</a:t>
            </a:r>
            <a:r>
              <a:rPr lang="vi-VN" sz="2800" dirty="0">
                <a:solidFill>
                  <a:srgbClr val="00000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Nunito Black" pitchFamily="2" charset="0"/>
                <a:cs typeface="#9Slide03 Arima Madurai Black" panose="020B0604020202020204" charset="0"/>
              </a:rPr>
              <a:t>gì</a:t>
            </a:r>
            <a:r>
              <a:rPr lang="vi-VN" sz="2800" dirty="0">
                <a:solidFill>
                  <a:srgbClr val="00000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Nunito Black" pitchFamily="2" charset="0"/>
                <a:cs typeface="#9Slide03 Arima Madurai Black" panose="020B0604020202020204" charset="0"/>
              </a:rPr>
              <a:t>đáng</a:t>
            </a:r>
            <a:r>
              <a:rPr lang="vi-VN" sz="2800" dirty="0">
                <a:solidFill>
                  <a:srgbClr val="00000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Nunito Black" pitchFamily="2" charset="0"/>
                <a:cs typeface="#9Slide03 Arima Madurai Black" panose="020B0604020202020204" charset="0"/>
              </a:rPr>
              <a:t>nhớ</a:t>
            </a:r>
            <a:r>
              <a:rPr lang="en-US" sz="2800" dirty="0">
                <a:solidFill>
                  <a:srgbClr val="00000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800" dirty="0">
                <a:solidFill>
                  <a:srgbClr val="000000"/>
                </a:solidFill>
                <a:latin typeface="Nunito Black" pitchFamily="2" charset="0"/>
                <a:cs typeface="#9Slide03 Arima Madurai Black" panose="020B060402020202020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026812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9A602EF-445C-BD90-2D2B-77F9CB4778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65" y="0"/>
            <a:ext cx="12192000" cy="6858000"/>
          </a:xfrm>
          <a:prstGeom prst="rect">
            <a:avLst/>
          </a:prstGeom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653F1A0D-70FE-4E33-907A-C144CD5AED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990600"/>
            <a:ext cx="10210800" cy="5334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9554406-2A92-3E17-F9E0-D4F662BDF19F}"/>
              </a:ext>
            </a:extLst>
          </p:cNvPr>
          <p:cNvSpPr txBox="1"/>
          <p:nvPr/>
        </p:nvSpPr>
        <p:spPr>
          <a:xfrm>
            <a:off x="2286000" y="1600200"/>
            <a:ext cx="8915400" cy="39241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  <a:defRPr/>
            </a:pPr>
            <a:r>
              <a:rPr lang="en-US" sz="2400" b="1" dirty="0">
                <a:solidFill>
                  <a:srgbClr val="002060"/>
                </a:solidFill>
                <a:latin typeface="Nunito Black" pitchFamily="2" charset="0"/>
              </a:rPr>
              <a:t>   </a:t>
            </a:r>
            <a:r>
              <a:rPr lang="vi-VN" sz="2400" b="1" dirty="0" err="1">
                <a:solidFill>
                  <a:srgbClr val="002060"/>
                </a:solidFill>
                <a:latin typeface="Nunito Black" pitchFamily="2" charset="0"/>
              </a:rPr>
              <a:t>Sáng</a:t>
            </a:r>
            <a:r>
              <a:rPr lang="vi-VN" sz="24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vi-VN" sz="2400" b="1" dirty="0" err="1">
                <a:solidFill>
                  <a:srgbClr val="002060"/>
                </a:solidFill>
                <a:latin typeface="Nunito Black" pitchFamily="2" charset="0"/>
              </a:rPr>
              <a:t>thứ</a:t>
            </a:r>
            <a:r>
              <a:rPr lang="vi-VN" sz="2400" b="1" dirty="0">
                <a:solidFill>
                  <a:srgbClr val="002060"/>
                </a:solidFill>
                <a:latin typeface="Nunito Black" pitchFamily="2" charset="0"/>
              </a:rPr>
              <a:t> hai </a:t>
            </a:r>
            <a:r>
              <a:rPr lang="vi-VN" sz="2400" b="1" dirty="0" err="1">
                <a:solidFill>
                  <a:srgbClr val="002060"/>
                </a:solidFill>
                <a:latin typeface="Nunito Black" pitchFamily="2" charset="0"/>
              </a:rPr>
              <a:t>tuần</a:t>
            </a:r>
            <a:r>
              <a:rPr lang="vi-VN" sz="24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vi-VN" sz="2400" b="1" dirty="0" err="1">
                <a:solidFill>
                  <a:srgbClr val="002060"/>
                </a:solidFill>
                <a:latin typeface="Nunito Black" pitchFamily="2" charset="0"/>
              </a:rPr>
              <a:t>trước</a:t>
            </a:r>
            <a:r>
              <a:rPr lang="vi-VN" sz="2400" b="1" dirty="0">
                <a:solidFill>
                  <a:srgbClr val="002060"/>
                </a:solidFill>
                <a:latin typeface="Nunito Black" pitchFamily="2" charset="0"/>
              </a:rPr>
              <a:t>, </a:t>
            </a:r>
            <a:r>
              <a:rPr lang="vi-VN" sz="2400" b="1" dirty="0" err="1">
                <a:solidFill>
                  <a:srgbClr val="002060"/>
                </a:solidFill>
                <a:latin typeface="Nunito Black" pitchFamily="2" charset="0"/>
              </a:rPr>
              <a:t>bố</a:t>
            </a:r>
            <a:r>
              <a:rPr lang="vi-VN" sz="2400" b="1" dirty="0">
                <a:solidFill>
                  <a:srgbClr val="002060"/>
                </a:solidFill>
                <a:latin typeface="Nunito Black" pitchFamily="2" charset="0"/>
              </a:rPr>
              <a:t> đưa em </a:t>
            </a:r>
            <a:r>
              <a:rPr lang="vi-VN" sz="2400" b="1" dirty="0" err="1">
                <a:solidFill>
                  <a:srgbClr val="002060"/>
                </a:solidFill>
                <a:latin typeface="Nunito Black" pitchFamily="2" charset="0"/>
              </a:rPr>
              <a:t>đến</a:t>
            </a:r>
            <a:r>
              <a:rPr lang="vi-VN" sz="24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vi-VN" sz="2400" b="1" dirty="0" err="1">
                <a:solidFill>
                  <a:srgbClr val="002060"/>
                </a:solidFill>
                <a:latin typeface="Nunito Black" pitchFamily="2" charset="0"/>
              </a:rPr>
              <a:t>trường</a:t>
            </a:r>
            <a:r>
              <a:rPr lang="vi-VN" sz="2400" b="1" dirty="0">
                <a:solidFill>
                  <a:srgbClr val="002060"/>
                </a:solidFill>
                <a:latin typeface="Nunito Black" pitchFamily="2" charset="0"/>
              </a:rPr>
              <a:t>. Hôm </a:t>
            </a:r>
            <a:r>
              <a:rPr lang="vi-VN" sz="2400" b="1" dirty="0" err="1">
                <a:solidFill>
                  <a:srgbClr val="002060"/>
                </a:solidFill>
                <a:latin typeface="Nunito Black" pitchFamily="2" charset="0"/>
              </a:rPr>
              <a:t>ấy</a:t>
            </a:r>
            <a:r>
              <a:rPr lang="vi-VN" sz="2400" b="1" dirty="0">
                <a:solidFill>
                  <a:srgbClr val="002060"/>
                </a:solidFill>
                <a:latin typeface="Nunito Black" pitchFamily="2" charset="0"/>
              </a:rPr>
              <a:t>, </a:t>
            </a:r>
            <a:r>
              <a:rPr lang="vi-VN" sz="2400" b="1" dirty="0" err="1">
                <a:solidFill>
                  <a:srgbClr val="002060"/>
                </a:solidFill>
                <a:latin typeface="Nunito Black" pitchFamily="2" charset="0"/>
              </a:rPr>
              <a:t>trời</a:t>
            </a:r>
            <a:r>
              <a:rPr lang="vi-VN" sz="24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vi-VN" sz="2400" b="1" dirty="0" err="1">
                <a:solidFill>
                  <a:srgbClr val="002060"/>
                </a:solidFill>
                <a:latin typeface="Nunito Black" pitchFamily="2" charset="0"/>
              </a:rPr>
              <a:t>có</a:t>
            </a:r>
            <a:r>
              <a:rPr lang="vi-VN" sz="24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vi-VN" sz="2400" b="1" dirty="0" err="1">
                <a:solidFill>
                  <a:srgbClr val="002060"/>
                </a:solidFill>
                <a:latin typeface="Nunito Black" pitchFamily="2" charset="0"/>
              </a:rPr>
              <a:t>gió</a:t>
            </a:r>
            <a:r>
              <a:rPr lang="vi-VN" sz="24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vi-VN" sz="2400" b="1" dirty="0" err="1">
                <a:solidFill>
                  <a:srgbClr val="002060"/>
                </a:solidFill>
                <a:latin typeface="Nunito Black" pitchFamily="2" charset="0"/>
              </a:rPr>
              <a:t>nhẹ</a:t>
            </a:r>
            <a:r>
              <a:rPr lang="vi-VN" sz="2400" b="1" dirty="0">
                <a:solidFill>
                  <a:srgbClr val="002060"/>
                </a:solidFill>
                <a:latin typeface="Nunito Black" pitchFamily="2" charset="0"/>
              </a:rPr>
              <a:t>, </a:t>
            </a:r>
            <a:r>
              <a:rPr lang="vi-VN" sz="2400" b="1" dirty="0" err="1">
                <a:solidFill>
                  <a:srgbClr val="002060"/>
                </a:solidFill>
                <a:latin typeface="Nunito Black" pitchFamily="2" charset="0"/>
              </a:rPr>
              <a:t>thời</a:t>
            </a:r>
            <a:r>
              <a:rPr lang="vi-VN" sz="24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vi-VN" sz="2400" b="1" dirty="0" err="1">
                <a:solidFill>
                  <a:srgbClr val="002060"/>
                </a:solidFill>
                <a:latin typeface="Nunito Black" pitchFamily="2" charset="0"/>
              </a:rPr>
              <a:t>tiết</a:t>
            </a:r>
            <a:r>
              <a:rPr lang="vi-VN" sz="24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vi-VN" sz="2400" b="1" dirty="0" err="1">
                <a:solidFill>
                  <a:srgbClr val="002060"/>
                </a:solidFill>
                <a:latin typeface="Nunito Black" pitchFamily="2" charset="0"/>
              </a:rPr>
              <a:t>mát</a:t>
            </a:r>
            <a:r>
              <a:rPr lang="vi-VN" sz="24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vi-VN" sz="2400" b="1" dirty="0" err="1">
                <a:solidFill>
                  <a:srgbClr val="002060"/>
                </a:solidFill>
                <a:latin typeface="Nunito Black" pitchFamily="2" charset="0"/>
              </a:rPr>
              <a:t>mẻ</a:t>
            </a:r>
            <a:r>
              <a:rPr lang="vi-VN" sz="2400" b="1" dirty="0">
                <a:solidFill>
                  <a:srgbClr val="002060"/>
                </a:solidFill>
                <a:latin typeface="Nunito Black" pitchFamily="2" charset="0"/>
              </a:rPr>
              <a:t>, </a:t>
            </a:r>
            <a:r>
              <a:rPr lang="vi-VN" sz="2400" b="1" dirty="0" err="1">
                <a:solidFill>
                  <a:srgbClr val="002060"/>
                </a:solidFill>
                <a:latin typeface="Nunito Black" pitchFamily="2" charset="0"/>
              </a:rPr>
              <a:t>dễ</a:t>
            </a:r>
            <a:r>
              <a:rPr lang="vi-VN" sz="24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vi-VN" sz="2400" b="1" dirty="0" err="1">
                <a:solidFill>
                  <a:srgbClr val="002060"/>
                </a:solidFill>
                <a:latin typeface="Nunito Black" pitchFamily="2" charset="0"/>
              </a:rPr>
              <a:t>chịu</a:t>
            </a:r>
            <a:r>
              <a:rPr lang="vi-VN" sz="2400" b="1" dirty="0">
                <a:solidFill>
                  <a:srgbClr val="002060"/>
                </a:solidFill>
                <a:latin typeface="Nunito Black" pitchFamily="2" charset="0"/>
              </a:rPr>
              <a:t> vô </a:t>
            </a:r>
            <a:r>
              <a:rPr lang="vi-VN" sz="2400" b="1" dirty="0" err="1">
                <a:solidFill>
                  <a:srgbClr val="002060"/>
                </a:solidFill>
                <a:latin typeface="Nunito Black" pitchFamily="2" charset="0"/>
              </a:rPr>
              <a:t>cùng</a:t>
            </a:r>
            <a:r>
              <a:rPr lang="vi-VN" sz="2400" b="1" dirty="0">
                <a:solidFill>
                  <a:srgbClr val="002060"/>
                </a:solidFill>
                <a:latin typeface="Nunito Black" pitchFamily="2" charset="0"/>
              </a:rPr>
              <a:t>. </a:t>
            </a:r>
            <a:r>
              <a:rPr lang="vi-VN" sz="2400" b="1" dirty="0" err="1">
                <a:solidFill>
                  <a:srgbClr val="002060"/>
                </a:solidFill>
                <a:latin typeface="Nunito Black" pitchFamily="2" charset="0"/>
              </a:rPr>
              <a:t>Suốt</a:t>
            </a:r>
            <a:r>
              <a:rPr lang="vi-VN" sz="24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vi-VN" sz="2400" b="1" dirty="0" err="1">
                <a:solidFill>
                  <a:srgbClr val="002060"/>
                </a:solidFill>
                <a:latin typeface="Nunito Black" pitchFamily="2" charset="0"/>
              </a:rPr>
              <a:t>dọc</a:t>
            </a:r>
            <a:r>
              <a:rPr lang="vi-VN" sz="24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vi-VN" sz="2400" b="1" dirty="0" err="1">
                <a:solidFill>
                  <a:srgbClr val="002060"/>
                </a:solidFill>
                <a:latin typeface="Nunito Black" pitchFamily="2" charset="0"/>
              </a:rPr>
              <a:t>đường</a:t>
            </a:r>
            <a:r>
              <a:rPr lang="vi-VN" sz="24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vi-VN" sz="2400" b="1" dirty="0" err="1">
                <a:solidFill>
                  <a:srgbClr val="002060"/>
                </a:solidFill>
                <a:latin typeface="Nunito Black" pitchFamily="2" charset="0"/>
              </a:rPr>
              <a:t>đến</a:t>
            </a:r>
            <a:r>
              <a:rPr lang="vi-VN" sz="24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vi-VN" sz="2400" b="1" dirty="0" err="1">
                <a:solidFill>
                  <a:srgbClr val="002060"/>
                </a:solidFill>
                <a:latin typeface="Nunito Black" pitchFamily="2" charset="0"/>
              </a:rPr>
              <a:t>trường</a:t>
            </a:r>
            <a:r>
              <a:rPr lang="vi-VN" sz="2400" b="1" dirty="0">
                <a:solidFill>
                  <a:srgbClr val="002060"/>
                </a:solidFill>
                <a:latin typeface="Nunito Black" pitchFamily="2" charset="0"/>
              </a:rPr>
              <a:t>, em </a:t>
            </a:r>
            <a:r>
              <a:rPr lang="vi-VN" sz="2400" b="1" dirty="0" err="1">
                <a:solidFill>
                  <a:srgbClr val="002060"/>
                </a:solidFill>
                <a:latin typeface="Nunito Black" pitchFamily="2" charset="0"/>
              </a:rPr>
              <a:t>đã</a:t>
            </a:r>
            <a:r>
              <a:rPr lang="vi-VN" sz="24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vi-VN" sz="2400" b="1" dirty="0" err="1">
                <a:solidFill>
                  <a:srgbClr val="002060"/>
                </a:solidFill>
                <a:latin typeface="Nunito Black" pitchFamily="2" charset="0"/>
              </a:rPr>
              <a:t>được</a:t>
            </a:r>
            <a:r>
              <a:rPr lang="vi-VN" sz="24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vi-VN" sz="2400" b="1" dirty="0" err="1">
                <a:solidFill>
                  <a:srgbClr val="002060"/>
                </a:solidFill>
                <a:latin typeface="Nunito Black" pitchFamily="2" charset="0"/>
              </a:rPr>
              <a:t>ngắm</a:t>
            </a:r>
            <a:r>
              <a:rPr lang="vi-VN" sz="24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vi-VN" sz="2400" b="1" dirty="0" err="1">
                <a:solidFill>
                  <a:srgbClr val="002060"/>
                </a:solidFill>
                <a:latin typeface="Nunito Black" pitchFamily="2" charset="0"/>
              </a:rPr>
              <a:t>nhìn</a:t>
            </a:r>
            <a:r>
              <a:rPr lang="vi-VN" sz="24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vi-VN" sz="2400" b="1" dirty="0" err="1">
                <a:solidFill>
                  <a:srgbClr val="002060"/>
                </a:solidFill>
                <a:latin typeface="Nunito Black" pitchFamily="2" charset="0"/>
              </a:rPr>
              <a:t>rất</a:t>
            </a:r>
            <a:r>
              <a:rPr lang="vi-VN" sz="24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vi-VN" sz="2400" b="1" dirty="0" err="1">
                <a:solidFill>
                  <a:srgbClr val="002060"/>
                </a:solidFill>
                <a:latin typeface="Nunito Black" pitchFamily="2" charset="0"/>
              </a:rPr>
              <a:t>nhiều</a:t>
            </a:r>
            <a:r>
              <a:rPr lang="vi-VN" sz="2400" b="1" dirty="0">
                <a:solidFill>
                  <a:srgbClr val="002060"/>
                </a:solidFill>
                <a:latin typeface="Nunito Black" pitchFamily="2" charset="0"/>
              </a:rPr>
              <a:t> khung </a:t>
            </a:r>
            <a:r>
              <a:rPr lang="vi-VN" sz="2400" b="1" dirty="0" err="1">
                <a:solidFill>
                  <a:srgbClr val="002060"/>
                </a:solidFill>
                <a:latin typeface="Nunito Black" pitchFamily="2" charset="0"/>
              </a:rPr>
              <a:t>cảnh</a:t>
            </a:r>
            <a:r>
              <a:rPr lang="vi-VN" sz="24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vi-VN" sz="2400" b="1" dirty="0" err="1">
                <a:solidFill>
                  <a:srgbClr val="002060"/>
                </a:solidFill>
                <a:latin typeface="Nunito Black" pitchFamily="2" charset="0"/>
              </a:rPr>
              <a:t>khác</a:t>
            </a:r>
            <a:r>
              <a:rPr lang="vi-VN" sz="2400" b="1" dirty="0">
                <a:solidFill>
                  <a:srgbClr val="002060"/>
                </a:solidFill>
                <a:latin typeface="Nunito Black" pitchFamily="2" charset="0"/>
              </a:rPr>
              <a:t> nhau. </a:t>
            </a:r>
            <a:r>
              <a:rPr lang="vi-VN" sz="2400" b="1" dirty="0" err="1">
                <a:solidFill>
                  <a:srgbClr val="002060"/>
                </a:solidFill>
                <a:latin typeface="Nunito Black" pitchFamily="2" charset="0"/>
              </a:rPr>
              <a:t>Những</a:t>
            </a:r>
            <a:r>
              <a:rPr lang="vi-VN" sz="24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vi-VN" sz="2400" b="1" dirty="0" err="1">
                <a:solidFill>
                  <a:srgbClr val="002060"/>
                </a:solidFill>
                <a:latin typeface="Nunito Black" pitchFamily="2" charset="0"/>
              </a:rPr>
              <a:t>hàng</a:t>
            </a:r>
            <a:r>
              <a:rPr lang="vi-VN" sz="2400" b="1" dirty="0">
                <a:solidFill>
                  <a:srgbClr val="002060"/>
                </a:solidFill>
                <a:latin typeface="Nunito Black" pitchFamily="2" charset="0"/>
              </a:rPr>
              <a:t> cây xanh đung đưa trong </a:t>
            </a:r>
            <a:r>
              <a:rPr lang="vi-VN" sz="2400" b="1" dirty="0" err="1">
                <a:solidFill>
                  <a:srgbClr val="002060"/>
                </a:solidFill>
                <a:latin typeface="Nunito Black" pitchFamily="2" charset="0"/>
              </a:rPr>
              <a:t>gió</a:t>
            </a:r>
            <a:r>
              <a:rPr lang="vi-VN" sz="2400" b="1" dirty="0">
                <a:solidFill>
                  <a:srgbClr val="002060"/>
                </a:solidFill>
                <a:latin typeface="Nunito Black" pitchFamily="2" charset="0"/>
              </a:rPr>
              <a:t>, </a:t>
            </a:r>
            <a:r>
              <a:rPr lang="vi-VN" sz="2400" b="1" dirty="0" err="1">
                <a:solidFill>
                  <a:srgbClr val="002060"/>
                </a:solidFill>
                <a:latin typeface="Nunito Black" pitchFamily="2" charset="0"/>
              </a:rPr>
              <a:t>những</a:t>
            </a:r>
            <a:r>
              <a:rPr lang="vi-VN" sz="24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vi-VN" sz="2400" b="1" dirty="0" err="1">
                <a:solidFill>
                  <a:srgbClr val="002060"/>
                </a:solidFill>
                <a:latin typeface="Nunito Black" pitchFamily="2" charset="0"/>
              </a:rPr>
              <a:t>chiếc</a:t>
            </a:r>
            <a:r>
              <a:rPr lang="vi-VN" sz="2400" b="1" dirty="0">
                <a:solidFill>
                  <a:srgbClr val="002060"/>
                </a:solidFill>
                <a:latin typeface="Nunito Black" pitchFamily="2" charset="0"/>
              </a:rPr>
              <a:t> xe </a:t>
            </a:r>
            <a:r>
              <a:rPr lang="vi-VN" sz="2400" b="1" dirty="0" err="1">
                <a:solidFill>
                  <a:srgbClr val="002060"/>
                </a:solidFill>
                <a:latin typeface="Nunito Black" pitchFamily="2" charset="0"/>
              </a:rPr>
              <a:t>vội</a:t>
            </a:r>
            <a:r>
              <a:rPr lang="vi-VN" sz="24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vi-VN" sz="2400" b="1" dirty="0" err="1">
                <a:solidFill>
                  <a:srgbClr val="002060"/>
                </a:solidFill>
                <a:latin typeface="Nunito Black" pitchFamily="2" charset="0"/>
              </a:rPr>
              <a:t>vã</a:t>
            </a:r>
            <a:r>
              <a:rPr lang="vi-VN" sz="24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vi-VN" sz="2400" b="1" dirty="0" err="1">
                <a:solidFill>
                  <a:srgbClr val="002060"/>
                </a:solidFill>
                <a:latin typeface="Nunito Black" pitchFamily="2" charset="0"/>
              </a:rPr>
              <a:t>chạy</a:t>
            </a:r>
            <a:r>
              <a:rPr lang="vi-VN" sz="2400" b="1" dirty="0">
                <a:solidFill>
                  <a:srgbClr val="002060"/>
                </a:solidFill>
                <a:latin typeface="Nunito Black" pitchFamily="2" charset="0"/>
              </a:rPr>
              <a:t> trên </a:t>
            </a:r>
            <a:r>
              <a:rPr lang="vi-VN" sz="2400" b="1" dirty="0" err="1">
                <a:solidFill>
                  <a:srgbClr val="002060"/>
                </a:solidFill>
                <a:latin typeface="Nunito Black" pitchFamily="2" charset="0"/>
              </a:rPr>
              <a:t>đường</a:t>
            </a:r>
            <a:r>
              <a:rPr lang="vi-VN" sz="2400" b="1" dirty="0">
                <a:solidFill>
                  <a:srgbClr val="002060"/>
                </a:solidFill>
                <a:latin typeface="Nunito Black" pitchFamily="2" charset="0"/>
              </a:rPr>
              <a:t>. </a:t>
            </a:r>
            <a:r>
              <a:rPr lang="vi-VN" sz="2400" b="1" dirty="0" err="1">
                <a:solidFill>
                  <a:srgbClr val="002060"/>
                </a:solidFill>
                <a:latin typeface="Nunito Black" pitchFamily="2" charset="0"/>
              </a:rPr>
              <a:t>Bố</a:t>
            </a:r>
            <a:r>
              <a:rPr lang="vi-VN" sz="24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vi-VN" sz="2400" b="1" dirty="0" err="1">
                <a:solidFill>
                  <a:srgbClr val="002060"/>
                </a:solidFill>
                <a:latin typeface="Nunito Black" pitchFamily="2" charset="0"/>
              </a:rPr>
              <a:t>cùng</a:t>
            </a:r>
            <a:r>
              <a:rPr lang="vi-VN" sz="2400" b="1" dirty="0">
                <a:solidFill>
                  <a:srgbClr val="002060"/>
                </a:solidFill>
                <a:latin typeface="Nunito Black" pitchFamily="2" charset="0"/>
              </a:rPr>
              <a:t> em ôn </a:t>
            </a:r>
            <a:r>
              <a:rPr lang="vi-VN" sz="2400" b="1" dirty="0" err="1">
                <a:solidFill>
                  <a:srgbClr val="002060"/>
                </a:solidFill>
                <a:latin typeface="Nunito Black" pitchFamily="2" charset="0"/>
              </a:rPr>
              <a:t>lại</a:t>
            </a:r>
            <a:r>
              <a:rPr lang="vi-VN" sz="24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vi-VN" sz="2400" b="1" dirty="0" err="1">
                <a:solidFill>
                  <a:srgbClr val="002060"/>
                </a:solidFill>
                <a:latin typeface="Nunito Black" pitchFamily="2" charset="0"/>
              </a:rPr>
              <a:t>bài</a:t>
            </a:r>
            <a:r>
              <a:rPr lang="vi-VN" sz="2400" b="1" dirty="0">
                <a:solidFill>
                  <a:srgbClr val="002060"/>
                </a:solidFill>
                <a:latin typeface="Nunito Black" pitchFamily="2" charset="0"/>
              </a:rPr>
              <a:t> hôm </a:t>
            </a:r>
            <a:r>
              <a:rPr lang="vi-VN" sz="2400" b="1" dirty="0" err="1">
                <a:solidFill>
                  <a:srgbClr val="002060"/>
                </a:solidFill>
                <a:latin typeface="Nunito Black" pitchFamily="2" charset="0"/>
              </a:rPr>
              <a:t>trước</a:t>
            </a:r>
            <a:r>
              <a:rPr lang="vi-VN" sz="24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vi-VN" sz="2400" b="1" dirty="0" err="1">
                <a:solidFill>
                  <a:srgbClr val="002060"/>
                </a:solidFill>
                <a:latin typeface="Nunito Black" pitchFamily="2" charset="0"/>
              </a:rPr>
              <a:t>bằng</a:t>
            </a:r>
            <a:r>
              <a:rPr lang="vi-VN" sz="24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vi-VN" sz="2400" b="1" dirty="0" err="1">
                <a:solidFill>
                  <a:srgbClr val="002060"/>
                </a:solidFill>
                <a:latin typeface="Nunito Black" pitchFamily="2" charset="0"/>
              </a:rPr>
              <a:t>cách</a:t>
            </a:r>
            <a:r>
              <a:rPr lang="vi-VN" sz="24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vi-VN" sz="2400" b="1" dirty="0" err="1">
                <a:solidFill>
                  <a:srgbClr val="002060"/>
                </a:solidFill>
                <a:latin typeface="Nunito Black" pitchFamily="2" charset="0"/>
              </a:rPr>
              <a:t>hỏi</a:t>
            </a:r>
            <a:r>
              <a:rPr lang="vi-VN" sz="24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vi-VN" sz="2400" b="1" dirty="0" err="1">
                <a:solidFill>
                  <a:srgbClr val="002060"/>
                </a:solidFill>
                <a:latin typeface="Nunito Black" pitchFamily="2" charset="0"/>
              </a:rPr>
              <a:t>và</a:t>
            </a:r>
            <a:r>
              <a:rPr lang="vi-VN" sz="24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vi-VN" sz="2400" b="1" dirty="0" err="1">
                <a:solidFill>
                  <a:srgbClr val="002060"/>
                </a:solidFill>
                <a:latin typeface="Nunito Black" pitchFamily="2" charset="0"/>
              </a:rPr>
              <a:t>trả</a:t>
            </a:r>
            <a:r>
              <a:rPr lang="vi-VN" sz="24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vi-VN" sz="2400" b="1" dirty="0" err="1">
                <a:solidFill>
                  <a:srgbClr val="002060"/>
                </a:solidFill>
                <a:latin typeface="Nunito Black" pitchFamily="2" charset="0"/>
              </a:rPr>
              <a:t>lời</a:t>
            </a:r>
            <a:r>
              <a:rPr lang="vi-VN" sz="2400" b="1" dirty="0">
                <a:solidFill>
                  <a:srgbClr val="002060"/>
                </a:solidFill>
                <a:latin typeface="Nunito Black" pitchFamily="2" charset="0"/>
              </a:rPr>
              <a:t> nhanh. </a:t>
            </a:r>
            <a:r>
              <a:rPr lang="vi-VN" sz="2400" b="1" dirty="0" err="1">
                <a:solidFill>
                  <a:srgbClr val="002060"/>
                </a:solidFill>
                <a:latin typeface="Nunito Black" pitchFamily="2" charset="0"/>
              </a:rPr>
              <a:t>Buổi</a:t>
            </a:r>
            <a:r>
              <a:rPr lang="vi-VN" sz="24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vi-VN" sz="2400" b="1" dirty="0" err="1">
                <a:solidFill>
                  <a:srgbClr val="002060"/>
                </a:solidFill>
                <a:latin typeface="Nunito Black" pitchFamily="2" charset="0"/>
              </a:rPr>
              <a:t>học</a:t>
            </a:r>
            <a:r>
              <a:rPr lang="vi-VN" sz="2400" b="1" dirty="0">
                <a:solidFill>
                  <a:srgbClr val="002060"/>
                </a:solidFill>
                <a:latin typeface="Nunito Black" pitchFamily="2" charset="0"/>
              </a:rPr>
              <a:t> hôm </a:t>
            </a:r>
            <a:r>
              <a:rPr lang="vi-VN" sz="2400" b="1" dirty="0" err="1">
                <a:solidFill>
                  <a:srgbClr val="002060"/>
                </a:solidFill>
                <a:latin typeface="Nunito Black" pitchFamily="2" charset="0"/>
              </a:rPr>
              <a:t>ấy</a:t>
            </a:r>
            <a:r>
              <a:rPr lang="vi-VN" sz="2400" b="1" dirty="0">
                <a:solidFill>
                  <a:srgbClr val="002060"/>
                </a:solidFill>
                <a:latin typeface="Nunito Black" pitchFamily="2" charset="0"/>
              </a:rPr>
              <a:t>, em </a:t>
            </a:r>
            <a:r>
              <a:rPr lang="vi-VN" sz="2400" b="1" dirty="0" err="1">
                <a:solidFill>
                  <a:srgbClr val="002060"/>
                </a:solidFill>
                <a:latin typeface="Nunito Black" pitchFamily="2" charset="0"/>
              </a:rPr>
              <a:t>đã</a:t>
            </a:r>
            <a:r>
              <a:rPr lang="vi-VN" sz="24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vi-VN" sz="2400" b="1" dirty="0" err="1">
                <a:solidFill>
                  <a:srgbClr val="002060"/>
                </a:solidFill>
                <a:latin typeface="Nunito Black" pitchFamily="2" charset="0"/>
              </a:rPr>
              <a:t>dành</a:t>
            </a:r>
            <a:r>
              <a:rPr lang="vi-VN" sz="24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vi-VN" sz="2400" b="1" dirty="0" err="1">
                <a:solidFill>
                  <a:srgbClr val="002060"/>
                </a:solidFill>
                <a:latin typeface="Nunito Black" pitchFamily="2" charset="0"/>
              </a:rPr>
              <a:t>được</a:t>
            </a:r>
            <a:r>
              <a:rPr lang="vi-VN" sz="24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vi-VN" sz="2400" b="1" dirty="0" err="1">
                <a:solidFill>
                  <a:srgbClr val="002060"/>
                </a:solidFill>
                <a:latin typeface="Nunito Black" pitchFamily="2" charset="0"/>
              </a:rPr>
              <a:t>điểm</a:t>
            </a:r>
            <a:r>
              <a:rPr lang="vi-VN" sz="2400" b="1" dirty="0">
                <a:solidFill>
                  <a:srgbClr val="002060"/>
                </a:solidFill>
                <a:latin typeface="Nunito Black" pitchFamily="2" charset="0"/>
              </a:rPr>
              <a:t> 10.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Nunito Black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D4A748A-A2E7-7993-C8C2-60BA8E004A1F}"/>
              </a:ext>
            </a:extLst>
          </p:cNvPr>
          <p:cNvSpPr txBox="1"/>
          <p:nvPr/>
        </p:nvSpPr>
        <p:spPr>
          <a:xfrm>
            <a:off x="1828800" y="111204"/>
            <a:ext cx="3505200" cy="646331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marL="0" marR="0" lvl="0" indent="0" algn="l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 dirty="0" err="1">
                <a:solidFill>
                  <a:schemeClr val="bg1"/>
                </a:solidFill>
                <a:effectLst/>
                <a:latin typeface="Nunito Black" pitchFamily="2" charset="0"/>
                <a:cs typeface="#9Slide03 Arima Madurai Black" panose="020B0604020202020204" charset="0"/>
              </a:rPr>
              <a:t>Bài</a:t>
            </a:r>
            <a:r>
              <a:rPr lang="en-US" sz="3600" b="1" i="0" dirty="0">
                <a:solidFill>
                  <a:schemeClr val="bg1"/>
                </a:solidFill>
                <a:effectLst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en-US" sz="3600" b="1" i="0" dirty="0" err="1">
                <a:solidFill>
                  <a:schemeClr val="bg1"/>
                </a:solidFill>
                <a:effectLst/>
                <a:latin typeface="Nunito Black" pitchFamily="2" charset="0"/>
                <a:cs typeface="#9Slide03 Arima Madurai Black" panose="020B0604020202020204" charset="0"/>
              </a:rPr>
              <a:t>tham</a:t>
            </a:r>
            <a:r>
              <a:rPr lang="en-US" sz="3600" b="1" i="0" dirty="0">
                <a:solidFill>
                  <a:schemeClr val="bg1"/>
                </a:solidFill>
                <a:effectLst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en-US" sz="3600" b="1" i="0" dirty="0" err="1">
                <a:solidFill>
                  <a:schemeClr val="bg1"/>
                </a:solidFill>
                <a:effectLst/>
                <a:latin typeface="Nunito Black" pitchFamily="2" charset="0"/>
                <a:cs typeface="#9Slide03 Arima Madurai Black" panose="020B0604020202020204" charset="0"/>
              </a:rPr>
              <a:t>khảo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Nunito Black" pitchFamily="2" charset="0"/>
              <a:cs typeface="#9Slide03 Arima Madurai Black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362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20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A464D6E-4EE8-8563-FA5A-342FDA098DD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00"/>
          <a:stretch/>
        </p:blipFill>
        <p:spPr>
          <a:xfrm>
            <a:off x="13" y="1282"/>
            <a:ext cx="12191987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136899"/>
      </p:ext>
    </p:extLst>
  </p:cSld>
  <p:clrMapOvr>
    <a:masterClrMapping/>
  </p:clrMapOvr>
  <p:transition spd="slow">
    <p:randomBar dir="vert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85A3473-966A-C8D6-3AB5-4024AD4B4D13}"/>
              </a:ext>
            </a:extLst>
          </p:cNvPr>
          <p:cNvSpPr/>
          <p:nvPr/>
        </p:nvSpPr>
        <p:spPr>
          <a:xfrm>
            <a:off x="76200" y="64171"/>
            <a:ext cx="4800600" cy="724363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F0502020204030204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5DF879B-BC92-DB36-135F-566384FC6EEC}"/>
              </a:ext>
            </a:extLst>
          </p:cNvPr>
          <p:cNvSpPr txBox="1"/>
          <p:nvPr/>
        </p:nvSpPr>
        <p:spPr>
          <a:xfrm>
            <a:off x="0" y="164742"/>
            <a:ext cx="571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 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Luyện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nói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theo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chủ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điểm</a:t>
            </a: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unito Black" panose="00000A00000000000000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CAB93D97-5D9B-553B-D5A3-EAF93EFEE351}"/>
              </a:ext>
            </a:extLst>
          </p:cNvPr>
          <p:cNvSpPr txBox="1"/>
          <p:nvPr/>
        </p:nvSpPr>
        <p:spPr>
          <a:xfrm>
            <a:off x="685800" y="939537"/>
            <a:ext cx="9677400" cy="523220"/>
          </a:xfrm>
          <a:prstGeom prst="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r>
              <a:rPr lang="en-US" sz="2800" i="1" dirty="0" err="1">
                <a:solidFill>
                  <a:schemeClr val="bg1"/>
                </a:solidFill>
                <a:latin typeface="Nunito Black" pitchFamily="2" charset="0"/>
                <a:cs typeface="#9Slide03 Arima Madurai Black" panose="020B0604020202020204" charset="0"/>
              </a:rPr>
              <a:t>Câu</a:t>
            </a:r>
            <a:r>
              <a:rPr lang="en-US" sz="2800" i="1" dirty="0">
                <a:solidFill>
                  <a:schemeClr val="bg1"/>
                </a:solidFill>
                <a:latin typeface="Nunito Black" pitchFamily="2" charset="0"/>
                <a:cs typeface="#9Slide03 Arima Madurai Black" panose="020B0604020202020204" charset="0"/>
              </a:rPr>
              <a:t> 2</a:t>
            </a:r>
            <a:r>
              <a:rPr lang="en-US" sz="2800" b="1" dirty="0">
                <a:solidFill>
                  <a:schemeClr val="bg1"/>
                </a:solidFill>
                <a:latin typeface="Nunito Black" pitchFamily="2" charset="0"/>
                <a:cs typeface="#9Slide03 Arima Madurai Black" panose="020B0604020202020204" charset="0"/>
              </a:rPr>
              <a:t>. </a:t>
            </a:r>
            <a:r>
              <a:rPr lang="en-US" sz="2800" b="1" i="1" dirty="0" err="1">
                <a:solidFill>
                  <a:schemeClr val="bg1"/>
                </a:solidFill>
                <a:latin typeface="Nunito Black" pitchFamily="2" charset="0"/>
                <a:cs typeface="#9Slide03 Arima Madurai Black" panose="020B0604020202020204" charset="0"/>
              </a:rPr>
              <a:t>Nêu</a:t>
            </a:r>
            <a:r>
              <a:rPr lang="en-US" sz="2800" b="1" i="1" dirty="0">
                <a:solidFill>
                  <a:schemeClr val="bg1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Nunito Black" pitchFamily="2" charset="0"/>
                <a:cs typeface="#9Slide03 Arima Madurai Black" panose="020B0604020202020204" charset="0"/>
              </a:rPr>
              <a:t>cảm</a:t>
            </a:r>
            <a:r>
              <a:rPr lang="en-US" sz="2800" b="1" i="1" dirty="0">
                <a:solidFill>
                  <a:schemeClr val="bg1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Nunito Black" pitchFamily="2" charset="0"/>
                <a:cs typeface="#9Slide03 Arima Madurai Black" panose="020B0604020202020204" charset="0"/>
              </a:rPr>
              <a:t>nghĩ</a:t>
            </a:r>
            <a:r>
              <a:rPr lang="en-US" sz="2800" b="1" i="1" dirty="0">
                <a:solidFill>
                  <a:schemeClr val="bg1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Nunito Black" pitchFamily="2" charset="0"/>
                <a:cs typeface="#9Slide03 Arima Madurai Black" panose="020B0604020202020204" charset="0"/>
              </a:rPr>
              <a:t>của</a:t>
            </a:r>
            <a:r>
              <a:rPr lang="en-US" sz="2800" b="1" i="1" dirty="0">
                <a:solidFill>
                  <a:schemeClr val="bg1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Nunito Black" pitchFamily="2" charset="0"/>
                <a:cs typeface="#9Slide03 Arima Madurai Black" panose="020B0604020202020204" charset="0"/>
              </a:rPr>
              <a:t>em</a:t>
            </a:r>
            <a:r>
              <a:rPr lang="en-US" sz="2800" b="1" i="1" dirty="0">
                <a:solidFill>
                  <a:schemeClr val="bg1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Nunito Black" pitchFamily="2" charset="0"/>
                <a:cs typeface="#9Slide03 Arima Madurai Black" panose="020B0604020202020204" charset="0"/>
              </a:rPr>
              <a:t>sau</a:t>
            </a:r>
            <a:r>
              <a:rPr lang="en-US" sz="2800" b="1" i="1" dirty="0">
                <a:solidFill>
                  <a:schemeClr val="bg1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Nunito Black" pitchFamily="2" charset="0"/>
                <a:cs typeface="#9Slide03 Arima Madurai Black" panose="020B0604020202020204" charset="0"/>
              </a:rPr>
              <a:t>một</a:t>
            </a:r>
            <a:r>
              <a:rPr lang="en-US" sz="2800" b="1" i="1" dirty="0">
                <a:solidFill>
                  <a:schemeClr val="bg1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Nunito Black" pitchFamily="2" charset="0"/>
                <a:cs typeface="#9Slide03 Arima Madurai Black" panose="020B0604020202020204" charset="0"/>
              </a:rPr>
              <a:t>tháng</a:t>
            </a:r>
            <a:r>
              <a:rPr lang="en-US" sz="2800" b="1" i="1" dirty="0">
                <a:solidFill>
                  <a:schemeClr val="bg1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Nunito Black" pitchFamily="2" charset="0"/>
                <a:cs typeface="#9Slide03 Arima Madurai Black" panose="020B0604020202020204" charset="0"/>
              </a:rPr>
              <a:t>học</a:t>
            </a:r>
            <a:r>
              <a:rPr lang="en-US" sz="2800" b="1" i="1" dirty="0">
                <a:solidFill>
                  <a:schemeClr val="bg1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Nunito Black" pitchFamily="2" charset="0"/>
                <a:cs typeface="#9Slide03 Arima Madurai Black" panose="020B0604020202020204" charset="0"/>
              </a:rPr>
              <a:t>tập</a:t>
            </a:r>
            <a:r>
              <a:rPr lang="en-US" sz="2800" b="1" i="1" dirty="0">
                <a:solidFill>
                  <a:schemeClr val="bg1"/>
                </a:solidFill>
                <a:latin typeface="Nunito Black" pitchFamily="2" charset="0"/>
                <a:cs typeface="#9Slide03 Arima Madurai Black" panose="020B0604020202020204" charset="0"/>
              </a:rPr>
              <a:t>.</a:t>
            </a:r>
            <a:endParaRPr lang="vi-VN" sz="2800" b="1" i="1" dirty="0">
              <a:solidFill>
                <a:schemeClr val="bg1"/>
              </a:solidFill>
              <a:latin typeface="Nunito Black" pitchFamily="2" charset="0"/>
              <a:cs typeface="#9Slide03 Arima Madurai Black" panose="020B0604020202020204" charset="0"/>
            </a:endParaRP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B1A3B71E-C13C-6E29-0037-B9D61735CD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734"/>
          <a:stretch/>
        </p:blipFill>
        <p:spPr bwMode="auto">
          <a:xfrm>
            <a:off x="914400" y="2190978"/>
            <a:ext cx="10134874" cy="40933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F968712-D56A-D5BE-0034-0178C8B03668}"/>
              </a:ext>
            </a:extLst>
          </p:cNvPr>
          <p:cNvSpPr txBox="1"/>
          <p:nvPr/>
        </p:nvSpPr>
        <p:spPr>
          <a:xfrm>
            <a:off x="2514600" y="3124200"/>
            <a:ext cx="7190281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>
                <a:solidFill>
                  <a:srgbClr val="FF0000"/>
                </a:solidFill>
                <a:latin typeface="Nunito Black" pitchFamily="2" charset="0"/>
                <a:cs typeface="#9Slide03 Arima Madurai Black" panose="020B0604020202020204" charset="0"/>
              </a:rPr>
              <a:t>	</a:t>
            </a:r>
            <a:r>
              <a:rPr lang="vi-VN" sz="2800">
                <a:solidFill>
                  <a:srgbClr val="FF0000"/>
                </a:solidFill>
                <a:latin typeface="Nunito Black" pitchFamily="2" charset="0"/>
                <a:cs typeface="#9Slide03 Arima Madurai Black" panose="020B0604020202020204" charset="0"/>
              </a:rPr>
              <a:t>Sau một tháng học tập, em cảm thấy mình đã lớn </a:t>
            </a:r>
            <a:r>
              <a:rPr lang="en-US" sz="2800">
                <a:solidFill>
                  <a:srgbClr val="FF0000"/>
                </a:solidFill>
                <a:latin typeface="Nunito Black" pitchFamily="2" charset="0"/>
                <a:cs typeface="#9Slide03 Arima Madurai Black" panose="020B0604020202020204" charset="0"/>
              </a:rPr>
              <a:t>hơn </a:t>
            </a:r>
            <a:r>
              <a:rPr lang="vi-VN" sz="2800">
                <a:solidFill>
                  <a:srgbClr val="FF0000"/>
                </a:solidFill>
                <a:latin typeface="Nunito Black" pitchFamily="2" charset="0"/>
                <a:cs typeface="#9Slide03 Arima Madurai Black" panose="020B0604020202020204" charset="0"/>
              </a:rPr>
              <a:t>so với năm lớp 2. Em được học rất nhiều những bài học bổ ích</a:t>
            </a:r>
            <a:r>
              <a:rPr lang="en-US" sz="2800">
                <a:solidFill>
                  <a:srgbClr val="FF0000"/>
                </a:solidFill>
                <a:latin typeface="Nunito Black" pitchFamily="2" charset="0"/>
                <a:cs typeface="#9Slide03 Arima Madurai Black" panose="020B0604020202020204" charset="0"/>
              </a:rPr>
              <a:t> từ thầy cô</a:t>
            </a:r>
            <a:r>
              <a:rPr lang="vi-VN" sz="2800">
                <a:solidFill>
                  <a:srgbClr val="FF0000"/>
                </a:solidFill>
                <a:latin typeface="Nunito Black" pitchFamily="2" charset="0"/>
                <a:cs typeface="#9Slide03 Arima Madurai Black" panose="020B0604020202020204" charset="0"/>
              </a:rPr>
              <a:t>.</a:t>
            </a:r>
            <a:endParaRPr lang="en-US" sz="28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8068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" name="Rectangle 25">
            <a:extLst>
              <a:ext uri="{FF2B5EF4-FFF2-40B4-BE49-F238E27FC236}">
                <a16:creationId xmlns:a16="http://schemas.microsoft.com/office/drawing/2014/main" id="{22F15A2D-2324-487D-A02A-BF46C5C580E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Freeform: Shape 27">
            <a:extLst>
              <a:ext uri="{FF2B5EF4-FFF2-40B4-BE49-F238E27FC236}">
                <a16:creationId xmlns:a16="http://schemas.microsoft.com/office/drawing/2014/main" id="{17A7F34E-D418-47E2-9F86-2C45BBC3121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1732" y="321733"/>
            <a:ext cx="11546828" cy="6214534"/>
          </a:xfrm>
          <a:custGeom>
            <a:avLst/>
            <a:gdLst>
              <a:gd name="connsiteX0" fmla="*/ 0 w 11546828"/>
              <a:gd name="connsiteY0" fmla="*/ 0 h 6214534"/>
              <a:gd name="connsiteX1" fmla="*/ 7965430 w 11546828"/>
              <a:gd name="connsiteY1" fmla="*/ 0 h 6214534"/>
              <a:gd name="connsiteX2" fmla="*/ 7965430 w 11546828"/>
              <a:gd name="connsiteY2" fmla="*/ 1786 h 6214534"/>
              <a:gd name="connsiteX3" fmla="*/ 11546828 w 11546828"/>
              <a:gd name="connsiteY3" fmla="*/ 1786 h 6214534"/>
              <a:gd name="connsiteX4" fmla="*/ 11546828 w 11546828"/>
              <a:gd name="connsiteY4" fmla="*/ 2866740 h 6214534"/>
              <a:gd name="connsiteX5" fmla="*/ 11225095 w 11546828"/>
              <a:gd name="connsiteY5" fmla="*/ 3179536 h 6214534"/>
              <a:gd name="connsiteX6" fmla="*/ 11225095 w 11546828"/>
              <a:gd name="connsiteY6" fmla="*/ 301542 h 6214534"/>
              <a:gd name="connsiteX7" fmla="*/ 320042 w 11546828"/>
              <a:gd name="connsiteY7" fmla="*/ 301542 h 6214534"/>
              <a:gd name="connsiteX8" fmla="*/ 320042 w 11546828"/>
              <a:gd name="connsiteY8" fmla="*/ 5909424 h 6214534"/>
              <a:gd name="connsiteX9" fmla="*/ 8417210 w 11546828"/>
              <a:gd name="connsiteY9" fmla="*/ 5909424 h 6214534"/>
              <a:gd name="connsiteX10" fmla="*/ 8103383 w 11546828"/>
              <a:gd name="connsiteY10" fmla="*/ 6214534 h 6214534"/>
              <a:gd name="connsiteX11" fmla="*/ 7222929 w 11546828"/>
              <a:gd name="connsiteY11" fmla="*/ 6214534 h 6214534"/>
              <a:gd name="connsiteX12" fmla="*/ 7222929 w 11546828"/>
              <a:gd name="connsiteY12" fmla="*/ 6212748 h 6214534"/>
              <a:gd name="connsiteX13" fmla="*/ 0 w 11546828"/>
              <a:gd name="connsiteY13" fmla="*/ 6212748 h 6214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1546828" h="6214534">
                <a:moveTo>
                  <a:pt x="0" y="0"/>
                </a:moveTo>
                <a:lnTo>
                  <a:pt x="7965430" y="0"/>
                </a:lnTo>
                <a:lnTo>
                  <a:pt x="7965430" y="1786"/>
                </a:lnTo>
                <a:lnTo>
                  <a:pt x="11546828" y="1786"/>
                </a:lnTo>
                <a:lnTo>
                  <a:pt x="11546828" y="2866740"/>
                </a:lnTo>
                <a:lnTo>
                  <a:pt x="11225095" y="3179536"/>
                </a:lnTo>
                <a:lnTo>
                  <a:pt x="11225095" y="301542"/>
                </a:lnTo>
                <a:lnTo>
                  <a:pt x="320042" y="301542"/>
                </a:lnTo>
                <a:lnTo>
                  <a:pt x="320042" y="5909424"/>
                </a:lnTo>
                <a:lnTo>
                  <a:pt x="8417210" y="5909424"/>
                </a:lnTo>
                <a:lnTo>
                  <a:pt x="8103383" y="6214534"/>
                </a:lnTo>
                <a:lnTo>
                  <a:pt x="7222929" y="6214534"/>
                </a:lnTo>
                <a:lnTo>
                  <a:pt x="7222929" y="6212748"/>
                </a:lnTo>
                <a:lnTo>
                  <a:pt x="0" y="6212748"/>
                </a:lnTo>
                <a:close/>
              </a:path>
            </a:pathLst>
          </a:custGeom>
          <a:solidFill>
            <a:schemeClr val="tx1">
              <a:lumMod val="50000"/>
              <a:lumOff val="5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Right Triangle 29">
            <a:extLst>
              <a:ext uri="{FF2B5EF4-FFF2-40B4-BE49-F238E27FC236}">
                <a16:creationId xmlns:a16="http://schemas.microsoft.com/office/drawing/2014/main" id="{2AEAFA59-923A-4F54-8B49-44C970BCC32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6">
            <a:extLst>
              <a:ext uri="{FF2B5EF4-FFF2-40B4-BE49-F238E27FC236}">
                <a16:creationId xmlns:a16="http://schemas.microsoft.com/office/drawing/2014/main" id="{0381C55F-8E9F-B550-DCE4-AC458AEE27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 rot="16200000">
            <a:off x="568619" y="1302516"/>
            <a:ext cx="4979334" cy="481270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A0E28F7-C2FC-6CA9-E824-0E775DE5C238}"/>
              </a:ext>
            </a:extLst>
          </p:cNvPr>
          <p:cNvSpPr txBox="1"/>
          <p:nvPr/>
        </p:nvSpPr>
        <p:spPr>
          <a:xfrm>
            <a:off x="5281480" y="2359393"/>
            <a:ext cx="5943600" cy="1952947"/>
          </a:xfrm>
          <a:prstGeom prst="rect">
            <a:avLst/>
          </a:prstGeom>
          <a:noFill/>
        </p:spPr>
        <p:txBody>
          <a:bodyPr vert="horz" lIns="60960" tIns="30480" rIns="60960" bIns="30480" rtlCol="0" anchor="ctr">
            <a:noAutofit/>
          </a:bodyPr>
          <a:lstStyle/>
          <a:p>
            <a:pPr marL="0" marR="0" lvl="0" indent="-152408" algn="ctr" defTabSz="60953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gmar One" panose="020B0604020202020204" charset="0"/>
                <a:cs typeface="#9Slide03 Arima Madurai Black" panose="020B0604020202020204" charset="0"/>
              </a:rPr>
              <a:t>Tiết</a:t>
            </a:r>
            <a:r>
              <a:rPr kumimoji="0" lang="en-US" sz="800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gmar One" panose="020B0604020202020204" charset="0"/>
                <a:cs typeface="#9Slide03 Arima Madurai Black" panose="020B0604020202020204" charset="0"/>
              </a:rPr>
              <a:t> 3</a:t>
            </a:r>
          </a:p>
          <a:p>
            <a:pPr marL="0" marR="0" lvl="0" indent="-152408" algn="ctr" defTabSz="60953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endParaRPr kumimoji="0" lang="en-US" sz="800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Sigmar One" panose="020B0604020202020204" charset="0"/>
              <a:cs typeface="#9Slide03 Arima Madurai Black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8107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0">
            <a:extLst>
              <a:ext uri="{FF2B5EF4-FFF2-40B4-BE49-F238E27FC236}">
                <a16:creationId xmlns:a16="http://schemas.microsoft.com/office/drawing/2014/main" id="{C6258C25-9AC4-F6CB-0E86-31EDD3BE5F6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989" r="4870" b="1"/>
          <a:stretch/>
        </p:blipFill>
        <p:spPr>
          <a:xfrm>
            <a:off x="-67324" y="-39887"/>
            <a:ext cx="12196243" cy="6857993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5707F116-8EC0-4822-9067-186AC8C96EB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138684" y="1316432"/>
            <a:ext cx="4225136" cy="42251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49F1A7E4-819D-4D21-8E8B-32671A9F985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563920" y="753377"/>
            <a:ext cx="5353835" cy="5353835"/>
          </a:xfrm>
          <a:custGeom>
            <a:avLst/>
            <a:gdLst>
              <a:gd name="connsiteX0" fmla="*/ 690507 w 5353835"/>
              <a:gd name="connsiteY0" fmla="*/ 5273742 h 5353835"/>
              <a:gd name="connsiteX1" fmla="*/ 4938299 w 5353835"/>
              <a:gd name="connsiteY1" fmla="*/ 5273742 h 5353835"/>
              <a:gd name="connsiteX2" fmla="*/ 4858206 w 5353835"/>
              <a:gd name="connsiteY2" fmla="*/ 5353835 h 5353835"/>
              <a:gd name="connsiteX3" fmla="*/ 770600 w 5353835"/>
              <a:gd name="connsiteY3" fmla="*/ 5353835 h 5353835"/>
              <a:gd name="connsiteX4" fmla="*/ 433255 w 5353835"/>
              <a:gd name="connsiteY4" fmla="*/ 80093 h 5353835"/>
              <a:gd name="connsiteX5" fmla="*/ 513348 w 5353835"/>
              <a:gd name="connsiteY5" fmla="*/ 0 h 5353835"/>
              <a:gd name="connsiteX6" fmla="*/ 5353835 w 5353835"/>
              <a:gd name="connsiteY6" fmla="*/ 0 h 5353835"/>
              <a:gd name="connsiteX7" fmla="*/ 5353835 w 5353835"/>
              <a:gd name="connsiteY7" fmla="*/ 4858206 h 5353835"/>
              <a:gd name="connsiteX8" fmla="*/ 5273742 w 5353835"/>
              <a:gd name="connsiteY8" fmla="*/ 4938299 h 5353835"/>
              <a:gd name="connsiteX9" fmla="*/ 5273742 w 5353835"/>
              <a:gd name="connsiteY9" fmla="*/ 80093 h 5353835"/>
              <a:gd name="connsiteX10" fmla="*/ 0 w 5353835"/>
              <a:gd name="connsiteY10" fmla="*/ 513348 h 5353835"/>
              <a:gd name="connsiteX11" fmla="*/ 80093 w 5353835"/>
              <a:gd name="connsiteY11" fmla="*/ 433255 h 5353835"/>
              <a:gd name="connsiteX12" fmla="*/ 80093 w 5353835"/>
              <a:gd name="connsiteY12" fmla="*/ 4663328 h 5353835"/>
              <a:gd name="connsiteX13" fmla="*/ 0 w 5353835"/>
              <a:gd name="connsiteY13" fmla="*/ 4583235 h 5353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353835" h="5353835">
                <a:moveTo>
                  <a:pt x="690507" y="5273742"/>
                </a:moveTo>
                <a:lnTo>
                  <a:pt x="4938299" y="5273742"/>
                </a:lnTo>
                <a:lnTo>
                  <a:pt x="4858206" y="5353835"/>
                </a:lnTo>
                <a:lnTo>
                  <a:pt x="770600" y="5353835"/>
                </a:lnTo>
                <a:close/>
                <a:moveTo>
                  <a:pt x="433255" y="80093"/>
                </a:moveTo>
                <a:lnTo>
                  <a:pt x="513348" y="0"/>
                </a:lnTo>
                <a:lnTo>
                  <a:pt x="5353835" y="0"/>
                </a:lnTo>
                <a:lnTo>
                  <a:pt x="5353835" y="4858206"/>
                </a:lnTo>
                <a:lnTo>
                  <a:pt x="5273742" y="4938299"/>
                </a:lnTo>
                <a:lnTo>
                  <a:pt x="5273742" y="80093"/>
                </a:lnTo>
                <a:close/>
                <a:moveTo>
                  <a:pt x="0" y="513348"/>
                </a:moveTo>
                <a:lnTo>
                  <a:pt x="80093" y="433255"/>
                </a:lnTo>
                <a:lnTo>
                  <a:pt x="80093" y="4663328"/>
                </a:lnTo>
                <a:lnTo>
                  <a:pt x="0" y="4583235"/>
                </a:lnTo>
                <a:close/>
              </a:path>
            </a:pathLst>
          </a:cu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F839EB8-8201-63F3-BBB7-AFBB0E77BB6D}"/>
              </a:ext>
            </a:extLst>
          </p:cNvPr>
          <p:cNvSpPr txBox="1"/>
          <p:nvPr/>
        </p:nvSpPr>
        <p:spPr>
          <a:xfrm>
            <a:off x="949552" y="1881489"/>
            <a:ext cx="4248318" cy="1952947"/>
          </a:xfrm>
          <a:prstGeom prst="rect">
            <a:avLst/>
          </a:prstGeom>
          <a:noFill/>
        </p:spPr>
        <p:txBody>
          <a:bodyPr vert="horz" lIns="60960" tIns="30480" rIns="60960" bIns="30480" rtlCol="0" anchor="ctr">
            <a:normAutofit/>
          </a:bodyPr>
          <a:lstStyle/>
          <a:p>
            <a:pPr marL="0" marR="0" lvl="0" indent="0" algn="ctr" defTabSz="60953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Viết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Sigmar One" panose="00000500000000000000" pitchFamily="2" charset="0"/>
              <a:ea typeface="+mn-ea"/>
              <a:cs typeface="+mn-cs"/>
            </a:endParaRPr>
          </a:p>
          <a:p>
            <a:pPr marL="0" marR="0" lvl="0" indent="-152408" algn="ctr" defTabSz="60953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B1ECBAC9-8FF8-4D44-BD49-6B81C38167D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9951583" y="-621194"/>
            <a:ext cx="2495927" cy="1767670"/>
          </a:xfrm>
          <a:custGeom>
            <a:avLst/>
            <a:gdLst>
              <a:gd name="connsiteX0" fmla="*/ 0 w 2495927"/>
              <a:gd name="connsiteY0" fmla="*/ 1767670 h 1767670"/>
              <a:gd name="connsiteX1" fmla="*/ 1767670 w 2495927"/>
              <a:gd name="connsiteY1" fmla="*/ 0 h 1767670"/>
              <a:gd name="connsiteX2" fmla="*/ 2495927 w 2495927"/>
              <a:gd name="connsiteY2" fmla="*/ 728256 h 1767670"/>
              <a:gd name="connsiteX3" fmla="*/ 2495927 w 2495927"/>
              <a:gd name="connsiteY3" fmla="*/ 1767670 h 1767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95927" h="1767670">
                <a:moveTo>
                  <a:pt x="0" y="1767670"/>
                </a:moveTo>
                <a:lnTo>
                  <a:pt x="1767670" y="0"/>
                </a:lnTo>
                <a:lnTo>
                  <a:pt x="2495927" y="728256"/>
                </a:lnTo>
                <a:lnTo>
                  <a:pt x="2495927" y="176767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530F234A-713C-4B90-B43E-8F10C8B679D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0136578" y="419910"/>
            <a:ext cx="1130961" cy="1130961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A2C8816B-132C-4433-807D-BE8737D4604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096004" y="5609070"/>
            <a:ext cx="780053" cy="747280"/>
            <a:chOff x="7011922" y="4095164"/>
            <a:chExt cx="1203067" cy="1152523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3D9E8922-1B3D-4020-A05C-C539C0C550C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7135024" y="4167722"/>
              <a:ext cx="1079965" cy="1079965"/>
            </a:xfrm>
            <a:prstGeom prst="rect">
              <a:avLst/>
            </a:prstGeom>
            <a:solidFill>
              <a:schemeClr val="accent5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53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A8064EBB-920B-4259-AC3A-6F286FAF21A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7011922" y="4095164"/>
              <a:ext cx="485578" cy="485578"/>
            </a:xfrm>
            <a:prstGeom prst="rect">
              <a:avLst/>
            </a:prstGeom>
            <a:solidFill>
              <a:schemeClr val="accent5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53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3FE43375-339B-4A67-BEC7-44D202CA1F7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562597" y="5490560"/>
            <a:ext cx="803394" cy="855268"/>
            <a:chOff x="10246841" y="5975889"/>
            <a:chExt cx="1378553" cy="1467564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52329D9A-3D48-4B69-939D-2A480F14786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0246842" y="5975888"/>
              <a:ext cx="1316404" cy="1316405"/>
            </a:xfrm>
            <a:prstGeom prst="rect">
              <a:avLst/>
            </a:prstGeom>
            <a:solidFill>
              <a:schemeClr val="accent4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53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2D5CC4CB-7B78-480A-A0AE-A8A35C08E19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38860" y="6856918"/>
              <a:ext cx="586534" cy="586535"/>
            </a:xfrm>
            <a:prstGeom prst="rect">
              <a:avLst/>
            </a:prstGeom>
            <a:solidFill>
              <a:schemeClr val="accent4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53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89DECC1B-0AAB-435F-81AE-4C770DACCAF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085868" y="6047146"/>
            <a:ext cx="1636826" cy="818413"/>
            <a:chOff x="8085870" y="5837885"/>
            <a:chExt cx="2055357" cy="1027679"/>
          </a:xfrm>
        </p:grpSpPr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DC580C66-5435-4F00-873E-679D3D5049C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9241090" y="5965012"/>
              <a:ext cx="696678" cy="69667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53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" name="Isosceles Triangle 42">
              <a:extLst>
                <a:ext uri="{FF2B5EF4-FFF2-40B4-BE49-F238E27FC236}">
                  <a16:creationId xmlns:a16="http://schemas.microsoft.com/office/drawing/2014/main" id="{B4AFD177-1A38-4FAE-87D4-840AE22C861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85870" y="5837885"/>
              <a:ext cx="2055357" cy="1027679"/>
            </a:xfrm>
            <a:prstGeom prst="triangle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53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7" name="Picture 5">
            <a:extLst>
              <a:ext uri="{FF2B5EF4-FFF2-40B4-BE49-F238E27FC236}">
                <a16:creationId xmlns:a16="http://schemas.microsoft.com/office/drawing/2014/main" id="{FB1CDD8E-A095-9B0A-25AF-6330DA73F9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2133600" y="3429000"/>
            <a:ext cx="2149149" cy="2348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441530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C6F02BF-4090-2341-3AFE-6578647D32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1058A95-F8BE-F163-5F01-95A46DF675D2}"/>
              </a:ext>
            </a:extLst>
          </p:cNvPr>
          <p:cNvSpPr/>
          <p:nvPr/>
        </p:nvSpPr>
        <p:spPr>
          <a:xfrm>
            <a:off x="990600" y="381000"/>
            <a:ext cx="8153400" cy="695148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1 .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Nhớ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 -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viết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 :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Đi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học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vui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sao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( 3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khổ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thơ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đầu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 )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B77B361-3FDE-F147-B493-F2B575C65F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0" y="756478"/>
            <a:ext cx="1295400" cy="11217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TextBox 8">
            <a:extLst>
              <a:ext uri="{FF2B5EF4-FFF2-40B4-BE49-F238E27FC236}">
                <a16:creationId xmlns:a16="http://schemas.microsoft.com/office/drawing/2014/main" id="{32896E8D-15B0-F68D-D148-9102EBEEE639}"/>
              </a:ext>
            </a:extLst>
          </p:cNvPr>
          <p:cNvSpPr txBox="1"/>
          <p:nvPr/>
        </p:nvSpPr>
        <p:spPr>
          <a:xfrm>
            <a:off x="2417049" y="1128272"/>
            <a:ext cx="4454491" cy="2553891"/>
          </a:xfrm>
          <a:prstGeom prst="roundRect">
            <a:avLst/>
          </a:prstGeom>
          <a:solidFill>
            <a:srgbClr val="EAF9FF"/>
          </a:solidFill>
        </p:spPr>
        <p:txBody>
          <a:bodyPr wrap="square">
            <a:spAutoFit/>
          </a:bodyPr>
          <a:lstStyle/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Sáng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nay em đi </a:t>
            </a: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học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Nunito Black" pitchFamily="2" charset="0"/>
              <a:cs typeface="#9Slide03 Arima Madurai Black" panose="020B0604020202020204" charset="0"/>
            </a:endParaRPr>
          </a:p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Bình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minh </a:t>
            </a: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nắng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xôn xao</a:t>
            </a:r>
          </a:p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Trong </a:t>
            </a: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lành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làn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gió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mát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Nunito Black" pitchFamily="2" charset="0"/>
              <a:cs typeface="#9Slide03 Arima Madurai Black" panose="020B0604020202020204" charset="0"/>
            </a:endParaRPr>
          </a:p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Mơn man đôi </a:t>
            </a: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má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đào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.</a:t>
            </a:r>
          </a:p>
        </p:txBody>
      </p:sp>
      <p:pic>
        <p:nvPicPr>
          <p:cNvPr id="15" name="Picture 12">
            <a:extLst>
              <a:ext uri="{FF2B5EF4-FFF2-40B4-BE49-F238E27FC236}">
                <a16:creationId xmlns:a16="http://schemas.microsoft.com/office/drawing/2014/main" id="{ED7250C9-3A03-235C-F09D-C910840B46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3091" y="1093928"/>
            <a:ext cx="851094" cy="584333"/>
          </a:xfrm>
          <a:prstGeom prst="rect">
            <a:avLst/>
          </a:prstGeom>
        </p:spPr>
      </p:pic>
      <p:sp>
        <p:nvSpPr>
          <p:cNvPr id="16" name="TextBox 13">
            <a:extLst>
              <a:ext uri="{FF2B5EF4-FFF2-40B4-BE49-F238E27FC236}">
                <a16:creationId xmlns:a16="http://schemas.microsoft.com/office/drawing/2014/main" id="{9C2A79F9-D360-C424-67E8-E8FF18BAB39A}"/>
              </a:ext>
            </a:extLst>
          </p:cNvPr>
          <p:cNvSpPr txBox="1"/>
          <p:nvPr/>
        </p:nvSpPr>
        <p:spPr>
          <a:xfrm>
            <a:off x="2245913" y="1139778"/>
            <a:ext cx="3289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Baloo 2 Medium" pitchFamily="2" charset="0"/>
              </a:rPr>
              <a:t>1</a:t>
            </a:r>
          </a:p>
        </p:txBody>
      </p:sp>
      <p:sp>
        <p:nvSpPr>
          <p:cNvPr id="17" name="TextBox 14">
            <a:extLst>
              <a:ext uri="{FF2B5EF4-FFF2-40B4-BE49-F238E27FC236}">
                <a16:creationId xmlns:a16="http://schemas.microsoft.com/office/drawing/2014/main" id="{767D839B-4A25-3470-3F01-8A49F2CB6D25}"/>
              </a:ext>
            </a:extLst>
          </p:cNvPr>
          <p:cNvSpPr txBox="1"/>
          <p:nvPr/>
        </p:nvSpPr>
        <p:spPr>
          <a:xfrm>
            <a:off x="2353154" y="3874123"/>
            <a:ext cx="4531689" cy="255389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Lật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từng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trang </a:t>
            </a: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sách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mới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Nunito Black" pitchFamily="2" charset="0"/>
              <a:cs typeface="#9Slide03 Arima Madurai Black" panose="020B0604020202020204" charset="0"/>
            </a:endParaRPr>
          </a:p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Chao ôi </a:t>
            </a: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là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thơm tho</a:t>
            </a:r>
          </a:p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Này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đây </a:t>
            </a: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là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nương </a:t>
            </a: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lúa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Nunito Black" pitchFamily="2" charset="0"/>
              <a:cs typeface="#9Slide03 Arima Madurai Black" panose="020B0604020202020204" charset="0"/>
            </a:endParaRPr>
          </a:p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Dập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dờn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những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cánh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cò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Nunito Black" pitchFamily="2" charset="0"/>
              <a:cs typeface="#9Slide03 Arima Madurai Black" panose="020B0604020202020204" charset="0"/>
            </a:endParaRPr>
          </a:p>
        </p:txBody>
      </p:sp>
      <p:pic>
        <p:nvPicPr>
          <p:cNvPr id="18" name="Picture 15">
            <a:extLst>
              <a:ext uri="{FF2B5EF4-FFF2-40B4-BE49-F238E27FC236}">
                <a16:creationId xmlns:a16="http://schemas.microsoft.com/office/drawing/2014/main" id="{8E8E4515-CF8F-7E42-7567-11A2612D50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1" y="3761014"/>
            <a:ext cx="851094" cy="584333"/>
          </a:xfrm>
          <a:prstGeom prst="rect">
            <a:avLst/>
          </a:prstGeom>
        </p:spPr>
      </p:pic>
      <p:sp>
        <p:nvSpPr>
          <p:cNvPr id="19" name="TextBox 16">
            <a:extLst>
              <a:ext uri="{FF2B5EF4-FFF2-40B4-BE49-F238E27FC236}">
                <a16:creationId xmlns:a16="http://schemas.microsoft.com/office/drawing/2014/main" id="{3CFC20DF-81C2-3BCD-5F26-E4FCEDE7E538}"/>
              </a:ext>
            </a:extLst>
          </p:cNvPr>
          <p:cNvSpPr txBox="1"/>
          <p:nvPr/>
        </p:nvSpPr>
        <p:spPr>
          <a:xfrm>
            <a:off x="2108243" y="3791570"/>
            <a:ext cx="3770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Baloo 2 Medium" pitchFamily="2" charset="0"/>
              </a:rPr>
              <a:t>2</a:t>
            </a:r>
          </a:p>
        </p:txBody>
      </p:sp>
      <p:sp>
        <p:nvSpPr>
          <p:cNvPr id="20" name="TextBox 17">
            <a:extLst>
              <a:ext uri="{FF2B5EF4-FFF2-40B4-BE49-F238E27FC236}">
                <a16:creationId xmlns:a16="http://schemas.microsoft.com/office/drawing/2014/main" id="{F205EACA-7313-BDE5-62D4-BF13E26468E6}"/>
              </a:ext>
            </a:extLst>
          </p:cNvPr>
          <p:cNvSpPr txBox="1"/>
          <p:nvPr/>
        </p:nvSpPr>
        <p:spPr>
          <a:xfrm>
            <a:off x="7190456" y="1258201"/>
            <a:ext cx="4454490" cy="2502813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609539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Bao nhiêu </a:t>
            </a: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chuyện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cổ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tích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Nunito Black" pitchFamily="2" charset="0"/>
              <a:cs typeface="#9Slide03 Arima Madurai Black" panose="020B0604020202020204" charset="0"/>
            </a:endParaRPr>
          </a:p>
          <a:p>
            <a:pPr marL="0" marR="0" lvl="0" indent="0" algn="l" defTabSz="609539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Cũng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có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trong </a:t>
            </a: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sách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hay</a:t>
            </a:r>
          </a:p>
          <a:p>
            <a:pPr marL="0" marR="0" lvl="0" indent="0" algn="l" defTabSz="609539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Cô </a:t>
            </a: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dạy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múa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, </a:t>
            </a: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dạy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hát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Nunito Black" pitchFamily="2" charset="0"/>
              <a:cs typeface="#9Slide03 Arima Madurai Black" panose="020B0604020202020204" charset="0"/>
            </a:endParaRPr>
          </a:p>
          <a:p>
            <a:pPr marL="0" marR="0" lvl="0" indent="0" algn="l" defTabSz="609539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Làm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đồ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chơi </a:t>
            </a: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khéo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tay.</a:t>
            </a:r>
          </a:p>
        </p:txBody>
      </p:sp>
      <p:pic>
        <p:nvPicPr>
          <p:cNvPr id="21" name="Picture 18">
            <a:extLst>
              <a:ext uri="{FF2B5EF4-FFF2-40B4-BE49-F238E27FC236}">
                <a16:creationId xmlns:a16="http://schemas.microsoft.com/office/drawing/2014/main" id="{A8181638-86FC-5159-ADB3-821B4AF4F1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00" y="1295400"/>
            <a:ext cx="851094" cy="584333"/>
          </a:xfrm>
          <a:prstGeom prst="rect">
            <a:avLst/>
          </a:prstGeom>
        </p:spPr>
      </p:pic>
      <p:sp>
        <p:nvSpPr>
          <p:cNvPr id="22" name="TextBox 19">
            <a:extLst>
              <a:ext uri="{FF2B5EF4-FFF2-40B4-BE49-F238E27FC236}">
                <a16:creationId xmlns:a16="http://schemas.microsoft.com/office/drawing/2014/main" id="{5C87DA8C-7E22-C6F3-B7CE-3DC29915FA88}"/>
              </a:ext>
            </a:extLst>
          </p:cNvPr>
          <p:cNvSpPr txBox="1"/>
          <p:nvPr/>
        </p:nvSpPr>
        <p:spPr>
          <a:xfrm>
            <a:off x="6884843" y="1308240"/>
            <a:ext cx="3738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Baloo 2 Medium" pitchFamily="2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87555205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4" grpId="0" animBg="1"/>
      <p:bldP spid="16" grpId="0"/>
      <p:bldP spid="17" grpId="0" animBg="1"/>
      <p:bldP spid="19" grpId="0"/>
      <p:bldP spid="20" grpId="0" animBg="1"/>
      <p:bldP spid="2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2F15A2D-2324-487D-A02A-BF46C5C580E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F0502020204030204"/>
              <a:cs typeface="+mn-cs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17A7F34E-D418-47E2-9F86-2C45BBC3121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1732" y="321733"/>
            <a:ext cx="11546828" cy="6214534"/>
          </a:xfrm>
          <a:custGeom>
            <a:avLst/>
            <a:gdLst>
              <a:gd name="connsiteX0" fmla="*/ 0 w 11546828"/>
              <a:gd name="connsiteY0" fmla="*/ 0 h 6214534"/>
              <a:gd name="connsiteX1" fmla="*/ 7965430 w 11546828"/>
              <a:gd name="connsiteY1" fmla="*/ 0 h 6214534"/>
              <a:gd name="connsiteX2" fmla="*/ 7965430 w 11546828"/>
              <a:gd name="connsiteY2" fmla="*/ 1786 h 6214534"/>
              <a:gd name="connsiteX3" fmla="*/ 11546828 w 11546828"/>
              <a:gd name="connsiteY3" fmla="*/ 1786 h 6214534"/>
              <a:gd name="connsiteX4" fmla="*/ 11546828 w 11546828"/>
              <a:gd name="connsiteY4" fmla="*/ 2866740 h 6214534"/>
              <a:gd name="connsiteX5" fmla="*/ 11225095 w 11546828"/>
              <a:gd name="connsiteY5" fmla="*/ 3179536 h 6214534"/>
              <a:gd name="connsiteX6" fmla="*/ 11225095 w 11546828"/>
              <a:gd name="connsiteY6" fmla="*/ 301542 h 6214534"/>
              <a:gd name="connsiteX7" fmla="*/ 320042 w 11546828"/>
              <a:gd name="connsiteY7" fmla="*/ 301542 h 6214534"/>
              <a:gd name="connsiteX8" fmla="*/ 320042 w 11546828"/>
              <a:gd name="connsiteY8" fmla="*/ 5909424 h 6214534"/>
              <a:gd name="connsiteX9" fmla="*/ 8417210 w 11546828"/>
              <a:gd name="connsiteY9" fmla="*/ 5909424 h 6214534"/>
              <a:gd name="connsiteX10" fmla="*/ 8103383 w 11546828"/>
              <a:gd name="connsiteY10" fmla="*/ 6214534 h 6214534"/>
              <a:gd name="connsiteX11" fmla="*/ 7222929 w 11546828"/>
              <a:gd name="connsiteY11" fmla="*/ 6214534 h 6214534"/>
              <a:gd name="connsiteX12" fmla="*/ 7222929 w 11546828"/>
              <a:gd name="connsiteY12" fmla="*/ 6212748 h 6214534"/>
              <a:gd name="connsiteX13" fmla="*/ 0 w 11546828"/>
              <a:gd name="connsiteY13" fmla="*/ 6212748 h 6214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1546828" h="6214534">
                <a:moveTo>
                  <a:pt x="0" y="0"/>
                </a:moveTo>
                <a:lnTo>
                  <a:pt x="7965430" y="0"/>
                </a:lnTo>
                <a:lnTo>
                  <a:pt x="7965430" y="1786"/>
                </a:lnTo>
                <a:lnTo>
                  <a:pt x="11546828" y="1786"/>
                </a:lnTo>
                <a:lnTo>
                  <a:pt x="11546828" y="2866740"/>
                </a:lnTo>
                <a:lnTo>
                  <a:pt x="11225095" y="3179536"/>
                </a:lnTo>
                <a:lnTo>
                  <a:pt x="11225095" y="301542"/>
                </a:lnTo>
                <a:lnTo>
                  <a:pt x="320042" y="301542"/>
                </a:lnTo>
                <a:lnTo>
                  <a:pt x="320042" y="5909424"/>
                </a:lnTo>
                <a:lnTo>
                  <a:pt x="8417210" y="5909424"/>
                </a:lnTo>
                <a:lnTo>
                  <a:pt x="8103383" y="6214534"/>
                </a:lnTo>
                <a:lnTo>
                  <a:pt x="7222929" y="6214534"/>
                </a:lnTo>
                <a:lnTo>
                  <a:pt x="7222929" y="6212748"/>
                </a:lnTo>
                <a:lnTo>
                  <a:pt x="0" y="6212748"/>
                </a:lnTo>
                <a:close/>
              </a:path>
            </a:pathLst>
          </a:custGeom>
          <a:solidFill>
            <a:schemeClr val="tx1">
              <a:lumMod val="50000"/>
              <a:lumOff val="5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F0502020204030204"/>
              <a:cs typeface="+mn-cs"/>
            </a:endParaRPr>
          </a:p>
        </p:txBody>
      </p:sp>
      <p:sp>
        <p:nvSpPr>
          <p:cNvPr id="14" name="Right Triangle 13">
            <a:extLst>
              <a:ext uri="{FF2B5EF4-FFF2-40B4-BE49-F238E27FC236}">
                <a16:creationId xmlns:a16="http://schemas.microsoft.com/office/drawing/2014/main" id="{2AEAFA59-923A-4F54-8B49-44C970BCC32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F0502020204030204"/>
              <a:cs typeface="+mn-cs"/>
            </a:endParaRPr>
          </a:p>
        </p:txBody>
      </p:sp>
      <p:pic>
        <p:nvPicPr>
          <p:cNvPr id="5" name="Content Placeholder 4" descr="Vẽ Tay Bọ Rùa Bảy điểm Dễ Thương Miễn Phí 抠 Png Hình ảnh | Định dạng hình  ảnh PSD 610663515| vn.lovepik.com">
            <a:extLst>
              <a:ext uri="{FF2B5EF4-FFF2-40B4-BE49-F238E27FC236}">
                <a16:creationId xmlns:a16="http://schemas.microsoft.com/office/drawing/2014/main" id="{C959B51E-B266-3FDB-C3E5-0B00B6EFC0E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23140" y1="20349" x2="27442" y2="27674"/>
                        <a14:foregroundMark x1="30116" y1="16628" x2="23605" y2="19186"/>
                        <a14:foregroundMark x1="23605" y1="19186" x2="15000" y2="26628"/>
                        <a14:foregroundMark x1="15000" y1="26628" x2="17442" y2="35698"/>
                        <a14:foregroundMark x1="17442" y1="35698" x2="17674" y2="35930"/>
                        <a14:foregroundMark x1="22907" y1="21977" x2="17093" y2="26279"/>
                        <a14:foregroundMark x1="26279" y1="45349" x2="32442" y2="61163"/>
                        <a14:foregroundMark x1="35581" y1="43256" x2="51279" y2="59884"/>
                        <a14:foregroundMark x1="41512" y1="41279" x2="48023" y2="53953"/>
                        <a14:foregroundMark x1="46279" y1="41279" x2="45698" y2="53721"/>
                        <a14:foregroundMark x1="46977" y1="44767" x2="48256" y2="50233"/>
                        <a14:foregroundMark x1="35814" y1="49884" x2="47442" y2="53721"/>
                        <a14:foregroundMark x1="20000" y1="51395" x2="44302" y2="56395"/>
                        <a14:foregroundMark x1="24419" y1="50465" x2="34186" y2="52093"/>
                        <a14:foregroundMark x1="34186" y1="52093" x2="34651" y2="52442"/>
                        <a14:foregroundMark x1="37442" y1="50814" x2="44767" y2="55000"/>
                        <a14:foregroundMark x1="22558" y1="57558" x2="40116" y2="53256"/>
                        <a14:foregroundMark x1="27442" y1="58721" x2="36279" y2="62209"/>
                        <a14:foregroundMark x1="30465" y1="57209" x2="38372" y2="57093"/>
                        <a14:foregroundMark x1="51395" y1="77209" x2="51395" y2="77209"/>
                        <a14:foregroundMark x1="47209" y1="73837" x2="47209" y2="738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9" r="1" b="11469"/>
          <a:stretch/>
        </p:blipFill>
        <p:spPr bwMode="auto">
          <a:xfrm>
            <a:off x="7239000" y="3103427"/>
            <a:ext cx="3800680" cy="3362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E8E6806-0FCF-0218-CB8B-65DAB865CAF9}"/>
              </a:ext>
            </a:extLst>
          </p:cNvPr>
          <p:cNvSpPr/>
          <p:nvPr/>
        </p:nvSpPr>
        <p:spPr>
          <a:xfrm>
            <a:off x="816390" y="736264"/>
            <a:ext cx="3329786" cy="695148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F0502020204030204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7D69C05-1631-43AA-D660-34FE01B2C07C}"/>
              </a:ext>
            </a:extLst>
          </p:cNvPr>
          <p:cNvSpPr txBox="1"/>
          <p:nvPr/>
        </p:nvSpPr>
        <p:spPr>
          <a:xfrm>
            <a:off x="915024" y="775117"/>
            <a:ext cx="3679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Cách trình bày</a:t>
            </a:r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71F5DE69-3E49-23C9-64D5-38174C5465FD}"/>
              </a:ext>
            </a:extLst>
          </p:cNvPr>
          <p:cNvSpPr/>
          <p:nvPr/>
        </p:nvSpPr>
        <p:spPr>
          <a:xfrm flipH="1">
            <a:off x="1235073" y="1884892"/>
            <a:ext cx="6442076" cy="3487208"/>
          </a:xfrm>
          <a:prstGeom prst="wedgeRoundRectCallout">
            <a:avLst/>
          </a:prstGeom>
          <a:noFill/>
          <a:ln w="57150">
            <a:solidFill>
              <a:srgbClr val="FF339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F0502020204030204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6EF082A-5ED0-7523-9180-DF6E94CD9345}"/>
              </a:ext>
            </a:extLst>
          </p:cNvPr>
          <p:cNvSpPr txBox="1"/>
          <p:nvPr/>
        </p:nvSpPr>
        <p:spPr>
          <a:xfrm>
            <a:off x="1511299" y="2258411"/>
            <a:ext cx="616585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Viết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hoa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tên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bài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và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các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chữ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đầu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mỗi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dòng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thơ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Chú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ý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dấu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chấm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cuối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mỗi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khổ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thơ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Nhớ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cách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viết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những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tiêng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khó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có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trong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3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khổ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thơ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Lắng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nghe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GV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nhận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xét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bài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của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một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số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60312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F0087D53-9295-4463-AAE4-D5C626046E9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90B1381-39C9-C382-64A3-9B268D7E2891}"/>
              </a:ext>
            </a:extLst>
          </p:cNvPr>
          <p:cNvSpPr txBox="1"/>
          <p:nvPr/>
        </p:nvSpPr>
        <p:spPr>
          <a:xfrm>
            <a:off x="228600" y="179518"/>
            <a:ext cx="10909640" cy="1065836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prstDash val="sysDot"/>
          </a:ln>
        </p:spPr>
        <p:txBody>
          <a:bodyPr vert="horz" lIns="91440" tIns="45720" rIns="91440" bIns="45720" rtlCol="0" anchor="ctr">
            <a:normAutofit/>
          </a:bodyPr>
          <a:lstStyle/>
          <a:p>
            <a:pPr lvl="0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2800" dirty="0" err="1">
                <a:solidFill>
                  <a:srgbClr val="00B050"/>
                </a:solidFill>
                <a:latin typeface="Nunito Black" pitchFamily="2" charset="0"/>
                <a:ea typeface="+mj-ea"/>
                <a:cs typeface="#9Slide03 Arima Madurai Black" panose="020B0604020202020204" charset="0"/>
              </a:rPr>
              <a:t>Câu</a:t>
            </a:r>
            <a:r>
              <a:rPr lang="en-US" sz="2800" dirty="0">
                <a:solidFill>
                  <a:srgbClr val="00B050"/>
                </a:solidFill>
                <a:latin typeface="Nunito Black" pitchFamily="2" charset="0"/>
                <a:ea typeface="+mj-ea"/>
                <a:cs typeface="#9Slide03 Arima Madurai Black" panose="020B0604020202020204" charset="0"/>
              </a:rPr>
              <a:t> 2 :Quan </a:t>
            </a:r>
            <a:r>
              <a:rPr lang="en-US" sz="2800" dirty="0" err="1">
                <a:solidFill>
                  <a:srgbClr val="00B050"/>
                </a:solidFill>
                <a:latin typeface="Nunito Black" pitchFamily="2" charset="0"/>
                <a:ea typeface="+mj-ea"/>
                <a:cs typeface="#9Slide03 Arima Madurai Black" panose="020B0604020202020204" charset="0"/>
              </a:rPr>
              <a:t>sát</a:t>
            </a:r>
            <a:r>
              <a:rPr lang="en-US" sz="2800" dirty="0">
                <a:solidFill>
                  <a:srgbClr val="00B050"/>
                </a:solidFill>
                <a:latin typeface="Nunito Black" pitchFamily="2" charset="0"/>
                <a:ea typeface="+mj-ea"/>
                <a:cs typeface="#9Slide03 Arima Madurai Black" panose="020B060402020202020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Nunito Black" pitchFamily="2" charset="0"/>
                <a:ea typeface="+mj-ea"/>
                <a:cs typeface="#9Slide03 Arima Madurai Black" panose="020B0604020202020204" charset="0"/>
              </a:rPr>
              <a:t>tranh</a:t>
            </a:r>
            <a:r>
              <a:rPr lang="en-US" sz="2800" dirty="0">
                <a:solidFill>
                  <a:srgbClr val="00B050"/>
                </a:solidFill>
                <a:latin typeface="Nunito Black" pitchFamily="2" charset="0"/>
                <a:ea typeface="+mj-ea"/>
                <a:cs typeface="#9Slide03 Arima Madurai Black" panose="020B0604020202020204" charset="0"/>
              </a:rPr>
              <a:t>, </a:t>
            </a:r>
            <a:r>
              <a:rPr lang="en-US" sz="2800" dirty="0" err="1">
                <a:solidFill>
                  <a:srgbClr val="00B050"/>
                </a:solidFill>
                <a:latin typeface="Nunito Black" pitchFamily="2" charset="0"/>
                <a:ea typeface="+mj-ea"/>
                <a:cs typeface="#9Slide03 Arima Madurai Black" panose="020B0604020202020204" charset="0"/>
              </a:rPr>
              <a:t>tìm</a:t>
            </a:r>
            <a:r>
              <a:rPr lang="en-US" sz="2800" dirty="0">
                <a:solidFill>
                  <a:srgbClr val="00B050"/>
                </a:solidFill>
                <a:latin typeface="Nunito Black" pitchFamily="2" charset="0"/>
                <a:ea typeface="+mj-ea"/>
                <a:cs typeface="#9Slide03 Arima Madurai Black" panose="020B060402020202020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Nunito Black" pitchFamily="2" charset="0"/>
                <a:ea typeface="+mj-ea"/>
                <a:cs typeface="#9Slide03 Arima Madurai Black" panose="020B0604020202020204" charset="0"/>
              </a:rPr>
              <a:t>và</a:t>
            </a:r>
            <a:r>
              <a:rPr lang="en-US" sz="2800" dirty="0">
                <a:solidFill>
                  <a:srgbClr val="00B050"/>
                </a:solidFill>
                <a:latin typeface="Nunito Black" pitchFamily="2" charset="0"/>
                <a:ea typeface="+mj-ea"/>
                <a:cs typeface="#9Slide03 Arima Madurai Black" panose="020B060402020202020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Nunito Black" pitchFamily="2" charset="0"/>
                <a:ea typeface="+mj-ea"/>
                <a:cs typeface="#9Slide03 Arima Madurai Black" panose="020B0604020202020204" charset="0"/>
              </a:rPr>
              <a:t>viết</a:t>
            </a:r>
            <a:r>
              <a:rPr lang="en-US" sz="2800" dirty="0">
                <a:solidFill>
                  <a:srgbClr val="00B050"/>
                </a:solidFill>
                <a:latin typeface="Nunito Black" pitchFamily="2" charset="0"/>
                <a:ea typeface="+mj-ea"/>
                <a:cs typeface="#9Slide03 Arima Madurai Black" panose="020B060402020202020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Nunito Black" pitchFamily="2" charset="0"/>
                <a:ea typeface="+mj-ea"/>
                <a:cs typeface="#9Slide03 Arima Madurai Black" panose="020B0604020202020204" charset="0"/>
              </a:rPr>
              <a:t>từ</a:t>
            </a:r>
            <a:r>
              <a:rPr lang="en-US" sz="2800" dirty="0">
                <a:solidFill>
                  <a:srgbClr val="00B050"/>
                </a:solidFill>
                <a:latin typeface="Nunito Black" pitchFamily="2" charset="0"/>
                <a:ea typeface="+mj-ea"/>
                <a:cs typeface="#9Slide03 Arima Madurai Black" panose="020B060402020202020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Nunito Black" pitchFamily="2" charset="0"/>
                <a:ea typeface="+mj-ea"/>
                <a:cs typeface="#9Slide03 Arima Madurai Black" panose="020B0604020202020204" charset="0"/>
              </a:rPr>
              <a:t>ngữ</a:t>
            </a:r>
            <a:r>
              <a:rPr lang="en-US" sz="2800" dirty="0">
                <a:solidFill>
                  <a:srgbClr val="00B050"/>
                </a:solidFill>
                <a:latin typeface="Nunito Black" pitchFamily="2" charset="0"/>
                <a:ea typeface="+mj-ea"/>
                <a:cs typeface="#9Slide03 Arima Madurai Black" panose="020B060402020202020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Nunito Black" pitchFamily="2" charset="0"/>
                <a:ea typeface="+mj-ea"/>
                <a:cs typeface="#9Slide03 Arima Madurai Black" panose="020B0604020202020204" charset="0"/>
              </a:rPr>
              <a:t>chỉ</a:t>
            </a:r>
            <a:r>
              <a:rPr lang="en-US" sz="2800" dirty="0">
                <a:solidFill>
                  <a:srgbClr val="00B050"/>
                </a:solidFill>
                <a:latin typeface="Nunito Black" pitchFamily="2" charset="0"/>
                <a:ea typeface="+mj-ea"/>
                <a:cs typeface="#9Slide03 Arima Madurai Black" panose="020B060402020202020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Nunito Black" pitchFamily="2" charset="0"/>
                <a:ea typeface="+mj-ea"/>
                <a:cs typeface="#9Slide03 Arima Madurai Black" panose="020B0604020202020204" charset="0"/>
              </a:rPr>
              <a:t>sự</a:t>
            </a:r>
            <a:r>
              <a:rPr lang="en-US" sz="2800" dirty="0">
                <a:solidFill>
                  <a:srgbClr val="00B050"/>
                </a:solidFill>
                <a:latin typeface="Nunito Black" pitchFamily="2" charset="0"/>
                <a:ea typeface="+mj-ea"/>
                <a:cs typeface="#9Slide03 Arima Madurai Black" panose="020B060402020202020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Nunito Black" pitchFamily="2" charset="0"/>
                <a:ea typeface="+mj-ea"/>
                <a:cs typeface="#9Slide03 Arima Madurai Black" panose="020B0604020202020204" charset="0"/>
              </a:rPr>
              <a:t>vật</a:t>
            </a:r>
            <a:r>
              <a:rPr lang="en-US" sz="2800" dirty="0">
                <a:solidFill>
                  <a:srgbClr val="00B050"/>
                </a:solidFill>
                <a:latin typeface="Nunito Black" pitchFamily="2" charset="0"/>
                <a:ea typeface="+mj-ea"/>
                <a:cs typeface="#9Slide03 Arima Madurai Black" panose="020B060402020202020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Nunito Black" pitchFamily="2" charset="0"/>
                <a:ea typeface="+mj-ea"/>
                <a:cs typeface="#9Slide03 Arima Madurai Black" panose="020B0604020202020204" charset="0"/>
              </a:rPr>
              <a:t>theo</a:t>
            </a:r>
            <a:r>
              <a:rPr lang="en-US" sz="2800" dirty="0">
                <a:solidFill>
                  <a:srgbClr val="00B050"/>
                </a:solidFill>
                <a:latin typeface="Nunito Black" pitchFamily="2" charset="0"/>
                <a:ea typeface="+mj-ea"/>
                <a:cs typeface="#9Slide03 Arima Madurai Black" panose="020B060402020202020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Nunito Black" pitchFamily="2" charset="0"/>
                <a:ea typeface="+mj-ea"/>
                <a:cs typeface="#9Slide03 Arima Madurai Black" panose="020B0604020202020204" charset="0"/>
              </a:rPr>
              <a:t>yêu</a:t>
            </a:r>
            <a:r>
              <a:rPr lang="en-US" sz="2800" dirty="0">
                <a:solidFill>
                  <a:srgbClr val="00B050"/>
                </a:solidFill>
                <a:latin typeface="Nunito Black" pitchFamily="2" charset="0"/>
                <a:ea typeface="+mj-ea"/>
                <a:cs typeface="#9Slide03 Arima Madurai Black" panose="020B060402020202020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Nunito Black" pitchFamily="2" charset="0"/>
                <a:ea typeface="+mj-ea"/>
                <a:cs typeface="#9Slide03 Arima Madurai Black" panose="020B0604020202020204" charset="0"/>
              </a:rPr>
              <a:t>cầu</a:t>
            </a:r>
            <a:r>
              <a:rPr lang="en-US" sz="2800" dirty="0">
                <a:solidFill>
                  <a:srgbClr val="00B050"/>
                </a:solidFill>
                <a:latin typeface="Nunito Black" pitchFamily="2" charset="0"/>
                <a:ea typeface="+mj-ea"/>
                <a:cs typeface="#9Slide03 Arima Madurai Black" panose="020B0604020202020204" charset="0"/>
              </a:rPr>
              <a:t> a </a:t>
            </a:r>
            <a:r>
              <a:rPr lang="en-US" sz="2800" dirty="0" err="1">
                <a:solidFill>
                  <a:srgbClr val="00B050"/>
                </a:solidFill>
                <a:latin typeface="Nunito Black" pitchFamily="2" charset="0"/>
                <a:ea typeface="+mj-ea"/>
                <a:cs typeface="#9Slide03 Arima Madurai Black" panose="020B0604020202020204" charset="0"/>
              </a:rPr>
              <a:t>hoặc</a:t>
            </a:r>
            <a:r>
              <a:rPr lang="en-US" sz="2800" dirty="0">
                <a:solidFill>
                  <a:srgbClr val="00B050"/>
                </a:solidFill>
                <a:latin typeface="Nunito Black" pitchFamily="2" charset="0"/>
                <a:ea typeface="+mj-ea"/>
                <a:cs typeface="#9Slide03 Arima Madurai Black" panose="020B0604020202020204" charset="0"/>
              </a:rPr>
              <a:t> b.</a:t>
            </a:r>
            <a:endParaRPr kumimoji="0" lang="en-US" sz="2800" b="0" u="none" strike="noStrike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Nunito Black" pitchFamily="2" charset="0"/>
              <a:ea typeface="+mj-ea"/>
              <a:cs typeface="#9Slide03 Arima Madurai Black" panose="020B0604020202020204" charset="0"/>
            </a:endParaRPr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02A9B90C-C906-E89F-9215-46B721C5BC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5110" y="3034174"/>
            <a:ext cx="5710169" cy="382382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32" name="sketch line">
            <a:extLst>
              <a:ext uri="{FF2B5EF4-FFF2-40B4-BE49-F238E27FC236}">
                <a16:creationId xmlns:a16="http://schemas.microsoft.com/office/drawing/2014/main" id="{D6A9C53F-5F90-40A5-8C85-5412D39C8C6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50080" y="5594358"/>
            <a:ext cx="3291840" cy="18288"/>
          </a:xfrm>
          <a:custGeom>
            <a:avLst/>
            <a:gdLst>
              <a:gd name="connsiteX0" fmla="*/ 0 w 3291840"/>
              <a:gd name="connsiteY0" fmla="*/ 0 h 18288"/>
              <a:gd name="connsiteX1" fmla="*/ 658368 w 3291840"/>
              <a:gd name="connsiteY1" fmla="*/ 0 h 18288"/>
              <a:gd name="connsiteX2" fmla="*/ 1283818 w 3291840"/>
              <a:gd name="connsiteY2" fmla="*/ 0 h 18288"/>
              <a:gd name="connsiteX3" fmla="*/ 1909267 w 3291840"/>
              <a:gd name="connsiteY3" fmla="*/ 0 h 18288"/>
              <a:gd name="connsiteX4" fmla="*/ 2633472 w 3291840"/>
              <a:gd name="connsiteY4" fmla="*/ 0 h 18288"/>
              <a:gd name="connsiteX5" fmla="*/ 3291840 w 3291840"/>
              <a:gd name="connsiteY5" fmla="*/ 0 h 18288"/>
              <a:gd name="connsiteX6" fmla="*/ 3291840 w 3291840"/>
              <a:gd name="connsiteY6" fmla="*/ 18288 h 18288"/>
              <a:gd name="connsiteX7" fmla="*/ 2633472 w 3291840"/>
              <a:gd name="connsiteY7" fmla="*/ 18288 h 18288"/>
              <a:gd name="connsiteX8" fmla="*/ 2073859 w 3291840"/>
              <a:gd name="connsiteY8" fmla="*/ 18288 h 18288"/>
              <a:gd name="connsiteX9" fmla="*/ 1448410 w 3291840"/>
              <a:gd name="connsiteY9" fmla="*/ 18288 h 18288"/>
              <a:gd name="connsiteX10" fmla="*/ 822960 w 3291840"/>
              <a:gd name="connsiteY10" fmla="*/ 18288 h 18288"/>
              <a:gd name="connsiteX11" fmla="*/ 0 w 3291840"/>
              <a:gd name="connsiteY11" fmla="*/ 18288 h 18288"/>
              <a:gd name="connsiteX12" fmla="*/ 0 w 329184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291840" h="18288" fill="none" extrusionOk="0">
                <a:moveTo>
                  <a:pt x="0" y="0"/>
                </a:moveTo>
                <a:cubicBezTo>
                  <a:pt x="173077" y="-20031"/>
                  <a:pt x="443104" y="6424"/>
                  <a:pt x="658368" y="0"/>
                </a:cubicBezTo>
                <a:cubicBezTo>
                  <a:pt x="873632" y="-6424"/>
                  <a:pt x="1034028" y="11764"/>
                  <a:pt x="1283818" y="0"/>
                </a:cubicBezTo>
                <a:cubicBezTo>
                  <a:pt x="1533608" y="-11764"/>
                  <a:pt x="1691227" y="-30112"/>
                  <a:pt x="1909267" y="0"/>
                </a:cubicBezTo>
                <a:cubicBezTo>
                  <a:pt x="2127307" y="30112"/>
                  <a:pt x="2272465" y="-18735"/>
                  <a:pt x="2633472" y="0"/>
                </a:cubicBezTo>
                <a:cubicBezTo>
                  <a:pt x="2994479" y="18735"/>
                  <a:pt x="3023324" y="-32030"/>
                  <a:pt x="3291840" y="0"/>
                </a:cubicBezTo>
                <a:cubicBezTo>
                  <a:pt x="3291406" y="7551"/>
                  <a:pt x="3291373" y="9822"/>
                  <a:pt x="3291840" y="18288"/>
                </a:cubicBezTo>
                <a:cubicBezTo>
                  <a:pt x="3048445" y="38989"/>
                  <a:pt x="2846548" y="-14400"/>
                  <a:pt x="2633472" y="18288"/>
                </a:cubicBezTo>
                <a:cubicBezTo>
                  <a:pt x="2420396" y="50976"/>
                  <a:pt x="2304099" y="6336"/>
                  <a:pt x="2073859" y="18288"/>
                </a:cubicBezTo>
                <a:cubicBezTo>
                  <a:pt x="1843619" y="30240"/>
                  <a:pt x="1706926" y="10778"/>
                  <a:pt x="1448410" y="18288"/>
                </a:cubicBezTo>
                <a:cubicBezTo>
                  <a:pt x="1189894" y="25798"/>
                  <a:pt x="1002278" y="8992"/>
                  <a:pt x="822960" y="18288"/>
                </a:cubicBezTo>
                <a:cubicBezTo>
                  <a:pt x="643642" y="27585"/>
                  <a:pt x="307039" y="38051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291840" h="18288" stroke="0" extrusionOk="0">
                <a:moveTo>
                  <a:pt x="0" y="0"/>
                </a:moveTo>
                <a:cubicBezTo>
                  <a:pt x="195850" y="28018"/>
                  <a:pt x="434891" y="17390"/>
                  <a:pt x="592531" y="0"/>
                </a:cubicBezTo>
                <a:cubicBezTo>
                  <a:pt x="750171" y="-17390"/>
                  <a:pt x="1018709" y="32200"/>
                  <a:pt x="1316736" y="0"/>
                </a:cubicBezTo>
                <a:cubicBezTo>
                  <a:pt x="1614763" y="-32200"/>
                  <a:pt x="1696480" y="-11367"/>
                  <a:pt x="1876349" y="0"/>
                </a:cubicBezTo>
                <a:cubicBezTo>
                  <a:pt x="2056218" y="11367"/>
                  <a:pt x="2193364" y="13433"/>
                  <a:pt x="2435962" y="0"/>
                </a:cubicBezTo>
                <a:cubicBezTo>
                  <a:pt x="2678560" y="-13433"/>
                  <a:pt x="3010901" y="-42367"/>
                  <a:pt x="3291840" y="0"/>
                </a:cubicBezTo>
                <a:cubicBezTo>
                  <a:pt x="3291758" y="4406"/>
                  <a:pt x="3291751" y="9982"/>
                  <a:pt x="3291840" y="18288"/>
                </a:cubicBezTo>
                <a:cubicBezTo>
                  <a:pt x="3108993" y="14228"/>
                  <a:pt x="2952658" y="46900"/>
                  <a:pt x="2666390" y="18288"/>
                </a:cubicBezTo>
                <a:cubicBezTo>
                  <a:pt x="2380122" y="-10324"/>
                  <a:pt x="2263855" y="41055"/>
                  <a:pt x="2040941" y="18288"/>
                </a:cubicBezTo>
                <a:cubicBezTo>
                  <a:pt x="1818027" y="-4479"/>
                  <a:pt x="1675097" y="6509"/>
                  <a:pt x="1415491" y="18288"/>
                </a:cubicBezTo>
                <a:cubicBezTo>
                  <a:pt x="1155885" y="30068"/>
                  <a:pt x="852976" y="36210"/>
                  <a:pt x="691286" y="18288"/>
                </a:cubicBezTo>
                <a:cubicBezTo>
                  <a:pt x="529596" y="366"/>
                  <a:pt x="187183" y="13912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xmlns="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1451286-22F9-05E0-AD0F-3DE94D153769}"/>
              </a:ext>
            </a:extLst>
          </p:cNvPr>
          <p:cNvSpPr txBox="1"/>
          <p:nvPr/>
        </p:nvSpPr>
        <p:spPr>
          <a:xfrm>
            <a:off x="838200" y="1424872"/>
            <a:ext cx="94488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 i="0">
                <a:solidFill>
                  <a:srgbClr val="0070C0"/>
                </a:solidFill>
                <a:effectLst/>
                <a:latin typeface="Nunito Black" pitchFamily="2" charset="0"/>
              </a:rPr>
              <a:t>a. Từ ngữ chứa tiếng bắt đầu bằng </a:t>
            </a:r>
            <a:r>
              <a:rPr lang="en-US" sz="2800" b="1" i="0">
                <a:solidFill>
                  <a:srgbClr val="FF0000"/>
                </a:solidFill>
                <a:effectLst/>
                <a:latin typeface="Nunito Black" pitchFamily="2" charset="0"/>
              </a:rPr>
              <a:t>s</a:t>
            </a:r>
            <a:r>
              <a:rPr lang="en-US" sz="2800" b="1" i="0">
                <a:solidFill>
                  <a:srgbClr val="0070C0"/>
                </a:solidFill>
                <a:effectLst/>
                <a:latin typeface="Nunito Black" pitchFamily="2" charset="0"/>
              </a:rPr>
              <a:t> hoặc </a:t>
            </a:r>
            <a:r>
              <a:rPr lang="en-US" sz="2800" b="1" i="0">
                <a:solidFill>
                  <a:srgbClr val="FF0000"/>
                </a:solidFill>
                <a:effectLst/>
                <a:latin typeface="Nunito Black" pitchFamily="2" charset="0"/>
              </a:rPr>
              <a:t>x</a:t>
            </a:r>
            <a:endParaRPr lang="en-US" sz="2800" b="0" i="0">
              <a:solidFill>
                <a:srgbClr val="FF0000"/>
              </a:solidFill>
              <a:effectLst/>
              <a:latin typeface="Nunito Black" pitchFamily="2" charset="0"/>
            </a:endParaRPr>
          </a:p>
          <a:p>
            <a:pPr algn="just"/>
            <a:r>
              <a:rPr lang="en-US" sz="2800" b="0" i="0">
                <a:solidFill>
                  <a:srgbClr val="0070C0"/>
                </a:solidFill>
                <a:effectLst/>
                <a:latin typeface="Nunito Black" pitchFamily="2" charset="0"/>
              </a:rPr>
              <a:t>M: </a:t>
            </a:r>
            <a:r>
              <a:rPr lang="en-US" sz="2800" b="0" i="0">
                <a:solidFill>
                  <a:srgbClr val="FF0000"/>
                </a:solidFill>
                <a:effectLst/>
                <a:latin typeface="Nunito Black" pitchFamily="2" charset="0"/>
              </a:rPr>
              <a:t>dòng suối</a:t>
            </a:r>
          </a:p>
        </p:txBody>
      </p:sp>
      <p:sp>
        <p:nvSpPr>
          <p:cNvPr id="13" name="Hộp Văn bản 3">
            <a:extLst>
              <a:ext uri="{FF2B5EF4-FFF2-40B4-BE49-F238E27FC236}">
                <a16:creationId xmlns:a16="http://schemas.microsoft.com/office/drawing/2014/main" id="{0EE2D3B8-E80A-DF71-9AA0-E66234B2D97B}"/>
              </a:ext>
            </a:extLst>
          </p:cNvPr>
          <p:cNvSpPr txBox="1"/>
          <p:nvPr/>
        </p:nvSpPr>
        <p:spPr>
          <a:xfrm>
            <a:off x="685800" y="2389360"/>
            <a:ext cx="8139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>
                <a:solidFill>
                  <a:srgbClr val="7030A0"/>
                </a:solidFill>
                <a:latin typeface="Nunito Black" pitchFamily="2" charset="0"/>
                <a:cs typeface="#9Slide03 Arima Madurai Black" panose="020B0604020202020204" charset="0"/>
              </a:rPr>
              <a:t>nhà </a:t>
            </a:r>
            <a:r>
              <a:rPr lang="en-US" sz="2800" i="1" dirty="0" err="1">
                <a:solidFill>
                  <a:srgbClr val="7030A0"/>
                </a:solidFill>
                <a:latin typeface="Nunito Black" pitchFamily="2" charset="0"/>
                <a:cs typeface="#9Slide03 Arima Madurai Black" panose="020B0604020202020204" charset="0"/>
              </a:rPr>
              <a:t>sàn</a:t>
            </a:r>
            <a:r>
              <a:rPr lang="en-US" sz="2800" i="1" dirty="0">
                <a:solidFill>
                  <a:srgbClr val="7030A0"/>
                </a:solidFill>
                <a:latin typeface="Nunito Black" pitchFamily="2" charset="0"/>
                <a:cs typeface="#9Slide03 Arima Madurai Black" panose="020B0604020202020204" charset="0"/>
              </a:rPr>
              <a:t>, con </a:t>
            </a:r>
            <a:r>
              <a:rPr lang="en-US" sz="2800" i="1" dirty="0" err="1">
                <a:solidFill>
                  <a:srgbClr val="7030A0"/>
                </a:solidFill>
                <a:latin typeface="Nunito Black" pitchFamily="2" charset="0"/>
                <a:cs typeface="#9Slide03 Arima Madurai Black" panose="020B0604020202020204" charset="0"/>
              </a:rPr>
              <a:t>sóc</a:t>
            </a:r>
            <a:r>
              <a:rPr lang="en-US" sz="2800" i="1" dirty="0">
                <a:solidFill>
                  <a:srgbClr val="7030A0"/>
                </a:solidFill>
                <a:latin typeface="Nunito Black" pitchFamily="2" charset="0"/>
                <a:cs typeface="#9Slide03 Arima Madurai Black" panose="020B0604020202020204" charset="0"/>
              </a:rPr>
              <a:t>, </a:t>
            </a:r>
            <a:r>
              <a:rPr lang="en-US" sz="2800" i="1" dirty="0" err="1">
                <a:solidFill>
                  <a:srgbClr val="7030A0"/>
                </a:solidFill>
                <a:latin typeface="Nunito Black" pitchFamily="2" charset="0"/>
                <a:cs typeface="#9Slide03 Arima Madurai Black" panose="020B0604020202020204" charset="0"/>
              </a:rPr>
              <a:t>xe</a:t>
            </a:r>
            <a:r>
              <a:rPr lang="en-US" sz="2800" i="1" dirty="0">
                <a:solidFill>
                  <a:srgbClr val="7030A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en-US" sz="2800" i="1" dirty="0" err="1">
                <a:solidFill>
                  <a:srgbClr val="7030A0"/>
                </a:solidFill>
                <a:latin typeface="Nunito Black" pitchFamily="2" charset="0"/>
                <a:cs typeface="#9Slide03 Arima Madurai Black" panose="020B0604020202020204" charset="0"/>
              </a:rPr>
              <a:t>máy</a:t>
            </a:r>
            <a:r>
              <a:rPr lang="en-US" sz="2800" i="1" dirty="0">
                <a:solidFill>
                  <a:srgbClr val="7030A0"/>
                </a:solidFill>
                <a:latin typeface="Nunito Black" pitchFamily="2" charset="0"/>
                <a:cs typeface="#9Slide03 Arima Madurai Black" panose="020B0604020202020204" charset="0"/>
              </a:rPr>
              <a:t>, </a:t>
            </a:r>
            <a:r>
              <a:rPr lang="en-US" sz="2800" i="1" dirty="0" err="1">
                <a:solidFill>
                  <a:srgbClr val="7030A0"/>
                </a:solidFill>
                <a:latin typeface="Nunito Black" pitchFamily="2" charset="0"/>
                <a:cs typeface="#9Slide03 Arima Madurai Black" panose="020B0604020202020204" charset="0"/>
              </a:rPr>
              <a:t>cái</a:t>
            </a:r>
            <a:r>
              <a:rPr lang="en-US" sz="2800" i="1" dirty="0">
                <a:solidFill>
                  <a:srgbClr val="7030A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en-US" sz="2800" i="1" dirty="0" err="1">
                <a:solidFill>
                  <a:srgbClr val="7030A0"/>
                </a:solidFill>
                <a:latin typeface="Nunito Black" pitchFamily="2" charset="0"/>
                <a:cs typeface="#9Slide03 Arima Madurai Black" panose="020B0604020202020204" charset="0"/>
              </a:rPr>
              <a:t>xô</a:t>
            </a:r>
            <a:r>
              <a:rPr lang="en-US" sz="2800" i="1" dirty="0">
                <a:solidFill>
                  <a:srgbClr val="7030A0"/>
                </a:solidFill>
                <a:latin typeface="Nunito Black" pitchFamily="2" charset="0"/>
                <a:cs typeface="#9Slide03 Arima Madurai Black" panose="020B0604020202020204" charset="0"/>
              </a:rPr>
              <a:t>, </a:t>
            </a:r>
            <a:r>
              <a:rPr lang="en-US" sz="2800" i="1" dirty="0" err="1">
                <a:solidFill>
                  <a:srgbClr val="7030A0"/>
                </a:solidFill>
                <a:latin typeface="Nunito Black" pitchFamily="2" charset="0"/>
                <a:cs typeface="#9Slide03 Arima Madurai Black" panose="020B0604020202020204" charset="0"/>
              </a:rPr>
              <a:t>cái</a:t>
            </a:r>
            <a:r>
              <a:rPr lang="en-US" sz="2800" i="1" dirty="0">
                <a:solidFill>
                  <a:srgbClr val="7030A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en-US" sz="2800" i="1" err="1">
                <a:solidFill>
                  <a:srgbClr val="7030A0"/>
                </a:solidFill>
                <a:latin typeface="Nunito Black" pitchFamily="2" charset="0"/>
                <a:cs typeface="#9Slide03 Arima Madurai Black" panose="020B0604020202020204" charset="0"/>
              </a:rPr>
              <a:t>xẻng</a:t>
            </a:r>
            <a:r>
              <a:rPr lang="en-US" sz="2800" i="1">
                <a:solidFill>
                  <a:srgbClr val="7030A0"/>
                </a:solidFill>
                <a:latin typeface="Nunito Black" pitchFamily="2" charset="0"/>
                <a:cs typeface="#9Slide03 Arima Madurai Black" panose="020B0604020202020204" charset="0"/>
              </a:rPr>
              <a:t>.</a:t>
            </a:r>
            <a:endParaRPr lang="en-US" sz="2800" i="1" dirty="0">
              <a:solidFill>
                <a:srgbClr val="7030A0"/>
              </a:solidFill>
              <a:latin typeface="Nunito Black" pitchFamily="2" charset="0"/>
              <a:cs typeface="#9Slide03 Arima Madurai Black" panose="020B0604020202020204" charset="0"/>
            </a:endParaRPr>
          </a:p>
        </p:txBody>
      </p:sp>
      <p:sp>
        <p:nvSpPr>
          <p:cNvPr id="14" name="Hộp Văn bản 5">
            <a:extLst>
              <a:ext uri="{FF2B5EF4-FFF2-40B4-BE49-F238E27FC236}">
                <a16:creationId xmlns:a16="http://schemas.microsoft.com/office/drawing/2014/main" id="{9E2A5955-AB34-F67A-2FD5-C56F62332D87}"/>
              </a:ext>
            </a:extLst>
          </p:cNvPr>
          <p:cNvSpPr txBox="1"/>
          <p:nvPr/>
        </p:nvSpPr>
        <p:spPr>
          <a:xfrm>
            <a:off x="611262" y="4466985"/>
            <a:ext cx="24497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0" lang="en-US" sz="2800" b="0" i="1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mũ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,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cái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xẻng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.</a:t>
            </a:r>
            <a:endParaRPr lang="vi-VN" sz="2800" dirty="0">
              <a:solidFill>
                <a:srgbClr val="7030A0"/>
              </a:solidFill>
              <a:latin typeface="Nunito Black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90F00DC-7C41-19C5-6A81-C0278768E5FB}"/>
              </a:ext>
            </a:extLst>
          </p:cNvPr>
          <p:cNvSpPr txBox="1"/>
          <p:nvPr/>
        </p:nvSpPr>
        <p:spPr>
          <a:xfrm>
            <a:off x="108009" y="3109327"/>
            <a:ext cx="6213422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 i="0">
                <a:solidFill>
                  <a:srgbClr val="0070C0"/>
                </a:solidFill>
                <a:effectLst/>
                <a:latin typeface="Nunito Black" pitchFamily="2" charset="0"/>
              </a:rPr>
              <a:t>b. Từ ngữ chứa tiếng có </a:t>
            </a:r>
            <a:r>
              <a:rPr lang="en-US" sz="2800" b="1" i="0">
                <a:solidFill>
                  <a:srgbClr val="FF0000"/>
                </a:solidFill>
                <a:effectLst/>
                <a:latin typeface="Nunito Black" pitchFamily="2" charset="0"/>
              </a:rPr>
              <a:t>dấu hỏi </a:t>
            </a:r>
            <a:r>
              <a:rPr lang="en-US" sz="2800" b="1" i="0">
                <a:solidFill>
                  <a:srgbClr val="0070C0"/>
                </a:solidFill>
                <a:effectLst/>
                <a:latin typeface="Nunito Black" pitchFamily="2" charset="0"/>
              </a:rPr>
              <a:t>hoặc </a:t>
            </a:r>
            <a:r>
              <a:rPr lang="en-US" sz="2800" b="1" i="0">
                <a:solidFill>
                  <a:srgbClr val="FF0000"/>
                </a:solidFill>
                <a:effectLst/>
                <a:latin typeface="Nunito Black" pitchFamily="2" charset="0"/>
              </a:rPr>
              <a:t>dấu ngã</a:t>
            </a:r>
            <a:r>
              <a:rPr lang="en-US" sz="2800" b="1" i="0">
                <a:solidFill>
                  <a:srgbClr val="0070C0"/>
                </a:solidFill>
                <a:effectLst/>
                <a:latin typeface="Nunito Black" pitchFamily="2" charset="0"/>
              </a:rPr>
              <a:t>.</a:t>
            </a:r>
            <a:endParaRPr lang="en-US" sz="2800" b="0" i="0">
              <a:solidFill>
                <a:srgbClr val="0070C0"/>
              </a:solidFill>
              <a:effectLst/>
              <a:latin typeface="Nunito Black" pitchFamily="2" charset="0"/>
            </a:endParaRPr>
          </a:p>
          <a:p>
            <a:pPr algn="just"/>
            <a:r>
              <a:rPr lang="en-US" sz="2800" b="0" i="0">
                <a:solidFill>
                  <a:srgbClr val="0070C0"/>
                </a:solidFill>
                <a:effectLst/>
                <a:latin typeface="Nunito Black" pitchFamily="2" charset="0"/>
              </a:rPr>
              <a:t>M: </a:t>
            </a:r>
            <a:r>
              <a:rPr lang="en-US" sz="2800" b="0" i="0">
                <a:solidFill>
                  <a:srgbClr val="FF0000"/>
                </a:solidFill>
                <a:effectLst/>
                <a:latin typeface="Nunito Black" pitchFamily="2" charset="0"/>
              </a:rPr>
              <a:t>cối giã gạo</a:t>
            </a:r>
          </a:p>
        </p:txBody>
      </p:sp>
    </p:spTree>
    <p:extLst>
      <p:ext uri="{BB962C8B-B14F-4D97-AF65-F5344CB8AC3E}">
        <p14:creationId xmlns:p14="http://schemas.microsoft.com/office/powerpoint/2010/main" val="1200623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9" grpId="0"/>
      <p:bldP spid="13" grpId="0"/>
      <p:bldP spid="14" grpId="0"/>
      <p:bldP spid="11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9A602EF-445C-BD90-2D2B-77F9CB4778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9966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9554406-2A92-3E17-F9E0-D4F662BDF19F}"/>
              </a:ext>
            </a:extLst>
          </p:cNvPr>
          <p:cNvSpPr txBox="1"/>
          <p:nvPr/>
        </p:nvSpPr>
        <p:spPr>
          <a:xfrm>
            <a:off x="890057" y="1288580"/>
            <a:ext cx="8675682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latin typeface="Nunito Black" pitchFamily="2" charset="0"/>
                <a:cs typeface="#9Slide03 Arima Madurai Black" panose="020B0604020202020204" charset="0"/>
              </a:rPr>
              <a:t>- </a:t>
            </a:r>
            <a:r>
              <a:rPr lang="vi-VN" sz="2800" dirty="0" err="1">
                <a:latin typeface="Nunito Black" pitchFamily="2" charset="0"/>
                <a:cs typeface="#9Slide03 Arima Madurai Black" panose="020B0604020202020204" charset="0"/>
              </a:rPr>
              <a:t>Từ</a:t>
            </a:r>
            <a:r>
              <a:rPr lang="vi-VN" sz="2800" dirty="0"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800" dirty="0" err="1">
                <a:latin typeface="Nunito Black" pitchFamily="2" charset="0"/>
                <a:cs typeface="#9Slide03 Arima Madurai Black" panose="020B0604020202020204" charset="0"/>
              </a:rPr>
              <a:t>ngữ</a:t>
            </a:r>
            <a:r>
              <a:rPr lang="vi-VN" sz="2800" dirty="0"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800" dirty="0" err="1">
                <a:latin typeface="Nunito Black" pitchFamily="2" charset="0"/>
                <a:cs typeface="#9Slide03 Arima Madurai Black" panose="020B0604020202020204" charset="0"/>
              </a:rPr>
              <a:t>chứa</a:t>
            </a:r>
            <a:r>
              <a:rPr lang="vi-VN" sz="2800" dirty="0"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800" dirty="0" err="1">
                <a:latin typeface="Nunito Black" pitchFamily="2" charset="0"/>
                <a:cs typeface="#9Slide03 Arima Madurai Black" panose="020B0604020202020204" charset="0"/>
              </a:rPr>
              <a:t>tiếng</a:t>
            </a:r>
            <a:r>
              <a:rPr lang="vi-VN" sz="2800" dirty="0"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800" dirty="0" err="1">
                <a:latin typeface="Nunito Black" pitchFamily="2" charset="0"/>
                <a:cs typeface="#9Slide03 Arima Madurai Black" panose="020B0604020202020204" charset="0"/>
              </a:rPr>
              <a:t>mở</a:t>
            </a:r>
            <a:r>
              <a:rPr lang="vi-VN" sz="2800" dirty="0"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800" dirty="0" err="1">
                <a:latin typeface="Nunito Black" pitchFamily="2" charset="0"/>
                <a:cs typeface="#9Slide03 Arima Madurai Black" panose="020B0604020202020204" charset="0"/>
              </a:rPr>
              <a:t>đầu</a:t>
            </a:r>
            <a:r>
              <a:rPr lang="vi-VN" sz="2800" dirty="0"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800" dirty="0" err="1">
                <a:latin typeface="Nunito Black" pitchFamily="2" charset="0"/>
                <a:cs typeface="#9Slide03 Arima Madurai Black" panose="020B0604020202020204" charset="0"/>
              </a:rPr>
              <a:t>bằng</a:t>
            </a:r>
            <a:r>
              <a:rPr lang="vi-VN" sz="2800" dirty="0">
                <a:latin typeface="Nunito Black" pitchFamily="2" charset="0"/>
                <a:cs typeface="#9Slide03 Arima Madurai Black" panose="020B0604020202020204" charset="0"/>
              </a:rPr>
              <a:t> s, x: </a:t>
            </a:r>
            <a:endParaRPr lang="en-US" sz="2800" dirty="0">
              <a:latin typeface="Nunito Black" pitchFamily="2" charset="0"/>
              <a:cs typeface="#9Slide03 Arima Madurai Black" panose="020B0604020202020204" charset="0"/>
            </a:endParaRPr>
          </a:p>
          <a:p>
            <a:pPr marL="457200" indent="-457200">
              <a:buFontTx/>
              <a:buChar char="-"/>
            </a:pPr>
            <a:endParaRPr lang="en-US" sz="2800" dirty="0">
              <a:latin typeface="Nunito Black" pitchFamily="2" charset="0"/>
              <a:cs typeface="#9Slide03 Arima Madurai Black" panose="020B0604020202020204" charset="0"/>
            </a:endParaRPr>
          </a:p>
          <a:p>
            <a:pPr marL="457200" indent="-457200">
              <a:buFontTx/>
              <a:buChar char="-"/>
            </a:pPr>
            <a:endParaRPr lang="en-US" sz="2800" dirty="0">
              <a:latin typeface="Nunito Black" pitchFamily="2" charset="0"/>
              <a:cs typeface="#9Slide03 Arima Madurai Black" panose="020B0604020202020204" charset="0"/>
            </a:endParaRPr>
          </a:p>
          <a:p>
            <a:r>
              <a:rPr lang="en-US" sz="2800" dirty="0">
                <a:latin typeface="Nunito Black" pitchFamily="2" charset="0"/>
                <a:cs typeface="#9Slide03 Arima Madurai Black" panose="020B0604020202020204" charset="0"/>
              </a:rPr>
              <a:t>- </a:t>
            </a:r>
            <a:r>
              <a:rPr lang="vi-VN" sz="2800" dirty="0" err="1">
                <a:latin typeface="Nunito Black" pitchFamily="2" charset="0"/>
                <a:cs typeface="#9Slide03 Arima Madurai Black" panose="020B0604020202020204" charset="0"/>
              </a:rPr>
              <a:t>Từ</a:t>
            </a:r>
            <a:r>
              <a:rPr lang="vi-VN" sz="2800" dirty="0"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800" dirty="0" err="1">
                <a:latin typeface="Nunito Black" pitchFamily="2" charset="0"/>
                <a:cs typeface="#9Slide03 Arima Madurai Black" panose="020B0604020202020204" charset="0"/>
              </a:rPr>
              <a:t>chứa</a:t>
            </a:r>
            <a:r>
              <a:rPr lang="vi-VN" sz="2800" dirty="0"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800" dirty="0" err="1">
                <a:latin typeface="Nunito Black" pitchFamily="2" charset="0"/>
                <a:cs typeface="#9Slide03 Arima Madurai Black" panose="020B0604020202020204" charset="0"/>
              </a:rPr>
              <a:t>tiếng</a:t>
            </a:r>
            <a:r>
              <a:rPr lang="vi-VN" sz="2800" dirty="0"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800" dirty="0" err="1">
                <a:latin typeface="Nunito Black" pitchFamily="2" charset="0"/>
                <a:cs typeface="#9Slide03 Arima Madurai Black" panose="020B0604020202020204" charset="0"/>
              </a:rPr>
              <a:t>có</a:t>
            </a:r>
            <a:r>
              <a:rPr lang="vi-VN" sz="2800" dirty="0"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800" dirty="0" err="1">
                <a:latin typeface="Nunito Black" pitchFamily="2" charset="0"/>
                <a:cs typeface="#9Slide03 Arima Madurai Black" panose="020B0604020202020204" charset="0"/>
              </a:rPr>
              <a:t>dấu</a:t>
            </a:r>
            <a:r>
              <a:rPr lang="vi-VN" sz="2800" dirty="0"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800" dirty="0" err="1">
                <a:latin typeface="Nunito Black" pitchFamily="2" charset="0"/>
                <a:cs typeface="#9Slide03 Arima Madurai Black" panose="020B0604020202020204" charset="0"/>
              </a:rPr>
              <a:t>hỏi</a:t>
            </a:r>
            <a:r>
              <a:rPr lang="vi-VN" sz="2800" dirty="0">
                <a:latin typeface="Nunito Black" pitchFamily="2" charset="0"/>
                <a:cs typeface="#9Slide03 Arima Madurai Black" panose="020B0604020202020204" charset="0"/>
              </a:rPr>
              <a:t>: </a:t>
            </a:r>
            <a:endParaRPr lang="en-US" sz="2800" dirty="0">
              <a:latin typeface="Nunito Black" pitchFamily="2" charset="0"/>
              <a:cs typeface="#9Slide03 Arima Madurai Black" panose="020B0604020202020204" charset="0"/>
            </a:endParaRPr>
          </a:p>
          <a:p>
            <a:pPr marL="457200" indent="-457200">
              <a:buFontTx/>
              <a:buChar char="-"/>
            </a:pPr>
            <a:endParaRPr lang="en-US" sz="2800" dirty="0">
              <a:latin typeface="Nunito Black" pitchFamily="2" charset="0"/>
              <a:cs typeface="#9Slide03 Arima Madurai Black" panose="020B0604020202020204" charset="0"/>
            </a:endParaRPr>
          </a:p>
          <a:p>
            <a:pPr marL="457200" indent="-457200">
              <a:buFontTx/>
              <a:buChar char="-"/>
            </a:pPr>
            <a:endParaRPr lang="en-US" sz="2800" dirty="0">
              <a:latin typeface="Nunito Black" pitchFamily="2" charset="0"/>
              <a:cs typeface="#9Slide03 Arima Madurai Black" panose="020B0604020202020204" charset="0"/>
            </a:endParaRPr>
          </a:p>
          <a:p>
            <a:r>
              <a:rPr lang="en-US" sz="2800" dirty="0">
                <a:latin typeface="Nunito Black" pitchFamily="2" charset="0"/>
                <a:cs typeface="#9Slide03 Arima Madurai Black" panose="020B0604020202020204" charset="0"/>
              </a:rPr>
              <a:t>- </a:t>
            </a:r>
            <a:r>
              <a:rPr lang="vi-VN" sz="2800" dirty="0"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800" dirty="0" err="1">
                <a:latin typeface="Nunito Black" pitchFamily="2" charset="0"/>
                <a:cs typeface="#9Slide03 Arima Madurai Black" panose="020B0604020202020204" charset="0"/>
              </a:rPr>
              <a:t>Từ</a:t>
            </a:r>
            <a:r>
              <a:rPr lang="vi-VN" sz="2800" dirty="0"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800" dirty="0" err="1">
                <a:latin typeface="Nunito Black" pitchFamily="2" charset="0"/>
                <a:cs typeface="#9Slide03 Arima Madurai Black" panose="020B0604020202020204" charset="0"/>
              </a:rPr>
              <a:t>chứa</a:t>
            </a:r>
            <a:r>
              <a:rPr lang="vi-VN" sz="2800" dirty="0"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800" dirty="0" err="1">
                <a:latin typeface="Nunito Black" pitchFamily="2" charset="0"/>
                <a:cs typeface="#9Slide03 Arima Madurai Black" panose="020B0604020202020204" charset="0"/>
              </a:rPr>
              <a:t>tiếng</a:t>
            </a:r>
            <a:r>
              <a:rPr lang="vi-VN" sz="2800" dirty="0"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800" dirty="0" err="1">
                <a:latin typeface="Nunito Black" pitchFamily="2" charset="0"/>
                <a:cs typeface="#9Slide03 Arima Madurai Black" panose="020B0604020202020204" charset="0"/>
              </a:rPr>
              <a:t>có</a:t>
            </a:r>
            <a:r>
              <a:rPr lang="vi-VN" sz="2800" dirty="0"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800" dirty="0" err="1">
                <a:latin typeface="Nunito Black" pitchFamily="2" charset="0"/>
                <a:cs typeface="#9Slide03 Arima Madurai Black" panose="020B0604020202020204" charset="0"/>
              </a:rPr>
              <a:t>dấu</a:t>
            </a:r>
            <a:r>
              <a:rPr lang="vi-VN" sz="2800" dirty="0"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800" dirty="0" err="1">
                <a:latin typeface="Nunito Black" pitchFamily="2" charset="0"/>
                <a:cs typeface="#9Slide03 Arima Madurai Black" panose="020B0604020202020204" charset="0"/>
              </a:rPr>
              <a:t>ngã</a:t>
            </a:r>
            <a:r>
              <a:rPr lang="vi-VN" sz="2800" dirty="0">
                <a:latin typeface="Nunito Black" pitchFamily="2" charset="0"/>
                <a:cs typeface="#9Slide03 Arima Madurai Black" panose="020B0604020202020204" charset="0"/>
              </a:rPr>
              <a:t>:</a:t>
            </a: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30F16985-C0E4-5D80-2928-FBCF97BB87B7}"/>
              </a:ext>
            </a:extLst>
          </p:cNvPr>
          <p:cNvSpPr txBox="1"/>
          <p:nvPr/>
        </p:nvSpPr>
        <p:spPr>
          <a:xfrm>
            <a:off x="1120846" y="1749047"/>
            <a:ext cx="9753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xúc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xắc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,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xúc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xích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, xe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đạp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,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quả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xoài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,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ốc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sên,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quả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sấu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,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củ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sâm, </a:t>
            </a:r>
            <a:r>
              <a:rPr kumimoji="0" lang="vi-VN" sz="2800" b="0" i="0" u="none" strike="noStrike" kern="1200" cap="none" spc="0" normalizeH="0" baseline="0" noProof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sấm</a:t>
            </a: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chớp</a:t>
            </a:r>
            <a:r>
              <a:rPr kumimoji="0" lang="en-US" sz="2800" b="0" i="0" u="none" strike="noStrike" kern="1200" cap="none" spc="0" normalizeH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…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Nunito Black" pitchFamily="2" charset="0"/>
              <a:cs typeface="#9Slide03 Arima Madurai Black" panose="020B0604020202020204" charset="0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9FC2E0F9-29AE-24AE-80C1-224404984D3D}"/>
              </a:ext>
            </a:extLst>
          </p:cNvPr>
          <p:cNvSpPr txBox="1"/>
          <p:nvPr/>
        </p:nvSpPr>
        <p:spPr>
          <a:xfrm>
            <a:off x="1156367" y="3021307"/>
            <a:ext cx="851524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quả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bưởi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,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vỏ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cam,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chảo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rán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,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hủ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tiếu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,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tổ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ong,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bún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chả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, chim </a:t>
            </a:r>
            <a:r>
              <a:rPr kumimoji="0" lang="vi-VN" sz="2800" b="0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sẻ</a:t>
            </a: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…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Nunito Black" pitchFamily="2" charset="0"/>
              <a:cs typeface="#9Slide03 Arima Madurai Black" panose="020B0604020202020204" charset="0"/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25D1BC9D-7D85-7DED-2E4E-1A0F29656852}"/>
              </a:ext>
            </a:extLst>
          </p:cNvPr>
          <p:cNvSpPr txBox="1"/>
          <p:nvPr/>
        </p:nvSpPr>
        <p:spPr>
          <a:xfrm>
            <a:off x="1156367" y="4361545"/>
            <a:ext cx="58673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bã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trầu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,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hà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mã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,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tủ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gỗ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,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chỗ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800" b="0" i="0" u="none" strike="noStrike" kern="1200" cap="none" spc="0" normalizeH="0" baseline="0" noProof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ngồi</a:t>
            </a: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,…</a:t>
            </a:r>
            <a:endParaRPr lang="vi-VN" sz="2800" dirty="0">
              <a:solidFill>
                <a:srgbClr val="7030A0"/>
              </a:solidFill>
              <a:latin typeface="Nunito Black" pitchFamily="2" charset="0"/>
            </a:endParaRPr>
          </a:p>
        </p:txBody>
      </p:sp>
      <p:sp>
        <p:nvSpPr>
          <p:cNvPr id="11" name="Cloud 27">
            <a:extLst>
              <a:ext uri="{FF2B5EF4-FFF2-40B4-BE49-F238E27FC236}">
                <a16:creationId xmlns:a16="http://schemas.microsoft.com/office/drawing/2014/main" id="{4C1564B5-6834-0E2F-D0A9-E6B6294BD54B}"/>
              </a:ext>
            </a:extLst>
          </p:cNvPr>
          <p:cNvSpPr/>
          <p:nvPr/>
        </p:nvSpPr>
        <p:spPr>
          <a:xfrm rot="21098094">
            <a:off x="7727935" y="4036716"/>
            <a:ext cx="3887345" cy="1908302"/>
          </a:xfrm>
          <a:prstGeom prst="cloud">
            <a:avLst/>
          </a:prstGeom>
          <a:solidFill>
            <a:srgbClr val="FFFFCC"/>
          </a:solidFill>
          <a:ln w="28575">
            <a:solidFill>
              <a:schemeClr val="accent2">
                <a:lumMod val="50000"/>
              </a:schemeClr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Là</a:t>
            </a:r>
            <a:r>
              <a:rPr lang="en-US" sz="2800" dirty="0">
                <a:solidFill>
                  <a:srgbClr val="C00000"/>
                </a:solidFill>
                <a:latin typeface="#9Slide03 AmpleSoft Bold" panose="02000000000000000000" pitchFamily="2" charset="0"/>
              </a:rPr>
              <a:t>m </a:t>
            </a:r>
            <a:r>
              <a:rPr lang="en-US" sz="2800" dirty="0" err="1">
                <a:solidFill>
                  <a:srgbClr val="C00000"/>
                </a:solidFill>
                <a:latin typeface="#9Slide03 AmpleSoft Bold" panose="02000000000000000000" pitchFamily="2" charset="0"/>
              </a:rPr>
              <a:t>việc</a:t>
            </a:r>
            <a:r>
              <a:rPr lang="en-US" sz="2800" dirty="0">
                <a:solidFill>
                  <a:srgbClr val="C00000"/>
                </a:solidFill>
                <a:latin typeface="#9Slide03 AmpleSoft Bold" panose="02000000000000000000" pitchFamily="2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#9Slide03 AmpleSoft Bold" panose="02000000000000000000" pitchFamily="2" charset="0"/>
              </a:rPr>
              <a:t>theo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err="1">
                <a:solidFill>
                  <a:srgbClr val="C00000"/>
                </a:solidFill>
                <a:latin typeface="#9Slide03 AmpleSoft Bold" panose="02000000000000000000" pitchFamily="2" charset="0"/>
              </a:rPr>
              <a:t>nhóm</a:t>
            </a:r>
            <a:r>
              <a:rPr lang="en-US" sz="2800">
                <a:solidFill>
                  <a:srgbClr val="C00000"/>
                </a:solidFill>
                <a:latin typeface="#9Slide03 AmpleSoft Bold" panose="02000000000000000000" pitchFamily="2" charset="0"/>
              </a:rPr>
              <a:t>/</a:t>
            </a:r>
            <a:r>
              <a:rPr kumimoji="0" lang="en-US" sz="2800" b="0" i="0" u="none" strike="noStrike" kern="1200" cap="none" spc="0" normalizeH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cặp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6C4B746-7C34-0887-2799-BDE5AFEE7067}"/>
              </a:ext>
            </a:extLst>
          </p:cNvPr>
          <p:cNvSpPr txBox="1"/>
          <p:nvPr/>
        </p:nvSpPr>
        <p:spPr>
          <a:xfrm>
            <a:off x="304800" y="201196"/>
            <a:ext cx="10820400" cy="95410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800" b="0" i="0">
                <a:solidFill>
                  <a:srgbClr val="00B050"/>
                </a:solidFill>
                <a:effectLst/>
                <a:latin typeface="Nunito Black" pitchFamily="2" charset="0"/>
              </a:rPr>
              <a:t>Câu 3: Tìm thêm từ ngữ có tiếng mở đầu bằng s, x (hoặc chứa tiếng có dấu hỏi, dấu ngã)</a:t>
            </a:r>
            <a:endParaRPr lang="en-US" sz="2800">
              <a:solidFill>
                <a:srgbClr val="00B050"/>
              </a:solidFill>
              <a:latin typeface="Nunito Blac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2073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5" grpId="0"/>
      <p:bldP spid="9" grpId="0"/>
      <p:bldP spid="10" grpId="0"/>
      <p:bldP spid="11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E91DC736-0EF8-4F87-9146-EBF1D2EE4D3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8">
            <a:extLst>
              <a:ext uri="{FF2B5EF4-FFF2-40B4-BE49-F238E27FC236}">
                <a16:creationId xmlns:a16="http://schemas.microsoft.com/office/drawing/2014/main" id="{9D0624C8-4D79-C60F-5081-CC78422FEBD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091" r="20138"/>
          <a:stretch/>
        </p:blipFill>
        <p:spPr>
          <a:xfrm>
            <a:off x="3523488" y="7"/>
            <a:ext cx="8668512" cy="6857993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097CD68E-23E3-4007-8847-CD0944C4F7B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9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61CDA5A-B024-D5B3-4D0B-010F074979C9}"/>
              </a:ext>
            </a:extLst>
          </p:cNvPr>
          <p:cNvSpPr txBox="1"/>
          <p:nvPr/>
        </p:nvSpPr>
        <p:spPr>
          <a:xfrm>
            <a:off x="1161233" y="-76200"/>
            <a:ext cx="7366000" cy="3204134"/>
          </a:xfrm>
          <a:prstGeom prst="rect">
            <a:avLst/>
          </a:prstGeom>
        </p:spPr>
        <p:txBody>
          <a:bodyPr vert="horz" lIns="60960" tIns="30480" rIns="60960" bIns="30480" rtlCol="0" anchor="b">
            <a:normAutofit/>
          </a:bodyPr>
          <a:lstStyle/>
          <a:p>
            <a:pPr marL="0" marR="0" lvl="0" indent="-152408" algn="l" defTabSz="60953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400" b="0" i="0" u="none" strike="noStrike" kern="1200" cap="none" spc="0" normalizeH="0" baseline="0" noProof="0">
                <a:ln>
                  <a:noFill/>
                </a:ln>
                <a:solidFill>
                  <a:srgbClr val="008687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Vận dụng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C8A3EEF3-C730-EF72-8C57-2EF76FDA0C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481029" y="3284375"/>
            <a:ext cx="2029968" cy="1922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473479"/>
      </p:ext>
    </p:extLst>
  </p:cSld>
  <p:clrMapOvr>
    <a:masterClrMapping/>
  </p:clrMapOvr>
  <p:transition spd="slow">
    <p:randomBar dir="vert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B92A8E4-152E-31B4-441C-65E11C6144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2800" y="569409"/>
            <a:ext cx="8953290" cy="625373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36A6DB1-7D5F-B2B0-F455-AC82CBEF51B3}"/>
              </a:ext>
            </a:extLst>
          </p:cNvPr>
          <p:cNvSpPr txBox="1"/>
          <p:nvPr/>
        </p:nvSpPr>
        <p:spPr>
          <a:xfrm>
            <a:off x="-152400" y="152401"/>
            <a:ext cx="6705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8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Viết</a:t>
            </a:r>
            <a:r>
              <a:rPr lang="en-US" sz="28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2 – 3 </a:t>
            </a:r>
            <a:r>
              <a:rPr lang="en-US" sz="28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câu</a:t>
            </a:r>
            <a:r>
              <a:rPr lang="en-US" sz="28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về</a:t>
            </a:r>
            <a:r>
              <a:rPr lang="en-US" sz="28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điều</a:t>
            </a:r>
            <a:r>
              <a:rPr lang="en-US" sz="28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em</a:t>
            </a:r>
            <a:r>
              <a:rPr lang="en-US" sz="28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nhớ</a:t>
            </a:r>
            <a:r>
              <a:rPr lang="en-US" sz="28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nhất</a:t>
            </a:r>
            <a:r>
              <a:rPr lang="en-US" sz="28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trong</a:t>
            </a:r>
            <a:r>
              <a:rPr lang="en-US" sz="28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buổi</a:t>
            </a:r>
            <a:r>
              <a:rPr lang="en-US" sz="28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học</a:t>
            </a:r>
            <a:r>
              <a:rPr lang="en-US" sz="28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hôm</a:t>
            </a:r>
            <a:r>
              <a:rPr lang="en-US" sz="28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nay.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Nunito Black" pitchFamily="2" charset="0"/>
              <a:cs typeface="#9Slide03 Arima Madurai Black" panose="020B0604020202020204" charset="0"/>
            </a:endParaRPr>
          </a:p>
        </p:txBody>
      </p:sp>
      <p:sp>
        <p:nvSpPr>
          <p:cNvPr id="4" name="TextBox 2">
            <a:extLst>
              <a:ext uri="{FF2B5EF4-FFF2-40B4-BE49-F238E27FC236}">
                <a16:creationId xmlns:a16="http://schemas.microsoft.com/office/drawing/2014/main" id="{EF64CFC1-09FC-BE4C-6736-CDE1F82CF2BC}"/>
              </a:ext>
            </a:extLst>
          </p:cNvPr>
          <p:cNvSpPr txBox="1"/>
          <p:nvPr/>
        </p:nvSpPr>
        <p:spPr>
          <a:xfrm>
            <a:off x="4495800" y="2057400"/>
            <a:ext cx="6858000" cy="2962513"/>
          </a:xfrm>
          <a:prstGeom prst="roundRect">
            <a:avLst/>
          </a:prstGeom>
          <a:noFill/>
          <a:ln w="28575">
            <a:noFill/>
            <a:prstDash val="lgDashDot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  <a:latin typeface="Nunito Black" pitchFamily="2" charset="0"/>
              </a:rPr>
              <a:t>     </a:t>
            </a:r>
            <a:r>
              <a:rPr lang="vi-VN" sz="2800" dirty="0" err="1">
                <a:solidFill>
                  <a:srgbClr val="002060"/>
                </a:solidFill>
                <a:latin typeface="Nunito Black" pitchFamily="2" charset="0"/>
              </a:rPr>
              <a:t>Buổi</a:t>
            </a:r>
            <a:r>
              <a:rPr lang="vi-VN" sz="28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vi-VN" sz="2800" dirty="0" err="1">
                <a:solidFill>
                  <a:srgbClr val="002060"/>
                </a:solidFill>
                <a:latin typeface="Nunito Black" pitchFamily="2" charset="0"/>
              </a:rPr>
              <a:t>học</a:t>
            </a:r>
            <a:r>
              <a:rPr lang="vi-VN" sz="2800" dirty="0">
                <a:solidFill>
                  <a:srgbClr val="002060"/>
                </a:solidFill>
                <a:latin typeface="Nunito Black" pitchFamily="2" charset="0"/>
              </a:rPr>
              <a:t> hôm nay cho em </a:t>
            </a:r>
            <a:r>
              <a:rPr lang="vi-VN" sz="2800" dirty="0" err="1">
                <a:solidFill>
                  <a:srgbClr val="002060"/>
                </a:solidFill>
                <a:latin typeface="Nunito Black" pitchFamily="2" charset="0"/>
              </a:rPr>
              <a:t>thấy</a:t>
            </a:r>
            <a:r>
              <a:rPr lang="vi-VN" sz="28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vi-VN" sz="2800" dirty="0" err="1">
                <a:solidFill>
                  <a:srgbClr val="002060"/>
                </a:solidFill>
                <a:latin typeface="Nunito Black" pitchFamily="2" charset="0"/>
              </a:rPr>
              <a:t>được</a:t>
            </a:r>
            <a:r>
              <a:rPr lang="vi-VN" sz="28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vi-VN" sz="2800" dirty="0" err="1">
                <a:solidFill>
                  <a:srgbClr val="002060"/>
                </a:solidFill>
                <a:latin typeface="Nunito Black" pitchFamily="2" charset="0"/>
              </a:rPr>
              <a:t>những</a:t>
            </a:r>
            <a:r>
              <a:rPr lang="vi-VN" sz="28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vi-VN" sz="2800" dirty="0" err="1">
                <a:solidFill>
                  <a:srgbClr val="002060"/>
                </a:solidFill>
                <a:latin typeface="Nunito Black" pitchFamily="2" charset="0"/>
              </a:rPr>
              <a:t>niềm</a:t>
            </a:r>
            <a:r>
              <a:rPr lang="vi-VN" sz="2800" dirty="0">
                <a:solidFill>
                  <a:srgbClr val="002060"/>
                </a:solidFill>
                <a:latin typeface="Nunito Black" pitchFamily="2" charset="0"/>
              </a:rPr>
              <a:t> vui khi </a:t>
            </a:r>
            <a:r>
              <a:rPr lang="vi-VN" sz="2800" dirty="0" err="1">
                <a:solidFill>
                  <a:srgbClr val="002060"/>
                </a:solidFill>
                <a:latin typeface="Nunito Black" pitchFamily="2" charset="0"/>
              </a:rPr>
              <a:t>đến</a:t>
            </a:r>
            <a:r>
              <a:rPr lang="vi-VN" sz="28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vi-VN" sz="2800" dirty="0" err="1">
                <a:solidFill>
                  <a:srgbClr val="002060"/>
                </a:solidFill>
                <a:latin typeface="Nunito Black" pitchFamily="2" charset="0"/>
              </a:rPr>
              <a:t>trường</a:t>
            </a:r>
            <a:r>
              <a:rPr lang="vi-VN" sz="2800" dirty="0">
                <a:solidFill>
                  <a:srgbClr val="002060"/>
                </a:solidFill>
                <a:latin typeface="Nunito Black" pitchFamily="2" charset="0"/>
              </a:rPr>
              <a:t>. Đi </a:t>
            </a:r>
            <a:r>
              <a:rPr lang="vi-VN" sz="2800" dirty="0" err="1">
                <a:solidFill>
                  <a:srgbClr val="002060"/>
                </a:solidFill>
                <a:latin typeface="Nunito Black" pitchFamily="2" charset="0"/>
              </a:rPr>
              <a:t>học</a:t>
            </a:r>
            <a:r>
              <a:rPr lang="vi-VN" sz="2800" dirty="0">
                <a:solidFill>
                  <a:srgbClr val="002060"/>
                </a:solidFill>
                <a:latin typeface="Nunito Black" pitchFamily="2" charset="0"/>
              </a:rPr>
              <a:t> không </a:t>
            </a:r>
            <a:r>
              <a:rPr lang="vi-VN" sz="2800" dirty="0" err="1">
                <a:solidFill>
                  <a:srgbClr val="002060"/>
                </a:solidFill>
                <a:latin typeface="Nunito Black" pitchFamily="2" charset="0"/>
              </a:rPr>
              <a:t>chỉ</a:t>
            </a:r>
            <a:r>
              <a:rPr lang="vi-VN" sz="28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vi-VN" sz="2800" dirty="0" err="1">
                <a:solidFill>
                  <a:srgbClr val="002060"/>
                </a:solidFill>
                <a:latin typeface="Nunito Black" pitchFamily="2" charset="0"/>
              </a:rPr>
              <a:t>giúp</a:t>
            </a:r>
            <a:r>
              <a:rPr lang="vi-VN" sz="2800" dirty="0">
                <a:solidFill>
                  <a:srgbClr val="002060"/>
                </a:solidFill>
                <a:latin typeface="Nunito Black" pitchFamily="2" charset="0"/>
              </a:rPr>
              <a:t> em </a:t>
            </a:r>
            <a:r>
              <a:rPr lang="vi-VN" sz="2800" dirty="0" err="1">
                <a:solidFill>
                  <a:srgbClr val="002060"/>
                </a:solidFill>
                <a:latin typeface="Nunito Black" pitchFamily="2" charset="0"/>
              </a:rPr>
              <a:t>biết</a:t>
            </a:r>
            <a:r>
              <a:rPr lang="vi-VN" sz="2800" dirty="0">
                <a:solidFill>
                  <a:srgbClr val="002060"/>
                </a:solidFill>
                <a:latin typeface="Nunito Black" pitchFamily="2" charset="0"/>
              </a:rPr>
              <a:t> thêm </a:t>
            </a:r>
            <a:r>
              <a:rPr lang="vi-VN" sz="2800" dirty="0" err="1">
                <a:solidFill>
                  <a:srgbClr val="002060"/>
                </a:solidFill>
                <a:latin typeface="Nunito Black" pitchFamily="2" charset="0"/>
              </a:rPr>
              <a:t>nhiều</a:t>
            </a:r>
            <a:r>
              <a:rPr lang="vi-VN" sz="28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vi-VN" sz="2800" dirty="0" err="1">
                <a:solidFill>
                  <a:srgbClr val="002060"/>
                </a:solidFill>
                <a:latin typeface="Nunito Black" pitchFamily="2" charset="0"/>
              </a:rPr>
              <a:t>kiến</a:t>
            </a:r>
            <a:r>
              <a:rPr lang="vi-VN" sz="28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vi-VN" sz="2800" dirty="0" err="1">
                <a:solidFill>
                  <a:srgbClr val="002060"/>
                </a:solidFill>
                <a:latin typeface="Nunito Black" pitchFamily="2" charset="0"/>
              </a:rPr>
              <a:t>thức</a:t>
            </a:r>
            <a:r>
              <a:rPr lang="vi-VN" sz="28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vi-VN" sz="2800" dirty="0" err="1">
                <a:solidFill>
                  <a:srgbClr val="002060"/>
                </a:solidFill>
                <a:latin typeface="Nunito Black" pitchFamily="2" charset="0"/>
              </a:rPr>
              <a:t>bổ</a:t>
            </a:r>
            <a:r>
              <a:rPr lang="vi-VN" sz="28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vi-VN" sz="2800" dirty="0" err="1">
                <a:solidFill>
                  <a:srgbClr val="002060"/>
                </a:solidFill>
                <a:latin typeface="Nunito Black" pitchFamily="2" charset="0"/>
              </a:rPr>
              <a:t>ích</a:t>
            </a:r>
            <a:r>
              <a:rPr lang="vi-VN" sz="28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vi-VN" sz="2800" dirty="0" err="1">
                <a:solidFill>
                  <a:srgbClr val="002060"/>
                </a:solidFill>
                <a:latin typeface="Nunito Black" pitchFamily="2" charset="0"/>
              </a:rPr>
              <a:t>mà</a:t>
            </a:r>
            <a:r>
              <a:rPr lang="vi-VN" sz="28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vi-VN" sz="2800" dirty="0" err="1">
                <a:solidFill>
                  <a:srgbClr val="002060"/>
                </a:solidFill>
                <a:latin typeface="Nunito Black" pitchFamily="2" charset="0"/>
              </a:rPr>
              <a:t>còn</a:t>
            </a:r>
            <a:r>
              <a:rPr lang="vi-VN" sz="28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vi-VN" sz="2800" dirty="0" err="1">
                <a:solidFill>
                  <a:srgbClr val="002060"/>
                </a:solidFill>
                <a:latin typeface="Nunito Black" pitchFamily="2" charset="0"/>
              </a:rPr>
              <a:t>được</a:t>
            </a:r>
            <a:r>
              <a:rPr lang="vi-VN" sz="28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vi-VN" sz="2800" dirty="0" err="1">
                <a:solidFill>
                  <a:srgbClr val="002060"/>
                </a:solidFill>
                <a:latin typeface="Nunito Black" pitchFamily="2" charset="0"/>
              </a:rPr>
              <a:t>gặp</a:t>
            </a:r>
            <a:r>
              <a:rPr lang="vi-VN" sz="28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vi-VN" sz="2800" dirty="0" err="1">
                <a:solidFill>
                  <a:srgbClr val="002060"/>
                </a:solidFill>
                <a:latin typeface="Nunito Black" pitchFamily="2" charset="0"/>
              </a:rPr>
              <a:t>thầy</a:t>
            </a:r>
            <a:r>
              <a:rPr lang="vi-VN" sz="2800" dirty="0">
                <a:solidFill>
                  <a:srgbClr val="002060"/>
                </a:solidFill>
                <a:latin typeface="Nunito Black" pitchFamily="2" charset="0"/>
              </a:rPr>
              <a:t> cô, </a:t>
            </a:r>
            <a:r>
              <a:rPr lang="vi-VN" sz="2800" dirty="0" err="1">
                <a:solidFill>
                  <a:srgbClr val="002060"/>
                </a:solidFill>
                <a:latin typeface="Nunito Black" pitchFamily="2" charset="0"/>
              </a:rPr>
              <a:t>các</a:t>
            </a:r>
            <a:r>
              <a:rPr lang="vi-VN" sz="28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vi-VN" sz="2800" dirty="0" err="1">
                <a:solidFill>
                  <a:srgbClr val="002060"/>
                </a:solidFill>
                <a:latin typeface="Nunito Black" pitchFamily="2" charset="0"/>
              </a:rPr>
              <a:t>bạn</a:t>
            </a:r>
            <a:r>
              <a:rPr lang="vi-VN" sz="28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vi-VN" sz="2800" dirty="0" err="1">
                <a:solidFill>
                  <a:srgbClr val="002060"/>
                </a:solidFill>
                <a:latin typeface="Nunito Black" pitchFamily="2" charset="0"/>
              </a:rPr>
              <a:t>và</a:t>
            </a:r>
            <a:r>
              <a:rPr lang="vi-VN" sz="28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vi-VN" sz="2800" dirty="0" err="1">
                <a:solidFill>
                  <a:srgbClr val="002060"/>
                </a:solidFill>
                <a:latin typeface="Nunito Black" pitchFamily="2" charset="0"/>
              </a:rPr>
              <a:t>được</a:t>
            </a:r>
            <a:r>
              <a:rPr lang="vi-VN" sz="2800" dirty="0">
                <a:solidFill>
                  <a:srgbClr val="002060"/>
                </a:solidFill>
                <a:latin typeface="Nunito Black" pitchFamily="2" charset="0"/>
              </a:rPr>
              <a:t> tham gia </a:t>
            </a:r>
            <a:r>
              <a:rPr lang="vi-VN" sz="2800" dirty="0" err="1">
                <a:solidFill>
                  <a:srgbClr val="002060"/>
                </a:solidFill>
                <a:latin typeface="Nunito Black" pitchFamily="2" charset="0"/>
              </a:rPr>
              <a:t>vào</a:t>
            </a:r>
            <a:r>
              <a:rPr lang="vi-VN" sz="28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vi-VN" sz="2800" dirty="0" err="1">
                <a:solidFill>
                  <a:srgbClr val="002060"/>
                </a:solidFill>
                <a:latin typeface="Nunito Black" pitchFamily="2" charset="0"/>
              </a:rPr>
              <a:t>nhiều</a:t>
            </a:r>
            <a:r>
              <a:rPr lang="vi-VN" sz="28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vi-VN" sz="2800" dirty="0" err="1">
                <a:solidFill>
                  <a:srgbClr val="002060"/>
                </a:solidFill>
                <a:latin typeface="Nunito Black" pitchFamily="2" charset="0"/>
              </a:rPr>
              <a:t>hoạt</a:t>
            </a:r>
            <a:r>
              <a:rPr lang="vi-VN" sz="28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vi-VN" sz="2800" dirty="0" err="1">
                <a:solidFill>
                  <a:srgbClr val="002060"/>
                </a:solidFill>
                <a:latin typeface="Nunito Black" pitchFamily="2" charset="0"/>
              </a:rPr>
              <a:t>động</a:t>
            </a:r>
            <a:r>
              <a:rPr lang="vi-VN" sz="28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vi-VN" sz="2800" dirty="0" err="1">
                <a:solidFill>
                  <a:srgbClr val="002060"/>
                </a:solidFill>
                <a:latin typeface="Nunito Black" pitchFamily="2" charset="0"/>
              </a:rPr>
              <a:t>rất</a:t>
            </a:r>
            <a:r>
              <a:rPr lang="vi-VN" sz="2800" dirty="0">
                <a:solidFill>
                  <a:srgbClr val="002060"/>
                </a:solidFill>
                <a:latin typeface="Nunito Black" pitchFamily="2" charset="0"/>
              </a:rPr>
              <a:t> vui</a:t>
            </a:r>
            <a:r>
              <a:rPr lang="en-US" sz="2800" dirty="0">
                <a:solidFill>
                  <a:srgbClr val="002060"/>
                </a:solidFill>
                <a:latin typeface="Nunito Black" pitchFamily="2" charset="0"/>
              </a:rPr>
              <a:t>.</a:t>
            </a:r>
            <a:endParaRPr lang="en-US" sz="2800" b="1" dirty="0">
              <a:solidFill>
                <a:srgbClr val="002060"/>
              </a:solidFill>
              <a:latin typeface="Nunito Black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0739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E91DC736-0EF8-4F87-9146-EBF1D2EE4D3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pic>
        <p:nvPicPr>
          <p:cNvPr id="5" name="Picture 8">
            <a:extLst>
              <a:ext uri="{FF2B5EF4-FFF2-40B4-BE49-F238E27FC236}">
                <a16:creationId xmlns:a16="http://schemas.microsoft.com/office/drawing/2014/main" id="{9D0624C8-4D79-C60F-5081-CC78422FEBD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091" r="20138"/>
          <a:stretch/>
        </p:blipFill>
        <p:spPr>
          <a:xfrm>
            <a:off x="3523488" y="7"/>
            <a:ext cx="8668512" cy="6857993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097CD68E-23E3-4007-8847-CD0944C4F7B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9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61CDA5A-B024-D5B3-4D0B-010F074979C9}"/>
              </a:ext>
            </a:extLst>
          </p:cNvPr>
          <p:cNvSpPr txBox="1"/>
          <p:nvPr/>
        </p:nvSpPr>
        <p:spPr>
          <a:xfrm>
            <a:off x="152400" y="1651000"/>
            <a:ext cx="7366000" cy="3204134"/>
          </a:xfrm>
          <a:prstGeom prst="rect">
            <a:avLst/>
          </a:prstGeom>
        </p:spPr>
        <p:txBody>
          <a:bodyPr vert="horz" lIns="60960" tIns="30480" rIns="60960" bIns="3048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400"/>
              </a:spcAft>
            </a:pPr>
            <a:r>
              <a:rPr lang="en-US" sz="6400" dirty="0" err="1">
                <a:solidFill>
                  <a:srgbClr val="00B050"/>
                </a:solidFill>
                <a:latin typeface="Sigmar One" panose="00000500000000000000" pitchFamily="2" charset="0"/>
                <a:ea typeface="+mj-ea"/>
                <a:cs typeface="+mj-cs"/>
              </a:rPr>
              <a:t>Củng</a:t>
            </a:r>
            <a:r>
              <a:rPr lang="en-US" sz="6400" dirty="0">
                <a:solidFill>
                  <a:srgbClr val="00B050"/>
                </a:solidFill>
                <a:latin typeface="Sigmar One" panose="00000500000000000000" pitchFamily="2" charset="0"/>
                <a:ea typeface="+mj-ea"/>
                <a:cs typeface="+mj-cs"/>
              </a:rPr>
              <a:t> </a:t>
            </a:r>
            <a:r>
              <a:rPr lang="en-US" sz="6400" dirty="0" err="1">
                <a:solidFill>
                  <a:srgbClr val="00B050"/>
                </a:solidFill>
                <a:latin typeface="Sigmar One" panose="00000500000000000000" pitchFamily="2" charset="0"/>
                <a:ea typeface="+mj-ea"/>
                <a:cs typeface="+mj-cs"/>
              </a:rPr>
              <a:t>cố</a:t>
            </a:r>
            <a:endParaRPr lang="en-US" sz="6400" dirty="0">
              <a:solidFill>
                <a:srgbClr val="00B050"/>
              </a:solidFill>
              <a:latin typeface="Sigmar One" panose="00000500000000000000" pitchFamily="2" charset="0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400"/>
              </a:spcAft>
            </a:pPr>
            <a:r>
              <a:rPr lang="en-US" sz="6400" dirty="0">
                <a:solidFill>
                  <a:srgbClr val="00B050"/>
                </a:solidFill>
                <a:latin typeface="Sigmar One" panose="00000500000000000000" pitchFamily="2" charset="0"/>
                <a:ea typeface="+mj-ea"/>
                <a:cs typeface="+mj-cs"/>
              </a:rPr>
              <a:t>            </a:t>
            </a:r>
            <a:r>
              <a:rPr lang="en-US" sz="6400" dirty="0" err="1">
                <a:solidFill>
                  <a:srgbClr val="00B050"/>
                </a:solidFill>
                <a:latin typeface="Sigmar One" panose="00000500000000000000" pitchFamily="2" charset="0"/>
                <a:ea typeface="+mj-ea"/>
                <a:cs typeface="+mj-cs"/>
              </a:rPr>
              <a:t>Dặn</a:t>
            </a:r>
            <a:r>
              <a:rPr lang="en-US" sz="6400" dirty="0">
                <a:solidFill>
                  <a:srgbClr val="00B050"/>
                </a:solidFill>
                <a:latin typeface="Sigmar One" panose="00000500000000000000" pitchFamily="2" charset="0"/>
                <a:ea typeface="+mj-ea"/>
                <a:cs typeface="+mj-cs"/>
              </a:rPr>
              <a:t> </a:t>
            </a:r>
            <a:r>
              <a:rPr lang="en-US" sz="6400" dirty="0" err="1">
                <a:solidFill>
                  <a:srgbClr val="00B050"/>
                </a:solidFill>
                <a:latin typeface="Sigmar One" panose="00000500000000000000" pitchFamily="2" charset="0"/>
                <a:ea typeface="+mj-ea"/>
                <a:cs typeface="+mj-cs"/>
              </a:rPr>
              <a:t>dò</a:t>
            </a:r>
            <a:endParaRPr lang="en-US" sz="6400" dirty="0">
              <a:solidFill>
                <a:srgbClr val="00B050"/>
              </a:solidFill>
              <a:latin typeface="Sigmar One" panose="00000500000000000000" pitchFamily="2" charset="0"/>
              <a:ea typeface="+mj-ea"/>
              <a:cs typeface="+mj-cs"/>
            </a:endParaRPr>
          </a:p>
          <a:p>
            <a:pPr indent="-152408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</a:pPr>
            <a:endParaRPr lang="en-US" sz="6400" dirty="0">
              <a:solidFill>
                <a:srgbClr val="00B050"/>
              </a:solidFill>
              <a:latin typeface="Sigmar One" panose="00000500000000000000" pitchFamily="2" charset="0"/>
              <a:ea typeface="+mj-ea"/>
              <a:cs typeface="+mj-cs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C8A3EEF3-C730-EF72-8C57-2EF76FDA0C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481029" y="3284375"/>
            <a:ext cx="2029968" cy="1922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6112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>
            <a:extLst>
              <a:ext uri="{FF2B5EF4-FFF2-40B4-BE49-F238E27FC236}">
                <a16:creationId xmlns:a16="http://schemas.microsoft.com/office/drawing/2014/main" id="{1F22A0BB-F48A-8897-2278-819D64ABCE0D}"/>
              </a:ext>
            </a:extLst>
          </p:cNvPr>
          <p:cNvSpPr txBox="1"/>
          <p:nvPr/>
        </p:nvSpPr>
        <p:spPr>
          <a:xfrm>
            <a:off x="3623969" y="990600"/>
            <a:ext cx="71374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</a:rPr>
              <a:t>ÔN BÀI CŨ</a:t>
            </a:r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2D834272-FD49-DDA1-801A-9746363391B3}"/>
              </a:ext>
            </a:extLst>
          </p:cNvPr>
          <p:cNvSpPr txBox="1"/>
          <p:nvPr/>
        </p:nvSpPr>
        <p:spPr>
          <a:xfrm>
            <a:off x="1206708" y="2475959"/>
            <a:ext cx="9646920" cy="2349579"/>
          </a:xfrm>
          <a:prstGeom prst="roundRect">
            <a:avLst/>
          </a:prstGeom>
          <a:solidFill>
            <a:srgbClr val="FFFF99"/>
          </a:solidFill>
          <a:ln w="38100" cap="flat" cmpd="sng" algn="ctr">
            <a:noFill/>
            <a:prstDash val="sysDot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Nunito Black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Em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Nunito Black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Nunito Black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nói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Nunito Black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Nunito Black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về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Nunito Black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Nunito Black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những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Nunito Black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Nunito Black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điều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Nunito Black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Nunito Black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em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Nunito Black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Nunito Black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thích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Nunito Black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Nunito Black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nhất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Nunito Black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Nunito Black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hoặc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Nunito Black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Nunito Black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nhớ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Nunito Black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Nunito Black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nhất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Nunito Black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Nunito Black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trong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Nunito Black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Nunito Black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bài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Nunito Black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Nunito Black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đọc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Nunito Black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Nunito Black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“ </a:t>
            </a:r>
            <a:r>
              <a:rPr lang="en-US" sz="44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Nunito Black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Tạm</a:t>
            </a:r>
            <a:r>
              <a:rPr lang="en-US" sz="4400" b="1" dirty="0">
                <a:solidFill>
                  <a:prstClr val="black">
                    <a:lumMod val="95000"/>
                    <a:lumOff val="5000"/>
                  </a:prstClr>
                </a:solidFill>
                <a:latin typeface="Nunito Black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44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Nunito Black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biết</a:t>
            </a:r>
            <a:r>
              <a:rPr lang="en-US" sz="4400" b="1" dirty="0">
                <a:solidFill>
                  <a:prstClr val="black">
                    <a:lumMod val="95000"/>
                    <a:lumOff val="5000"/>
                  </a:prstClr>
                </a:solidFill>
                <a:latin typeface="Nunito Black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44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Nunito Black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mùa</a:t>
            </a:r>
            <a:r>
              <a:rPr lang="en-US" sz="4400" b="1" dirty="0">
                <a:solidFill>
                  <a:prstClr val="black">
                    <a:lumMod val="95000"/>
                    <a:lumOff val="5000"/>
                  </a:prstClr>
                </a:solidFill>
                <a:latin typeface="Nunito Black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44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Nunito Black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hè</a:t>
            </a:r>
            <a:r>
              <a:rPr lang="en-US" sz="4400" b="1">
                <a:solidFill>
                  <a:prstClr val="black">
                    <a:lumMod val="95000"/>
                    <a:lumOff val="5000"/>
                  </a:prstClr>
                </a:solidFill>
                <a:latin typeface="Nunito Black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”</a:t>
            </a:r>
            <a:endParaRPr kumimoji="0" lang="en-US" sz="4400" b="1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Nunito Black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78A204D3-87F2-9A5F-7FA1-40E522CF24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440846">
            <a:off x="1247690" y="1218247"/>
            <a:ext cx="2179061" cy="1281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105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07EFB32-B781-FF92-BEB9-B051AE4A6ADB}"/>
              </a:ext>
            </a:extLst>
          </p:cNvPr>
          <p:cNvSpPr txBox="1"/>
          <p:nvPr/>
        </p:nvSpPr>
        <p:spPr>
          <a:xfrm>
            <a:off x="5334000" y="2102722"/>
            <a:ext cx="6449820" cy="2031520"/>
          </a:xfrm>
          <a:prstGeom prst="rect">
            <a:avLst/>
          </a:prstGeom>
          <a:noFill/>
        </p:spPr>
        <p:txBody>
          <a:bodyPr vert="horz" lIns="60960" tIns="30480" rIns="60960" bIns="30480" rtlCol="0" anchor="ctr">
            <a:noAutofit/>
          </a:bodyPr>
          <a:lstStyle/>
          <a:p>
            <a:pPr marL="0" marR="0" lvl="0" indent="0" algn="ctr" defTabSz="60953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gmar One" panose="00000500000000000000" pitchFamily="2" charset="0"/>
              </a:rPr>
              <a:t>Hẹn</a:t>
            </a:r>
            <a:r>
              <a:rPr kumimoji="0" lang="en-US" sz="6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gmar One" panose="00000500000000000000" pitchFamily="2" charset="0"/>
              </a:rPr>
              <a:t> </a:t>
            </a:r>
            <a:r>
              <a:rPr kumimoji="0" lang="en-US" sz="6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gmar One" panose="00000500000000000000" pitchFamily="2" charset="0"/>
              </a:rPr>
              <a:t>gặp</a:t>
            </a:r>
            <a:r>
              <a:rPr kumimoji="0" lang="en-US" sz="6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gmar One" panose="00000500000000000000" pitchFamily="2" charset="0"/>
              </a:rPr>
              <a:t> </a:t>
            </a:r>
            <a:r>
              <a:rPr kumimoji="0" lang="en-US" sz="6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gmar One" panose="00000500000000000000" pitchFamily="2" charset="0"/>
              </a:rPr>
              <a:t>lại</a:t>
            </a:r>
            <a:r>
              <a:rPr kumimoji="0" lang="en-US" sz="6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gmar One" panose="00000500000000000000" pitchFamily="2" charset="0"/>
              </a:rPr>
              <a:t> </a:t>
            </a:r>
            <a:r>
              <a:rPr kumimoji="0" lang="en-US" sz="6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gmar One" panose="00000500000000000000" pitchFamily="2" charset="0"/>
              </a:rPr>
              <a:t>các</a:t>
            </a:r>
            <a:r>
              <a:rPr kumimoji="0" lang="en-US" sz="6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gmar One" panose="00000500000000000000" pitchFamily="2" charset="0"/>
              </a:rPr>
              <a:t> </a:t>
            </a:r>
            <a:r>
              <a:rPr kumimoji="0" lang="en-US" sz="6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gmar One" panose="00000500000000000000" pitchFamily="2" charset="0"/>
              </a:rPr>
              <a:t>em</a:t>
            </a:r>
            <a:r>
              <a:rPr kumimoji="0" lang="en-US" sz="6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gmar One" panose="00000500000000000000" pitchFamily="2" charset="0"/>
              </a:rPr>
              <a:t>!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BBF361E-F561-9F7D-45A5-664B39FAA2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117947" y="304800"/>
            <a:ext cx="4978053" cy="5627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2071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" name="Rectangle 25">
            <a:extLst>
              <a:ext uri="{FF2B5EF4-FFF2-40B4-BE49-F238E27FC236}">
                <a16:creationId xmlns:a16="http://schemas.microsoft.com/office/drawing/2014/main" id="{22F15A2D-2324-487D-A02A-BF46C5C580E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sp>
        <p:nvSpPr>
          <p:cNvPr id="33" name="Freeform: Shape 27">
            <a:extLst>
              <a:ext uri="{FF2B5EF4-FFF2-40B4-BE49-F238E27FC236}">
                <a16:creationId xmlns:a16="http://schemas.microsoft.com/office/drawing/2014/main" id="{17A7F34E-D418-47E2-9F86-2C45BBC3121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1732" y="321733"/>
            <a:ext cx="11546828" cy="6214534"/>
          </a:xfrm>
          <a:custGeom>
            <a:avLst/>
            <a:gdLst>
              <a:gd name="connsiteX0" fmla="*/ 0 w 11546828"/>
              <a:gd name="connsiteY0" fmla="*/ 0 h 6214534"/>
              <a:gd name="connsiteX1" fmla="*/ 7965430 w 11546828"/>
              <a:gd name="connsiteY1" fmla="*/ 0 h 6214534"/>
              <a:gd name="connsiteX2" fmla="*/ 7965430 w 11546828"/>
              <a:gd name="connsiteY2" fmla="*/ 1786 h 6214534"/>
              <a:gd name="connsiteX3" fmla="*/ 11546828 w 11546828"/>
              <a:gd name="connsiteY3" fmla="*/ 1786 h 6214534"/>
              <a:gd name="connsiteX4" fmla="*/ 11546828 w 11546828"/>
              <a:gd name="connsiteY4" fmla="*/ 2866740 h 6214534"/>
              <a:gd name="connsiteX5" fmla="*/ 11225095 w 11546828"/>
              <a:gd name="connsiteY5" fmla="*/ 3179536 h 6214534"/>
              <a:gd name="connsiteX6" fmla="*/ 11225095 w 11546828"/>
              <a:gd name="connsiteY6" fmla="*/ 301542 h 6214534"/>
              <a:gd name="connsiteX7" fmla="*/ 320042 w 11546828"/>
              <a:gd name="connsiteY7" fmla="*/ 301542 h 6214534"/>
              <a:gd name="connsiteX8" fmla="*/ 320042 w 11546828"/>
              <a:gd name="connsiteY8" fmla="*/ 5909424 h 6214534"/>
              <a:gd name="connsiteX9" fmla="*/ 8417210 w 11546828"/>
              <a:gd name="connsiteY9" fmla="*/ 5909424 h 6214534"/>
              <a:gd name="connsiteX10" fmla="*/ 8103383 w 11546828"/>
              <a:gd name="connsiteY10" fmla="*/ 6214534 h 6214534"/>
              <a:gd name="connsiteX11" fmla="*/ 7222929 w 11546828"/>
              <a:gd name="connsiteY11" fmla="*/ 6214534 h 6214534"/>
              <a:gd name="connsiteX12" fmla="*/ 7222929 w 11546828"/>
              <a:gd name="connsiteY12" fmla="*/ 6212748 h 6214534"/>
              <a:gd name="connsiteX13" fmla="*/ 0 w 11546828"/>
              <a:gd name="connsiteY13" fmla="*/ 6212748 h 6214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1546828" h="6214534">
                <a:moveTo>
                  <a:pt x="0" y="0"/>
                </a:moveTo>
                <a:lnTo>
                  <a:pt x="7965430" y="0"/>
                </a:lnTo>
                <a:lnTo>
                  <a:pt x="7965430" y="1786"/>
                </a:lnTo>
                <a:lnTo>
                  <a:pt x="11546828" y="1786"/>
                </a:lnTo>
                <a:lnTo>
                  <a:pt x="11546828" y="2866740"/>
                </a:lnTo>
                <a:lnTo>
                  <a:pt x="11225095" y="3179536"/>
                </a:lnTo>
                <a:lnTo>
                  <a:pt x="11225095" y="301542"/>
                </a:lnTo>
                <a:lnTo>
                  <a:pt x="320042" y="301542"/>
                </a:lnTo>
                <a:lnTo>
                  <a:pt x="320042" y="5909424"/>
                </a:lnTo>
                <a:lnTo>
                  <a:pt x="8417210" y="5909424"/>
                </a:lnTo>
                <a:lnTo>
                  <a:pt x="8103383" y="6214534"/>
                </a:lnTo>
                <a:lnTo>
                  <a:pt x="7222929" y="6214534"/>
                </a:lnTo>
                <a:lnTo>
                  <a:pt x="7222929" y="6212748"/>
                </a:lnTo>
                <a:lnTo>
                  <a:pt x="0" y="6212748"/>
                </a:lnTo>
                <a:close/>
              </a:path>
            </a:pathLst>
          </a:custGeom>
          <a:solidFill>
            <a:schemeClr val="tx1">
              <a:lumMod val="50000"/>
              <a:lumOff val="5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800"/>
          </a:p>
        </p:txBody>
      </p:sp>
      <p:sp>
        <p:nvSpPr>
          <p:cNvPr id="34" name="Right Triangle 29">
            <a:extLst>
              <a:ext uri="{FF2B5EF4-FFF2-40B4-BE49-F238E27FC236}">
                <a16:creationId xmlns:a16="http://schemas.microsoft.com/office/drawing/2014/main" id="{2AEAFA59-923A-4F54-8B49-44C970BCC32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 dirty="0"/>
          </a:p>
        </p:txBody>
      </p:sp>
      <p:pic>
        <p:nvPicPr>
          <p:cNvPr id="3" name="Picture 6">
            <a:extLst>
              <a:ext uri="{FF2B5EF4-FFF2-40B4-BE49-F238E27FC236}">
                <a16:creationId xmlns:a16="http://schemas.microsoft.com/office/drawing/2014/main" id="{0381C55F-8E9F-B550-DCE4-AC458AEE27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 rot="16200000">
            <a:off x="729485" y="1327916"/>
            <a:ext cx="4979334" cy="481270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A0E28F7-C2FC-6CA9-E824-0E775DE5C238}"/>
              </a:ext>
            </a:extLst>
          </p:cNvPr>
          <p:cNvSpPr txBox="1"/>
          <p:nvPr/>
        </p:nvSpPr>
        <p:spPr>
          <a:xfrm>
            <a:off x="5947235" y="1955800"/>
            <a:ext cx="5145039" cy="1952947"/>
          </a:xfrm>
          <a:prstGeom prst="rect">
            <a:avLst/>
          </a:prstGeom>
          <a:noFill/>
        </p:spPr>
        <p:txBody>
          <a:bodyPr vert="horz" lIns="60960" tIns="30480" rIns="60960" bIns="30480" rtlCol="0" anchor="ctr">
            <a:normAutofit/>
          </a:bodyPr>
          <a:lstStyle/>
          <a:p>
            <a:pPr indent="-152408" algn="ctr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</a:pPr>
            <a:r>
              <a:rPr lang="en-US" sz="6400" dirty="0" err="1">
                <a:solidFill>
                  <a:srgbClr val="FF0000"/>
                </a:solidFill>
                <a:latin typeface="Sigmar One" panose="00000500000000000000" pitchFamily="2" charset="0"/>
                <a:ea typeface="+mj-ea"/>
                <a:cs typeface="+mj-cs"/>
              </a:rPr>
              <a:t>Khởi</a:t>
            </a:r>
            <a:r>
              <a:rPr lang="en-US" sz="6400" dirty="0">
                <a:solidFill>
                  <a:srgbClr val="FF0000"/>
                </a:solidFill>
                <a:latin typeface="Sigmar One" panose="00000500000000000000" pitchFamily="2" charset="0"/>
                <a:ea typeface="+mj-ea"/>
                <a:cs typeface="+mj-cs"/>
              </a:rPr>
              <a:t> </a:t>
            </a:r>
            <a:r>
              <a:rPr lang="en-US" sz="6400" dirty="0" err="1">
                <a:solidFill>
                  <a:srgbClr val="FF0000"/>
                </a:solidFill>
                <a:latin typeface="Sigmar One" panose="00000500000000000000" pitchFamily="2" charset="0"/>
                <a:ea typeface="+mj-ea"/>
                <a:cs typeface="+mj-cs"/>
              </a:rPr>
              <a:t>động</a:t>
            </a:r>
            <a:endParaRPr lang="en-US" sz="6400" dirty="0">
              <a:solidFill>
                <a:srgbClr val="FF0000"/>
              </a:solidFill>
              <a:latin typeface="Sigmar One" panose="00000500000000000000" pitchFamily="2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986591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0CE1472-3DF4-0955-94B3-0E5ED746F3E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88722"/>
          <a:stretch/>
        </p:blipFill>
        <p:spPr>
          <a:xfrm>
            <a:off x="6246" y="4997"/>
            <a:ext cx="1143000" cy="914400"/>
          </a:xfrm>
          <a:prstGeom prst="rect">
            <a:avLst/>
          </a:prstGeom>
        </p:spPr>
      </p:pic>
      <p:sp>
        <p:nvSpPr>
          <p:cNvPr id="6" name="Cloud 5">
            <a:extLst>
              <a:ext uri="{FF2B5EF4-FFF2-40B4-BE49-F238E27FC236}">
                <a16:creationId xmlns:a16="http://schemas.microsoft.com/office/drawing/2014/main" id="{9983C60C-E901-DAA5-AC1C-ABD9B76BCFAC}"/>
              </a:ext>
            </a:extLst>
          </p:cNvPr>
          <p:cNvSpPr/>
          <p:nvPr/>
        </p:nvSpPr>
        <p:spPr>
          <a:xfrm>
            <a:off x="3422057" y="4027866"/>
            <a:ext cx="5043086" cy="2281159"/>
          </a:xfrm>
          <a:prstGeom prst="cloud">
            <a:avLst/>
          </a:prstGeom>
          <a:solidFill>
            <a:srgbClr val="FFFFCC"/>
          </a:solidFill>
          <a:ln w="28575">
            <a:solidFill>
              <a:schemeClr val="accent2">
                <a:lumMod val="50000"/>
              </a:schemeClr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C00000"/>
                </a:solidFill>
                <a:latin typeface="Nunito Black" pitchFamily="2" charset="0"/>
              </a:rPr>
              <a:t>Hỏi</a:t>
            </a:r>
            <a:r>
              <a:rPr lang="en-US" sz="2800" dirty="0">
                <a:solidFill>
                  <a:srgbClr val="C00000"/>
                </a:solidFill>
                <a:latin typeface="Nunito Black" pitchFamily="2" charset="0"/>
              </a:rPr>
              <a:t> – </a:t>
            </a:r>
            <a:r>
              <a:rPr lang="en-US" sz="2800" dirty="0" err="1">
                <a:solidFill>
                  <a:srgbClr val="C00000"/>
                </a:solidFill>
                <a:latin typeface="Nunito Black" pitchFamily="2" charset="0"/>
              </a:rPr>
              <a:t>đáp</a:t>
            </a:r>
            <a:r>
              <a:rPr lang="en-US" sz="2800" dirty="0">
                <a:solidFill>
                  <a:srgbClr val="C0000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Nunito Black" pitchFamily="2" charset="0"/>
              </a:rPr>
              <a:t>theo</a:t>
            </a:r>
            <a:r>
              <a:rPr lang="en-US" sz="2800" dirty="0">
                <a:solidFill>
                  <a:srgbClr val="C0000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Nunito Black" pitchFamily="2" charset="0"/>
              </a:rPr>
              <a:t>nhóm</a:t>
            </a:r>
            <a:r>
              <a:rPr lang="en-US" sz="2800" dirty="0">
                <a:solidFill>
                  <a:srgbClr val="C0000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Nunito Black" pitchFamily="2" charset="0"/>
              </a:rPr>
              <a:t>đôi</a:t>
            </a:r>
            <a:endParaRPr lang="en-US" sz="2800" dirty="0">
              <a:solidFill>
                <a:srgbClr val="C00000"/>
              </a:solidFill>
              <a:latin typeface="Nunito Black" pitchFamily="2" charset="0"/>
            </a:endParaRPr>
          </a:p>
        </p:txBody>
      </p:sp>
      <p:pic>
        <p:nvPicPr>
          <p:cNvPr id="7" name="Picture 6" descr="A picture containing toy, doll, clipart&#10;&#10;Description automatically generated">
            <a:extLst>
              <a:ext uri="{FF2B5EF4-FFF2-40B4-BE49-F238E27FC236}">
                <a16:creationId xmlns:a16="http://schemas.microsoft.com/office/drawing/2014/main" id="{A194BB64-527E-9936-0BDE-0B88D0B09E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9200" y="3886200"/>
            <a:ext cx="3352800" cy="2971800"/>
          </a:xfrm>
          <a:prstGeom prst="rect">
            <a:avLst/>
          </a:prstGeom>
        </p:spPr>
      </p:pic>
      <p:pic>
        <p:nvPicPr>
          <p:cNvPr id="9" name="Hình ảnh 8">
            <a:extLst>
              <a:ext uri="{FF2B5EF4-FFF2-40B4-BE49-F238E27FC236}">
                <a16:creationId xmlns:a16="http://schemas.microsoft.com/office/drawing/2014/main" id="{5BCA4B24-92B9-8E4A-D2D6-E51C514EC1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1804759"/>
            <a:ext cx="2947229" cy="2233839"/>
          </a:xfrm>
          <a:prstGeom prst="rect">
            <a:avLst/>
          </a:prstGeom>
        </p:spPr>
      </p:pic>
      <p:pic>
        <p:nvPicPr>
          <p:cNvPr id="11" name="Hình ảnh 10">
            <a:extLst>
              <a:ext uri="{FF2B5EF4-FFF2-40B4-BE49-F238E27FC236}">
                <a16:creationId xmlns:a16="http://schemas.microsoft.com/office/drawing/2014/main" id="{9EEABDB8-476A-E171-5536-491C9D93873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19600" y="1985761"/>
            <a:ext cx="3200400" cy="1900439"/>
          </a:xfrm>
          <a:prstGeom prst="rect">
            <a:avLst/>
          </a:prstGeom>
        </p:spPr>
      </p:pic>
      <p:pic>
        <p:nvPicPr>
          <p:cNvPr id="13" name="Hình ảnh 12">
            <a:extLst>
              <a:ext uri="{FF2B5EF4-FFF2-40B4-BE49-F238E27FC236}">
                <a16:creationId xmlns:a16="http://schemas.microsoft.com/office/drawing/2014/main" id="{72D24B23-D0D4-A97E-BA28-3062B4AED1A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29600" y="1856332"/>
            <a:ext cx="3200400" cy="190043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C294E9A-0143-7497-2FD4-FE77FDEDF941}"/>
              </a:ext>
            </a:extLst>
          </p:cNvPr>
          <p:cNvSpPr txBox="1"/>
          <p:nvPr/>
        </p:nvSpPr>
        <p:spPr>
          <a:xfrm>
            <a:off x="1371600" y="271976"/>
            <a:ext cx="9525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Nunito Black" pitchFamily="2" charset="0"/>
              </a:rPr>
              <a:t>Em thường kể với người than những chuyện gì về trường lớp của em?</a:t>
            </a:r>
          </a:p>
        </p:txBody>
      </p:sp>
    </p:spTree>
    <p:extLst>
      <p:ext uri="{BB962C8B-B14F-4D97-AF65-F5344CB8AC3E}">
        <p14:creationId xmlns:p14="http://schemas.microsoft.com/office/powerpoint/2010/main" val="211025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 dir="l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0">
            <a:extLst>
              <a:ext uri="{FF2B5EF4-FFF2-40B4-BE49-F238E27FC236}">
                <a16:creationId xmlns:a16="http://schemas.microsoft.com/office/drawing/2014/main" id="{C6258C25-9AC4-F6CB-0E86-31EDD3BE5F6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989" r="4870" b="1"/>
          <a:stretch/>
        </p:blipFill>
        <p:spPr>
          <a:xfrm>
            <a:off x="-67324" y="-39887"/>
            <a:ext cx="12196243" cy="6857993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5707F116-8EC0-4822-9067-186AC8C96EB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138684" y="1316432"/>
            <a:ext cx="4225136" cy="42251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67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49F1A7E4-819D-4D21-8E8B-32671A9F985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563920" y="753377"/>
            <a:ext cx="5353835" cy="5353835"/>
          </a:xfrm>
          <a:custGeom>
            <a:avLst/>
            <a:gdLst>
              <a:gd name="connsiteX0" fmla="*/ 690507 w 5353835"/>
              <a:gd name="connsiteY0" fmla="*/ 5273742 h 5353835"/>
              <a:gd name="connsiteX1" fmla="*/ 4938299 w 5353835"/>
              <a:gd name="connsiteY1" fmla="*/ 5273742 h 5353835"/>
              <a:gd name="connsiteX2" fmla="*/ 4858206 w 5353835"/>
              <a:gd name="connsiteY2" fmla="*/ 5353835 h 5353835"/>
              <a:gd name="connsiteX3" fmla="*/ 770600 w 5353835"/>
              <a:gd name="connsiteY3" fmla="*/ 5353835 h 5353835"/>
              <a:gd name="connsiteX4" fmla="*/ 433255 w 5353835"/>
              <a:gd name="connsiteY4" fmla="*/ 80093 h 5353835"/>
              <a:gd name="connsiteX5" fmla="*/ 513348 w 5353835"/>
              <a:gd name="connsiteY5" fmla="*/ 0 h 5353835"/>
              <a:gd name="connsiteX6" fmla="*/ 5353835 w 5353835"/>
              <a:gd name="connsiteY6" fmla="*/ 0 h 5353835"/>
              <a:gd name="connsiteX7" fmla="*/ 5353835 w 5353835"/>
              <a:gd name="connsiteY7" fmla="*/ 4858206 h 5353835"/>
              <a:gd name="connsiteX8" fmla="*/ 5273742 w 5353835"/>
              <a:gd name="connsiteY8" fmla="*/ 4938299 h 5353835"/>
              <a:gd name="connsiteX9" fmla="*/ 5273742 w 5353835"/>
              <a:gd name="connsiteY9" fmla="*/ 80093 h 5353835"/>
              <a:gd name="connsiteX10" fmla="*/ 0 w 5353835"/>
              <a:gd name="connsiteY10" fmla="*/ 513348 h 5353835"/>
              <a:gd name="connsiteX11" fmla="*/ 80093 w 5353835"/>
              <a:gd name="connsiteY11" fmla="*/ 433255 h 5353835"/>
              <a:gd name="connsiteX12" fmla="*/ 80093 w 5353835"/>
              <a:gd name="connsiteY12" fmla="*/ 4663328 h 5353835"/>
              <a:gd name="connsiteX13" fmla="*/ 0 w 5353835"/>
              <a:gd name="connsiteY13" fmla="*/ 4583235 h 5353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353835" h="5353835">
                <a:moveTo>
                  <a:pt x="690507" y="5273742"/>
                </a:moveTo>
                <a:lnTo>
                  <a:pt x="4938299" y="5273742"/>
                </a:lnTo>
                <a:lnTo>
                  <a:pt x="4858206" y="5353835"/>
                </a:lnTo>
                <a:lnTo>
                  <a:pt x="770600" y="5353835"/>
                </a:lnTo>
                <a:close/>
                <a:moveTo>
                  <a:pt x="433255" y="80093"/>
                </a:moveTo>
                <a:lnTo>
                  <a:pt x="513348" y="0"/>
                </a:lnTo>
                <a:lnTo>
                  <a:pt x="5353835" y="0"/>
                </a:lnTo>
                <a:lnTo>
                  <a:pt x="5353835" y="4858206"/>
                </a:lnTo>
                <a:lnTo>
                  <a:pt x="5273742" y="4938299"/>
                </a:lnTo>
                <a:lnTo>
                  <a:pt x="5273742" y="80093"/>
                </a:lnTo>
                <a:close/>
                <a:moveTo>
                  <a:pt x="0" y="513348"/>
                </a:moveTo>
                <a:lnTo>
                  <a:pt x="80093" y="433255"/>
                </a:lnTo>
                <a:lnTo>
                  <a:pt x="80093" y="4663328"/>
                </a:lnTo>
                <a:lnTo>
                  <a:pt x="0" y="4583235"/>
                </a:lnTo>
                <a:close/>
              </a:path>
            </a:pathLst>
          </a:cu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800">
              <a:solidFill>
                <a:schemeClr val="tx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F839EB8-8201-63F3-BBB7-AFBB0E77BB6D}"/>
              </a:ext>
            </a:extLst>
          </p:cNvPr>
          <p:cNvSpPr txBox="1"/>
          <p:nvPr/>
        </p:nvSpPr>
        <p:spPr>
          <a:xfrm>
            <a:off x="975736" y="1770051"/>
            <a:ext cx="4248318" cy="1952947"/>
          </a:xfrm>
          <a:prstGeom prst="rect">
            <a:avLst/>
          </a:prstGeom>
          <a:noFill/>
        </p:spPr>
        <p:txBody>
          <a:bodyPr vert="horz" lIns="60960" tIns="30480" rIns="60960" bIns="3048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</a:pPr>
            <a:r>
              <a:rPr lang="en-US" sz="4400" dirty="0" err="1">
                <a:solidFill>
                  <a:srgbClr val="002060"/>
                </a:solidFill>
                <a:latin typeface="Sigmar One" panose="00000500000000000000" pitchFamily="2" charset="0"/>
                <a:ea typeface="+mj-ea"/>
                <a:cs typeface="+mj-cs"/>
              </a:rPr>
              <a:t>Đọc</a:t>
            </a:r>
            <a:r>
              <a:rPr lang="en-US" sz="4400" dirty="0">
                <a:solidFill>
                  <a:srgbClr val="002060"/>
                </a:solidFill>
                <a:latin typeface="Sigmar One" panose="00000500000000000000" pitchFamily="2" charset="0"/>
                <a:ea typeface="+mj-ea"/>
                <a:cs typeface="+mj-cs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Sigmar One" panose="00000500000000000000" pitchFamily="2" charset="0"/>
                <a:ea typeface="+mj-ea"/>
                <a:cs typeface="+mj-cs"/>
              </a:rPr>
              <a:t>văn</a:t>
            </a:r>
            <a:r>
              <a:rPr lang="en-US" sz="4400" dirty="0">
                <a:solidFill>
                  <a:srgbClr val="002060"/>
                </a:solidFill>
                <a:latin typeface="Sigmar One" panose="00000500000000000000" pitchFamily="2" charset="0"/>
                <a:ea typeface="+mj-ea"/>
                <a:cs typeface="+mj-cs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Sigmar One" panose="00000500000000000000" pitchFamily="2" charset="0"/>
                <a:ea typeface="+mj-ea"/>
                <a:cs typeface="+mj-cs"/>
              </a:rPr>
              <a:t>bản</a:t>
            </a:r>
            <a:endParaRPr lang="en-US" sz="4400" dirty="0">
              <a:solidFill>
                <a:srgbClr val="002060"/>
              </a:solidFill>
              <a:latin typeface="Sigmar One" panose="00000500000000000000" pitchFamily="2" charset="0"/>
              <a:ea typeface="+mj-ea"/>
              <a:cs typeface="+mj-cs"/>
            </a:endParaRPr>
          </a:p>
          <a:p>
            <a:pPr indent="-152408" algn="ctr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</a:pPr>
            <a:endParaRPr lang="en-US" sz="4400" dirty="0">
              <a:solidFill>
                <a:srgbClr val="40AFB9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B1ECBAC9-8FF8-4D44-BD49-6B81C38167D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9951583" y="-621194"/>
            <a:ext cx="2495927" cy="1767670"/>
          </a:xfrm>
          <a:custGeom>
            <a:avLst/>
            <a:gdLst>
              <a:gd name="connsiteX0" fmla="*/ 0 w 2495927"/>
              <a:gd name="connsiteY0" fmla="*/ 1767670 h 1767670"/>
              <a:gd name="connsiteX1" fmla="*/ 1767670 w 2495927"/>
              <a:gd name="connsiteY1" fmla="*/ 0 h 1767670"/>
              <a:gd name="connsiteX2" fmla="*/ 2495927 w 2495927"/>
              <a:gd name="connsiteY2" fmla="*/ 728256 h 1767670"/>
              <a:gd name="connsiteX3" fmla="*/ 2495927 w 2495927"/>
              <a:gd name="connsiteY3" fmla="*/ 1767670 h 1767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95927" h="1767670">
                <a:moveTo>
                  <a:pt x="0" y="1767670"/>
                </a:moveTo>
                <a:lnTo>
                  <a:pt x="1767670" y="0"/>
                </a:lnTo>
                <a:lnTo>
                  <a:pt x="2495927" y="728256"/>
                </a:lnTo>
                <a:lnTo>
                  <a:pt x="2495927" y="176767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530F234A-713C-4B90-B43E-8F10C8B679D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0136578" y="419910"/>
            <a:ext cx="1130961" cy="1130961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A2C8816B-132C-4433-807D-BE8737D4604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096004" y="5609070"/>
            <a:ext cx="780053" cy="747280"/>
            <a:chOff x="7011922" y="4095164"/>
            <a:chExt cx="1203067" cy="1152523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3D9E8922-1B3D-4020-A05C-C539C0C550C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7135024" y="4167722"/>
              <a:ext cx="1079965" cy="1079965"/>
            </a:xfrm>
            <a:prstGeom prst="rect">
              <a:avLst/>
            </a:prstGeom>
            <a:solidFill>
              <a:schemeClr val="accent5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 dirty="0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A8064EBB-920B-4259-AC3A-6F286FAF21A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7011922" y="4095164"/>
              <a:ext cx="485578" cy="485578"/>
            </a:xfrm>
            <a:prstGeom prst="rect">
              <a:avLst/>
            </a:prstGeom>
            <a:solidFill>
              <a:schemeClr val="accent5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/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3FE43375-339B-4A67-BEC7-44D202CA1F7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562597" y="5490560"/>
            <a:ext cx="803394" cy="855268"/>
            <a:chOff x="10246841" y="5975889"/>
            <a:chExt cx="1378553" cy="1467564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52329D9A-3D48-4B69-939D-2A480F14786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0246842" y="5975888"/>
              <a:ext cx="1316404" cy="1316405"/>
            </a:xfrm>
            <a:prstGeom prst="rect">
              <a:avLst/>
            </a:prstGeom>
            <a:solidFill>
              <a:schemeClr val="accent4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2D5CC4CB-7B78-480A-A0AE-A8A35C08E19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38860" y="6856918"/>
              <a:ext cx="586534" cy="586535"/>
            </a:xfrm>
            <a:prstGeom prst="rect">
              <a:avLst/>
            </a:prstGeom>
            <a:solidFill>
              <a:schemeClr val="accent4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/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89DECC1B-0AAB-435F-81AE-4C770DACCAF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085868" y="6047146"/>
            <a:ext cx="1636826" cy="818413"/>
            <a:chOff x="8085870" y="5837885"/>
            <a:chExt cx="2055357" cy="1027679"/>
          </a:xfrm>
        </p:grpSpPr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DC580C66-5435-4F00-873E-679D3D5049C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9241090" y="5965012"/>
              <a:ext cx="696678" cy="69667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/>
            </a:p>
          </p:txBody>
        </p:sp>
        <p:sp>
          <p:nvSpPr>
            <p:cNvPr id="43" name="Isosceles Triangle 42">
              <a:extLst>
                <a:ext uri="{FF2B5EF4-FFF2-40B4-BE49-F238E27FC236}">
                  <a16:creationId xmlns:a16="http://schemas.microsoft.com/office/drawing/2014/main" id="{B4AFD177-1A38-4FAE-87D4-840AE22C861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85870" y="5837885"/>
              <a:ext cx="2055357" cy="1027679"/>
            </a:xfrm>
            <a:prstGeom prst="triangle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/>
            </a:p>
          </p:txBody>
        </p:sp>
      </p:grpSp>
      <p:pic>
        <p:nvPicPr>
          <p:cNvPr id="7" name="Picture 5">
            <a:extLst>
              <a:ext uri="{FF2B5EF4-FFF2-40B4-BE49-F238E27FC236}">
                <a16:creationId xmlns:a16="http://schemas.microsoft.com/office/drawing/2014/main" id="{FB1CDD8E-A095-9B0A-25AF-6330DA73F9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2133600" y="3429000"/>
            <a:ext cx="2149149" cy="2348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5448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 dir="rd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8977D5A-3CE0-5936-80D7-A88FD3CB02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18" y="15240"/>
            <a:ext cx="957155" cy="762066"/>
          </a:xfrm>
          <a:prstGeom prst="rect">
            <a:avLst/>
          </a:prstGeom>
        </p:spPr>
      </p:pic>
      <p:sp>
        <p:nvSpPr>
          <p:cNvPr id="9" name="TextBox 29">
            <a:extLst>
              <a:ext uri="{FF2B5EF4-FFF2-40B4-BE49-F238E27FC236}">
                <a16:creationId xmlns:a16="http://schemas.microsoft.com/office/drawing/2014/main" id="{F9AC805C-20B9-D478-A468-ED6319489366}"/>
              </a:ext>
            </a:extLst>
          </p:cNvPr>
          <p:cNvSpPr txBox="1"/>
          <p:nvPr/>
        </p:nvSpPr>
        <p:spPr>
          <a:xfrm>
            <a:off x="3429000" y="-135925"/>
            <a:ext cx="4419600" cy="8207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400"/>
              </a:lnSpc>
              <a:spcBef>
                <a:spcPct val="0"/>
              </a:spcBef>
            </a:pPr>
            <a:r>
              <a:rPr lang="en-US" sz="4400" spc="-133" dirty="0" err="1">
                <a:solidFill>
                  <a:srgbClr val="FF0000"/>
                </a:solidFill>
                <a:latin typeface="Sriracha"/>
              </a:rPr>
              <a:t>Đi</a:t>
            </a:r>
            <a:r>
              <a:rPr lang="en-US" sz="4400" spc="-133" dirty="0">
                <a:solidFill>
                  <a:srgbClr val="FF0000"/>
                </a:solidFill>
                <a:latin typeface="Sriracha"/>
              </a:rPr>
              <a:t> </a:t>
            </a:r>
            <a:r>
              <a:rPr lang="en-US" sz="4400" spc="-133" dirty="0" err="1">
                <a:solidFill>
                  <a:srgbClr val="FF0000"/>
                </a:solidFill>
                <a:latin typeface="Sriracha"/>
              </a:rPr>
              <a:t>học</a:t>
            </a:r>
            <a:r>
              <a:rPr lang="en-US" sz="4400" spc="-133" dirty="0">
                <a:solidFill>
                  <a:srgbClr val="FF0000"/>
                </a:solidFill>
                <a:latin typeface="Sriracha"/>
              </a:rPr>
              <a:t> </a:t>
            </a:r>
            <a:r>
              <a:rPr lang="en-US" sz="4400" spc="-133" dirty="0" err="1">
                <a:solidFill>
                  <a:srgbClr val="FF0000"/>
                </a:solidFill>
                <a:latin typeface="Sriracha"/>
              </a:rPr>
              <a:t>vui</a:t>
            </a:r>
            <a:r>
              <a:rPr lang="en-US" sz="4400" spc="-133" dirty="0">
                <a:solidFill>
                  <a:srgbClr val="FF0000"/>
                </a:solidFill>
                <a:latin typeface="Sriracha"/>
              </a:rPr>
              <a:t> </a:t>
            </a:r>
            <a:r>
              <a:rPr lang="en-US" sz="4400" spc="-133" dirty="0" err="1">
                <a:solidFill>
                  <a:srgbClr val="FF0000"/>
                </a:solidFill>
                <a:latin typeface="Sriracha"/>
              </a:rPr>
              <a:t>sao</a:t>
            </a:r>
            <a:endParaRPr lang="en-US" sz="4400" spc="-133" dirty="0">
              <a:solidFill>
                <a:srgbClr val="FF0000"/>
              </a:solidFill>
              <a:latin typeface="Sriracha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D85C7469-4F99-3F59-3088-78A1E6D416C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90501015"/>
              </p:ext>
            </p:extLst>
          </p:nvPr>
        </p:nvGraphicFramePr>
        <p:xfrm>
          <a:off x="838200" y="518284"/>
          <a:ext cx="10287000" cy="6282977"/>
        </p:xfrm>
        <a:graphic>
          <a:graphicData uri="http://schemas.openxmlformats.org/drawingml/2006/table">
            <a:tbl>
              <a:tblPr/>
              <a:tblGrid>
                <a:gridCol w="5158514">
                  <a:extLst>
                    <a:ext uri="{9D8B030D-6E8A-4147-A177-3AD203B41FA5}">
                      <a16:colId xmlns:a16="http://schemas.microsoft.com/office/drawing/2014/main" val="3776645934"/>
                    </a:ext>
                  </a:extLst>
                </a:gridCol>
                <a:gridCol w="5128486">
                  <a:extLst>
                    <a:ext uri="{9D8B030D-6E8A-4147-A177-3AD203B41FA5}">
                      <a16:colId xmlns:a16="http://schemas.microsoft.com/office/drawing/2014/main" val="2655159431"/>
                    </a:ext>
                  </a:extLst>
                </a:gridCol>
              </a:tblGrid>
              <a:tr h="2164367">
                <a:tc>
                  <a:txBody>
                    <a:bodyPr/>
                    <a:lstStyle/>
                    <a:p>
                      <a:pPr fontAlgn="t"/>
                      <a:r>
                        <a:rPr lang="vi-VN" sz="2800" b="0" dirty="0" err="1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Sáng</a:t>
                      </a:r>
                      <a:r>
                        <a:rPr lang="vi-VN" sz="2800" b="0" dirty="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 nay em đi </a:t>
                      </a:r>
                      <a:r>
                        <a:rPr lang="vi-VN" sz="2800" b="0" dirty="0" err="1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học</a:t>
                      </a:r>
                      <a:endParaRPr lang="vi-VN" sz="2800" b="0" dirty="0">
                        <a:solidFill>
                          <a:srgbClr val="002060"/>
                        </a:solidFill>
                        <a:effectLst/>
                        <a:latin typeface="Nunito Black" pitchFamily="2" charset="0"/>
                      </a:endParaRPr>
                    </a:p>
                    <a:p>
                      <a:pPr fontAlgn="t"/>
                      <a:r>
                        <a:rPr lang="vi-VN" sz="2800" b="0" dirty="0" err="1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Bình</a:t>
                      </a:r>
                      <a:r>
                        <a:rPr lang="vi-VN" sz="2800" b="0" dirty="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 minh </a:t>
                      </a:r>
                      <a:r>
                        <a:rPr lang="vi-VN" sz="2800" b="0" dirty="0" err="1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nắng</a:t>
                      </a:r>
                      <a:r>
                        <a:rPr lang="vi-VN" sz="2800" b="0" dirty="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 xôn xao</a:t>
                      </a:r>
                    </a:p>
                    <a:p>
                      <a:pPr fontAlgn="t"/>
                      <a:r>
                        <a:rPr lang="vi-VN" sz="2800" b="0" dirty="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Trong </a:t>
                      </a:r>
                      <a:r>
                        <a:rPr lang="vi-VN" sz="2800" b="0" dirty="0" err="1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lành</a:t>
                      </a:r>
                      <a:r>
                        <a:rPr lang="vi-VN" sz="2800" b="0" dirty="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 </a:t>
                      </a:r>
                      <a:r>
                        <a:rPr lang="vi-VN" sz="2800" b="0" dirty="0" err="1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làn</a:t>
                      </a:r>
                      <a:r>
                        <a:rPr lang="vi-VN" sz="2800" b="0" dirty="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 </a:t>
                      </a:r>
                      <a:r>
                        <a:rPr lang="vi-VN" sz="2800" b="0" dirty="0" err="1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gió</a:t>
                      </a:r>
                      <a:r>
                        <a:rPr lang="vi-VN" sz="2800" b="0" dirty="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 </a:t>
                      </a:r>
                      <a:r>
                        <a:rPr lang="vi-VN" sz="2800" b="0" dirty="0" err="1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mát</a:t>
                      </a:r>
                      <a:endParaRPr lang="vi-VN" sz="2800" b="0" dirty="0">
                        <a:solidFill>
                          <a:srgbClr val="002060"/>
                        </a:solidFill>
                        <a:effectLst/>
                        <a:latin typeface="Nunito Black" pitchFamily="2" charset="0"/>
                      </a:endParaRPr>
                    </a:p>
                    <a:p>
                      <a:pPr fontAlgn="t"/>
                      <a:r>
                        <a:rPr lang="vi-VN" sz="2800" b="0" dirty="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Mơn man đôi </a:t>
                      </a:r>
                      <a:r>
                        <a:rPr lang="vi-VN" sz="2800" b="0" dirty="0" err="1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má</a:t>
                      </a:r>
                      <a:r>
                        <a:rPr lang="vi-VN" sz="2800" b="0" dirty="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 </a:t>
                      </a:r>
                      <a:r>
                        <a:rPr lang="vi-VN" sz="2800" b="0" dirty="0" err="1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đào</a:t>
                      </a:r>
                      <a:r>
                        <a:rPr lang="vi-VN" sz="2800" b="0" dirty="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.</a:t>
                      </a: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vi-VN" sz="2800" b="0" dirty="0" err="1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Giờ</a:t>
                      </a:r>
                      <a:r>
                        <a:rPr lang="vi-VN" sz="2800" b="0" dirty="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 ra chơi </a:t>
                      </a:r>
                      <a:r>
                        <a:rPr lang="vi-VN" sz="2800" b="0" dirty="0" err="1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cùng</a:t>
                      </a:r>
                      <a:r>
                        <a:rPr lang="vi-VN" sz="2800" b="0" dirty="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 </a:t>
                      </a:r>
                      <a:r>
                        <a:rPr lang="vi-VN" sz="2800" b="0" dirty="0" err="1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bạn</a:t>
                      </a:r>
                      <a:endParaRPr lang="vi-VN" sz="2800" b="0" dirty="0">
                        <a:solidFill>
                          <a:srgbClr val="002060"/>
                        </a:solidFill>
                        <a:effectLst/>
                        <a:latin typeface="Nunito Black" pitchFamily="2" charset="0"/>
                      </a:endParaRPr>
                    </a:p>
                    <a:p>
                      <a:pPr fontAlgn="t"/>
                      <a:r>
                        <a:rPr lang="vi-VN" sz="2800" b="0" dirty="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Em </a:t>
                      </a:r>
                      <a:r>
                        <a:rPr lang="vi-VN" sz="2800" b="0" dirty="0" err="1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náo</a:t>
                      </a:r>
                      <a:r>
                        <a:rPr lang="vi-VN" sz="2800" b="0" dirty="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 </a:t>
                      </a:r>
                      <a:r>
                        <a:rPr lang="vi-VN" sz="2800" b="0" dirty="0" err="1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nức</a:t>
                      </a:r>
                      <a:r>
                        <a:rPr lang="vi-VN" sz="2800" b="0" dirty="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 nô </a:t>
                      </a:r>
                      <a:r>
                        <a:rPr lang="vi-VN" sz="2800" b="0" dirty="0" err="1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đùa</a:t>
                      </a:r>
                      <a:endParaRPr lang="vi-VN" sz="2800" b="0" dirty="0">
                        <a:solidFill>
                          <a:srgbClr val="002060"/>
                        </a:solidFill>
                        <a:effectLst/>
                        <a:latin typeface="Nunito Black" pitchFamily="2" charset="0"/>
                      </a:endParaRPr>
                    </a:p>
                    <a:p>
                      <a:pPr fontAlgn="t"/>
                      <a:r>
                        <a:rPr lang="vi-VN" sz="2800" b="0" dirty="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Khi </a:t>
                      </a:r>
                      <a:r>
                        <a:rPr lang="vi-VN" sz="2800" b="0" dirty="0" err="1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mệt</a:t>
                      </a:r>
                      <a:r>
                        <a:rPr lang="vi-VN" sz="2800" b="0" dirty="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 </a:t>
                      </a:r>
                      <a:r>
                        <a:rPr lang="vi-VN" sz="2800" b="0" dirty="0" err="1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lại</a:t>
                      </a:r>
                      <a:r>
                        <a:rPr lang="vi-VN" sz="2800" b="0" dirty="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 </a:t>
                      </a:r>
                      <a:r>
                        <a:rPr lang="vi-VN" sz="2800" b="0" dirty="0" err="1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túm</a:t>
                      </a:r>
                      <a:r>
                        <a:rPr lang="vi-VN" sz="2800" b="0" dirty="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 </a:t>
                      </a:r>
                      <a:r>
                        <a:rPr lang="vi-VN" sz="2800" b="0" dirty="0" err="1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tụm</a:t>
                      </a:r>
                      <a:endParaRPr lang="vi-VN" sz="2800" b="0" dirty="0">
                        <a:solidFill>
                          <a:srgbClr val="002060"/>
                        </a:solidFill>
                        <a:effectLst/>
                        <a:latin typeface="Nunito Black" pitchFamily="2" charset="0"/>
                      </a:endParaRPr>
                    </a:p>
                    <a:p>
                      <a:pPr fontAlgn="t"/>
                      <a:r>
                        <a:rPr lang="vi-VN" sz="2800" b="0" dirty="0" err="1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Cùng</a:t>
                      </a:r>
                      <a:r>
                        <a:rPr lang="vi-VN" sz="2800" b="0" dirty="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 </a:t>
                      </a:r>
                      <a:r>
                        <a:rPr lang="vi-VN" sz="2800" b="0" dirty="0" err="1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vẽ</a:t>
                      </a:r>
                      <a:r>
                        <a:rPr lang="vi-VN" sz="2800" b="0" dirty="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 tranh say sưa.</a:t>
                      </a: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7374715"/>
                  </a:ext>
                </a:extLst>
              </a:tr>
              <a:tr h="3749910">
                <a:tc>
                  <a:txBody>
                    <a:bodyPr/>
                    <a:lstStyle/>
                    <a:p>
                      <a:pPr fontAlgn="t"/>
                      <a:r>
                        <a:rPr lang="vi-VN" sz="2800" b="0" dirty="0" err="1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Lật</a:t>
                      </a:r>
                      <a:r>
                        <a:rPr lang="vi-VN" sz="2800" b="0" dirty="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 </a:t>
                      </a:r>
                      <a:r>
                        <a:rPr lang="vi-VN" sz="2800" b="0" dirty="0" err="1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từng</a:t>
                      </a:r>
                      <a:r>
                        <a:rPr lang="vi-VN" sz="2800" b="0" dirty="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 trang </a:t>
                      </a:r>
                      <a:r>
                        <a:rPr lang="vi-VN" sz="2800" b="0" dirty="0" err="1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sách</a:t>
                      </a:r>
                      <a:r>
                        <a:rPr lang="vi-VN" sz="2800" b="0" dirty="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 </a:t>
                      </a:r>
                      <a:r>
                        <a:rPr lang="vi-VN" sz="2800" b="0" dirty="0" err="1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mới</a:t>
                      </a:r>
                      <a:endParaRPr lang="vi-VN" sz="2800" b="0" dirty="0">
                        <a:solidFill>
                          <a:srgbClr val="002060"/>
                        </a:solidFill>
                        <a:effectLst/>
                        <a:latin typeface="Nunito Black" pitchFamily="2" charset="0"/>
                      </a:endParaRPr>
                    </a:p>
                    <a:p>
                      <a:pPr fontAlgn="t"/>
                      <a:r>
                        <a:rPr lang="vi-VN" sz="2800" b="0" dirty="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Chao ôi </a:t>
                      </a:r>
                      <a:r>
                        <a:rPr lang="vi-VN" sz="2800" b="0" dirty="0" err="1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là</a:t>
                      </a:r>
                      <a:r>
                        <a:rPr lang="vi-VN" sz="2800" b="0" dirty="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 thơm tho</a:t>
                      </a:r>
                    </a:p>
                    <a:p>
                      <a:pPr fontAlgn="t"/>
                      <a:r>
                        <a:rPr lang="vi-VN" sz="2800" b="0" dirty="0" err="1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Này</a:t>
                      </a:r>
                      <a:r>
                        <a:rPr lang="vi-VN" sz="2800" b="0" dirty="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 đây </a:t>
                      </a:r>
                      <a:r>
                        <a:rPr lang="vi-VN" sz="2800" b="0" dirty="0" err="1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là</a:t>
                      </a:r>
                      <a:r>
                        <a:rPr lang="vi-VN" sz="2800" b="0" dirty="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 nương </a:t>
                      </a:r>
                      <a:r>
                        <a:rPr lang="vi-VN" sz="2800" b="0" dirty="0" err="1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lúa</a:t>
                      </a:r>
                      <a:endParaRPr lang="vi-VN" sz="2800" b="0" dirty="0">
                        <a:solidFill>
                          <a:srgbClr val="002060"/>
                        </a:solidFill>
                        <a:effectLst/>
                        <a:latin typeface="Nunito Black" pitchFamily="2" charset="0"/>
                      </a:endParaRPr>
                    </a:p>
                    <a:p>
                      <a:pPr fontAlgn="t"/>
                      <a:r>
                        <a:rPr lang="vi-VN" sz="2800" b="0" dirty="0" err="1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Dập</a:t>
                      </a:r>
                      <a:r>
                        <a:rPr lang="vi-VN" sz="2800" b="0" dirty="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 </a:t>
                      </a:r>
                      <a:r>
                        <a:rPr lang="vi-VN" sz="2800" b="0" dirty="0" err="1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dờn</a:t>
                      </a:r>
                      <a:r>
                        <a:rPr lang="vi-VN" sz="2800" b="0" dirty="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 </a:t>
                      </a:r>
                      <a:r>
                        <a:rPr lang="vi-VN" sz="2800" b="0" dirty="0" err="1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những</a:t>
                      </a:r>
                      <a:r>
                        <a:rPr lang="vi-VN" sz="2800" b="0" dirty="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 </a:t>
                      </a:r>
                      <a:r>
                        <a:rPr lang="vi-VN" sz="2800" b="0" dirty="0" err="1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cánh</a:t>
                      </a:r>
                      <a:r>
                        <a:rPr lang="vi-VN" sz="2800" b="0" dirty="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 </a:t>
                      </a:r>
                      <a:r>
                        <a:rPr lang="vi-VN" sz="2800" b="0" dirty="0" err="1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cò</a:t>
                      </a:r>
                      <a:r>
                        <a:rPr lang="vi-VN" sz="2800" b="0" dirty="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.</a:t>
                      </a:r>
                      <a:endParaRPr lang="en-US" sz="2800" b="0" dirty="0">
                        <a:solidFill>
                          <a:srgbClr val="002060"/>
                        </a:solidFill>
                        <a:effectLst/>
                        <a:latin typeface="Nunito Black" pitchFamily="2" charset="0"/>
                      </a:endParaRPr>
                    </a:p>
                    <a:p>
                      <a:pPr fontAlgn="t"/>
                      <a:endParaRPr lang="en-US" sz="2800" b="0" dirty="0">
                        <a:solidFill>
                          <a:srgbClr val="002060"/>
                        </a:solidFill>
                        <a:effectLst/>
                        <a:latin typeface="Nunito Black" pitchFamily="2" charset="0"/>
                      </a:endParaRPr>
                    </a:p>
                    <a:p>
                      <a:r>
                        <a:rPr lang="vi-VN" sz="2800" b="0" i="0" kern="1200" dirty="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  <a:ea typeface="+mn-ea"/>
                          <a:cs typeface="+mn-cs"/>
                        </a:rPr>
                        <a:t>Bao nhiêu </a:t>
                      </a:r>
                      <a:r>
                        <a:rPr lang="vi-VN" sz="2800" b="0" i="0" kern="1200" dirty="0" err="1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  <a:ea typeface="+mn-ea"/>
                          <a:cs typeface="+mn-cs"/>
                        </a:rPr>
                        <a:t>chuyện</a:t>
                      </a:r>
                      <a:r>
                        <a:rPr lang="vi-VN" sz="2800" b="0" i="0" kern="1200" dirty="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vi-VN" sz="2800" b="0" i="0" kern="1200" dirty="0" err="1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  <a:ea typeface="+mn-ea"/>
                          <a:cs typeface="+mn-cs"/>
                        </a:rPr>
                        <a:t>cổ</a:t>
                      </a:r>
                      <a:r>
                        <a:rPr lang="vi-VN" sz="2800" b="0" i="0" kern="1200" dirty="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vi-VN" sz="2800" b="0" i="0" kern="1200" dirty="0" err="1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  <a:ea typeface="+mn-ea"/>
                          <a:cs typeface="+mn-cs"/>
                        </a:rPr>
                        <a:t>tích</a:t>
                      </a:r>
                      <a:endParaRPr lang="vi-VN" sz="2800" b="0" i="0" kern="1200" dirty="0">
                        <a:solidFill>
                          <a:srgbClr val="002060"/>
                        </a:solidFill>
                        <a:effectLst/>
                        <a:latin typeface="Nunito Black" pitchFamily="2" charset="0"/>
                        <a:ea typeface="+mn-ea"/>
                        <a:cs typeface="+mn-cs"/>
                      </a:endParaRPr>
                    </a:p>
                    <a:p>
                      <a:r>
                        <a:rPr lang="vi-VN" sz="2800" b="0" i="0" kern="1200" dirty="0" err="1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  <a:ea typeface="+mn-ea"/>
                          <a:cs typeface="+mn-cs"/>
                        </a:rPr>
                        <a:t>Cũng</a:t>
                      </a:r>
                      <a:r>
                        <a:rPr lang="vi-VN" sz="2800" b="0" i="0" kern="1200" dirty="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vi-VN" sz="2800" b="0" i="0" kern="1200" dirty="0" err="1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  <a:ea typeface="+mn-ea"/>
                          <a:cs typeface="+mn-cs"/>
                        </a:rPr>
                        <a:t>có</a:t>
                      </a:r>
                      <a:r>
                        <a:rPr lang="vi-VN" sz="2800" b="0" i="0" kern="1200" dirty="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  <a:ea typeface="+mn-ea"/>
                          <a:cs typeface="+mn-cs"/>
                        </a:rPr>
                        <a:t> trong </a:t>
                      </a:r>
                      <a:r>
                        <a:rPr lang="vi-VN" sz="2800" b="0" i="0" kern="1200" dirty="0" err="1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  <a:ea typeface="+mn-ea"/>
                          <a:cs typeface="+mn-cs"/>
                        </a:rPr>
                        <a:t>sách</a:t>
                      </a:r>
                      <a:r>
                        <a:rPr lang="vi-VN" sz="2800" b="0" i="0" kern="1200" dirty="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  <a:ea typeface="+mn-ea"/>
                          <a:cs typeface="+mn-cs"/>
                        </a:rPr>
                        <a:t> hay</a:t>
                      </a:r>
                    </a:p>
                    <a:p>
                      <a:r>
                        <a:rPr lang="vi-VN" sz="2800" b="0" i="0" kern="1200" dirty="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  <a:ea typeface="+mn-ea"/>
                          <a:cs typeface="+mn-cs"/>
                        </a:rPr>
                        <a:t>Cô </a:t>
                      </a:r>
                      <a:r>
                        <a:rPr lang="vi-VN" sz="2800" b="0" i="0" kern="1200" dirty="0" err="1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  <a:ea typeface="+mn-ea"/>
                          <a:cs typeface="+mn-cs"/>
                        </a:rPr>
                        <a:t>dạy</a:t>
                      </a:r>
                      <a:r>
                        <a:rPr lang="vi-VN" sz="2800" b="0" i="0" kern="1200" dirty="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vi-VN" sz="2800" b="0" i="0" kern="1200" dirty="0" err="1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  <a:ea typeface="+mn-ea"/>
                          <a:cs typeface="+mn-cs"/>
                        </a:rPr>
                        <a:t>múa</a:t>
                      </a:r>
                      <a:r>
                        <a:rPr lang="vi-VN" sz="2800" b="0" i="0" kern="1200" dirty="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  <a:ea typeface="+mn-ea"/>
                          <a:cs typeface="+mn-cs"/>
                        </a:rPr>
                        <a:t>, </a:t>
                      </a:r>
                      <a:r>
                        <a:rPr lang="vi-VN" sz="2800" b="0" i="0" kern="1200" dirty="0" err="1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  <a:ea typeface="+mn-ea"/>
                          <a:cs typeface="+mn-cs"/>
                        </a:rPr>
                        <a:t>dạy</a:t>
                      </a:r>
                      <a:r>
                        <a:rPr lang="vi-VN" sz="2800" b="0" i="0" kern="1200" dirty="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vi-VN" sz="2800" b="0" i="0" kern="1200" dirty="0" err="1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  <a:ea typeface="+mn-ea"/>
                          <a:cs typeface="+mn-cs"/>
                        </a:rPr>
                        <a:t>hát</a:t>
                      </a:r>
                      <a:endParaRPr lang="vi-VN" sz="2800" b="0" i="0" kern="1200" dirty="0">
                        <a:solidFill>
                          <a:srgbClr val="002060"/>
                        </a:solidFill>
                        <a:effectLst/>
                        <a:latin typeface="Nunito Black" pitchFamily="2" charset="0"/>
                        <a:ea typeface="+mn-ea"/>
                        <a:cs typeface="+mn-cs"/>
                      </a:endParaRPr>
                    </a:p>
                    <a:p>
                      <a:r>
                        <a:rPr lang="vi-VN" sz="2800" b="0" i="0" kern="1200" dirty="0" err="1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  <a:ea typeface="+mn-ea"/>
                          <a:cs typeface="+mn-cs"/>
                        </a:rPr>
                        <a:t>Làm</a:t>
                      </a:r>
                      <a:r>
                        <a:rPr lang="vi-VN" sz="2800" b="0" i="0" kern="1200" dirty="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vi-VN" sz="2800" b="0" i="0" kern="1200" dirty="0" err="1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  <a:ea typeface="+mn-ea"/>
                          <a:cs typeface="+mn-cs"/>
                        </a:rPr>
                        <a:t>đồ</a:t>
                      </a:r>
                      <a:r>
                        <a:rPr lang="vi-VN" sz="2800" b="0" i="0" kern="1200" dirty="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  <a:ea typeface="+mn-ea"/>
                          <a:cs typeface="+mn-cs"/>
                        </a:rPr>
                        <a:t> chơi </a:t>
                      </a:r>
                      <a:r>
                        <a:rPr lang="vi-VN" sz="2800" b="0" i="0" kern="1200" dirty="0" err="1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  <a:ea typeface="+mn-ea"/>
                          <a:cs typeface="+mn-cs"/>
                        </a:rPr>
                        <a:t>khéo</a:t>
                      </a:r>
                      <a:r>
                        <a:rPr lang="vi-VN" sz="2800" b="0" i="0" kern="1200" dirty="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  <a:ea typeface="+mn-ea"/>
                          <a:cs typeface="+mn-cs"/>
                        </a:rPr>
                        <a:t> tay.</a:t>
                      </a:r>
                    </a:p>
                    <a:p>
                      <a:endParaRPr lang="en-US" sz="1200" b="0" i="0" kern="1200" dirty="0"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2800" b="0" dirty="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Tan </a:t>
                      </a:r>
                      <a:r>
                        <a:rPr lang="en-US" sz="2800" b="0" dirty="0" err="1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học</a:t>
                      </a:r>
                      <a:r>
                        <a:rPr lang="en-US" sz="2800" b="0" dirty="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em</a:t>
                      </a:r>
                      <a:r>
                        <a:rPr lang="en-US" sz="2800" b="0" dirty="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ùa</a:t>
                      </a:r>
                      <a:r>
                        <a:rPr lang="en-US" sz="2800" b="0" dirty="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chạy</a:t>
                      </a:r>
                      <a:endParaRPr lang="en-US" sz="2800" b="0" dirty="0">
                        <a:solidFill>
                          <a:srgbClr val="002060"/>
                        </a:solidFill>
                        <a:effectLst/>
                        <a:latin typeface="Nunito Black" pitchFamily="2" charset="0"/>
                      </a:endParaRPr>
                    </a:p>
                    <a:p>
                      <a:pPr fontAlgn="t"/>
                      <a:r>
                        <a:rPr lang="en-US" sz="2800" b="0" dirty="0" err="1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Đồng</a:t>
                      </a:r>
                      <a:r>
                        <a:rPr lang="en-US" sz="2800" b="0" dirty="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quê</a:t>
                      </a:r>
                      <a:r>
                        <a:rPr lang="en-US" sz="2800" b="0" dirty="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lúa</a:t>
                      </a:r>
                      <a:r>
                        <a:rPr lang="en-US" sz="2800" b="0" dirty="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chín</a:t>
                      </a:r>
                      <a:r>
                        <a:rPr lang="en-US" sz="2800" b="0" dirty="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 vàng</a:t>
                      </a:r>
                    </a:p>
                    <a:p>
                      <a:pPr fontAlgn="t"/>
                      <a:r>
                        <a:rPr lang="en-US" sz="2800" b="0" dirty="0" err="1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Nhịp</a:t>
                      </a:r>
                      <a:r>
                        <a:rPr lang="en-US" sz="2800" b="0" dirty="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chân</a:t>
                      </a:r>
                      <a:r>
                        <a:rPr lang="en-US" sz="2800" b="0" dirty="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theo</a:t>
                      </a:r>
                      <a:r>
                        <a:rPr lang="en-US" sz="2800" b="0" dirty="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nhịp</a:t>
                      </a:r>
                      <a:r>
                        <a:rPr lang="en-US" sz="2800" b="0" dirty="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hát</a:t>
                      </a:r>
                      <a:endParaRPr lang="en-US" sz="2800" b="0" dirty="0">
                        <a:solidFill>
                          <a:srgbClr val="002060"/>
                        </a:solidFill>
                        <a:effectLst/>
                        <a:latin typeface="Nunito Black" pitchFamily="2" charset="0"/>
                      </a:endParaRPr>
                    </a:p>
                    <a:p>
                      <a:pPr fontAlgn="t"/>
                      <a:r>
                        <a:rPr lang="en-US" sz="2800" b="0" dirty="0" err="1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Lòng</a:t>
                      </a:r>
                      <a:r>
                        <a:rPr lang="en-US" sz="2800" b="0" dirty="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em</a:t>
                      </a:r>
                      <a:r>
                        <a:rPr lang="en-US" sz="2800" b="0" dirty="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vui</a:t>
                      </a:r>
                      <a:r>
                        <a:rPr lang="en-US" sz="2800" b="0" dirty="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xốn</a:t>
                      </a:r>
                      <a:r>
                        <a:rPr lang="en-US" sz="2800" b="0" dirty="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xang</a:t>
                      </a:r>
                      <a:r>
                        <a:rPr lang="en-US" sz="2800" b="0" dirty="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.</a:t>
                      </a:r>
                    </a:p>
                    <a:p>
                      <a:pPr marL="0" marR="0" lvl="0" indent="0" algn="l" defTabSz="60963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0" dirty="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              </a:t>
                      </a:r>
                      <a:r>
                        <a:rPr kumimoji="0" lang="en-US" sz="2800" b="0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Nunito Black" pitchFamily="2" charset="0"/>
                          <a:ea typeface="+mn-ea"/>
                          <a:cs typeface="+mn-cs"/>
                        </a:rPr>
                        <a:t>(</a:t>
                      </a:r>
                      <a:r>
                        <a:rPr kumimoji="0" lang="en-US" sz="2800" b="0" i="1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Nunito Black" pitchFamily="2" charset="0"/>
                          <a:ea typeface="+mn-ea"/>
                          <a:cs typeface="+mn-cs"/>
                        </a:rPr>
                        <a:t>Phạm</a:t>
                      </a:r>
                      <a:r>
                        <a:rPr kumimoji="0" lang="en-US" sz="2800" b="0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Nunito Black" pitchFamily="2" charset="0"/>
                          <a:ea typeface="+mn-ea"/>
                          <a:cs typeface="+mn-cs"/>
                        </a:rPr>
                        <a:t> Anh </a:t>
                      </a:r>
                      <a:r>
                        <a:rPr kumimoji="0" lang="en-US" sz="2800" b="0" i="1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Nunito Black" pitchFamily="2" charset="0"/>
                          <a:ea typeface="+mn-ea"/>
                          <a:cs typeface="+mn-cs"/>
                        </a:rPr>
                        <a:t>Xuân</a:t>
                      </a:r>
                      <a:r>
                        <a:rPr kumimoji="0" lang="en-US" sz="2800" b="0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Nunito Black" pitchFamily="2" charset="0"/>
                          <a:ea typeface="+mn-ea"/>
                          <a:cs typeface="+mn-cs"/>
                        </a:rPr>
                        <a:t>)</a:t>
                      </a:r>
                    </a:p>
                    <a:p>
                      <a:pPr fontAlgn="t"/>
                      <a:endParaRPr lang="en-US" sz="2800" b="0" dirty="0">
                        <a:solidFill>
                          <a:srgbClr val="002060"/>
                        </a:solidFill>
                        <a:effectLst/>
                        <a:latin typeface="Nunito Black" pitchFamily="2" charset="0"/>
                      </a:endParaRPr>
                    </a:p>
                    <a:p>
                      <a:pPr fontAlgn="t"/>
                      <a:endParaRPr lang="en-US" sz="2800" b="0" dirty="0">
                        <a:solidFill>
                          <a:srgbClr val="002060"/>
                        </a:solidFill>
                        <a:effectLst/>
                        <a:latin typeface="Nunito Black" pitchFamily="2" charset="0"/>
                      </a:endParaRPr>
                    </a:p>
                    <a:p>
                      <a:pPr fontAlgn="t"/>
                      <a:endParaRPr lang="en-US" sz="2800" b="0" dirty="0">
                        <a:solidFill>
                          <a:srgbClr val="002060"/>
                        </a:solidFill>
                        <a:effectLst/>
                        <a:latin typeface="Nunito Black" pitchFamily="2" charset="0"/>
                      </a:endParaRP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77303215"/>
                  </a:ext>
                </a:extLst>
              </a:tr>
            </a:tbl>
          </a:graphicData>
        </a:graphic>
      </p:graphicFrame>
      <p:pic>
        <p:nvPicPr>
          <p:cNvPr id="4" name="Hình ảnh 3">
            <a:extLst>
              <a:ext uri="{FF2B5EF4-FFF2-40B4-BE49-F238E27FC236}">
                <a16:creationId xmlns:a16="http://schemas.microsoft.com/office/drawing/2014/main" id="{DD5A94E7-D382-4247-9939-34371502B2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4000" y="4876800"/>
            <a:ext cx="6477001" cy="1924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264592"/>
      </p:ext>
    </p:extLst>
  </p:cSld>
  <p:clrMapOvr>
    <a:masterClrMapping/>
  </p:clrMapOvr>
  <p:transition spd="slow">
    <p:cover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Hình ảnh 14">
            <a:extLst>
              <a:ext uri="{FF2B5EF4-FFF2-40B4-BE49-F238E27FC236}">
                <a16:creationId xmlns:a16="http://schemas.microsoft.com/office/drawing/2014/main" id="{E15A3E6F-2BFF-8799-BD76-A8AB0310B6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3600" y="1087068"/>
            <a:ext cx="9897091" cy="571419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8977D5A-3CE0-5936-80D7-A88FD3CB02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18" y="15240"/>
            <a:ext cx="957155" cy="76206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FB8A126-31B1-C7E5-FAE1-8866E0C5C3B3}"/>
              </a:ext>
            </a:extLst>
          </p:cNvPr>
          <p:cNvSpPr txBox="1"/>
          <p:nvPr/>
        </p:nvSpPr>
        <p:spPr>
          <a:xfrm>
            <a:off x="23023" y="2337078"/>
            <a:ext cx="2031700" cy="1055608"/>
          </a:xfrm>
          <a:prstGeom prst="roundRect">
            <a:avLst/>
          </a:prstGeom>
          <a:solidFill>
            <a:srgbClr val="92D050"/>
          </a:solidFill>
          <a:ln w="28575">
            <a:solidFill>
              <a:srgbClr val="217875"/>
            </a:solidFill>
            <a:prstDash val="sysDash"/>
          </a:ln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Baloo 2 SemiBold" pitchFamily="2" charset="0"/>
                <a:cs typeface="Baloo 2 SemiBold" pitchFamily="2" charset="0"/>
              </a:rPr>
              <a:t>Luyện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Baloo 2 SemiBold" pitchFamily="2" charset="0"/>
                <a:cs typeface="Baloo 2 SemiBold" pitchFamily="2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Baloo 2 SemiBold" pitchFamily="2" charset="0"/>
                <a:cs typeface="Baloo 2 SemiBold" pitchFamily="2" charset="0"/>
              </a:rPr>
              <a:t>đọc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Baloo 2 SemiBold" pitchFamily="2" charset="0"/>
                <a:cs typeface="Baloo 2 SemiBold" pitchFamily="2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Baloo 2 SemiBold" pitchFamily="2" charset="0"/>
                <a:cs typeface="Baloo 2 SemiBold" pitchFamily="2" charset="0"/>
              </a:rPr>
              <a:t>từ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Baloo 2 SemiBold" pitchFamily="2" charset="0"/>
                <a:cs typeface="Baloo 2 SemiBold" pitchFamily="2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Baloo 2 SemiBold" pitchFamily="2" charset="0"/>
                <a:cs typeface="Baloo 2 SemiBold" pitchFamily="2" charset="0"/>
              </a:rPr>
              <a:t>khó</a:t>
            </a:r>
            <a:endParaRPr lang="en-US" sz="2800" b="1" dirty="0">
              <a:solidFill>
                <a:schemeClr val="tx1">
                  <a:lumMod val="95000"/>
                  <a:lumOff val="5000"/>
                </a:schemeClr>
              </a:solidFill>
              <a:latin typeface="Baloo 2 SemiBold" pitchFamily="2" charset="0"/>
              <a:cs typeface="Baloo 2 SemiBold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74923DD-2CD3-2D7E-2162-E433FE8F2CFE}"/>
              </a:ext>
            </a:extLst>
          </p:cNvPr>
          <p:cNvSpPr txBox="1"/>
          <p:nvPr/>
        </p:nvSpPr>
        <p:spPr>
          <a:xfrm>
            <a:off x="3860951" y="508186"/>
            <a:ext cx="2514600" cy="578882"/>
          </a:xfrm>
          <a:prstGeom prst="roundRect">
            <a:avLst/>
          </a:prstGeom>
          <a:solidFill>
            <a:srgbClr val="FFFFCC"/>
          </a:solidFill>
          <a:ln w="28575">
            <a:solidFill>
              <a:srgbClr val="217875"/>
            </a:solidFill>
            <a:prstDash val="sysDash"/>
          </a:ln>
        </p:spPr>
        <p:txBody>
          <a:bodyPr wrap="square">
            <a:spAutoFit/>
          </a:bodyPr>
          <a:lstStyle/>
          <a:p>
            <a:pPr algn="ctr"/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Nunito Black" pitchFamily="2" charset="0"/>
                <a:cs typeface="Baloo 2 SemiBold" pitchFamily="2" charset="0"/>
              </a:rPr>
              <a:t>nắng</a:t>
            </a:r>
            <a:endParaRPr lang="en-US" sz="2800" dirty="0">
              <a:solidFill>
                <a:schemeClr val="tx1">
                  <a:lumMod val="95000"/>
                  <a:lumOff val="5000"/>
                </a:schemeClr>
              </a:solidFill>
              <a:latin typeface="Nunito Black" pitchFamily="2" charset="0"/>
              <a:cs typeface="Baloo 2 SemiBold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1CD8366-6099-09EB-BC77-037F0CEFC165}"/>
              </a:ext>
            </a:extLst>
          </p:cNvPr>
          <p:cNvSpPr txBox="1"/>
          <p:nvPr/>
        </p:nvSpPr>
        <p:spPr>
          <a:xfrm>
            <a:off x="7315200" y="580886"/>
            <a:ext cx="2514600" cy="578882"/>
          </a:xfrm>
          <a:prstGeom prst="roundRect">
            <a:avLst/>
          </a:prstGeom>
          <a:solidFill>
            <a:srgbClr val="FFFFCC"/>
          </a:solidFill>
          <a:ln w="28575">
            <a:solidFill>
              <a:srgbClr val="217875"/>
            </a:solidFill>
            <a:prstDash val="sysDash"/>
          </a:ln>
        </p:spPr>
        <p:txBody>
          <a:bodyPr wrap="square">
            <a:spAutoFit/>
          </a:bodyPr>
          <a:lstStyle/>
          <a:p>
            <a:pPr algn="ctr"/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Nunito Black" pitchFamily="2" charset="0"/>
                <a:cs typeface="Baloo 2 SemiBold" pitchFamily="2" charset="0"/>
              </a:rPr>
              <a:t>trong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Nunito Black" pitchFamily="2" charset="0"/>
                <a:cs typeface="Baloo 2 SemiBold" pitchFamily="2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Nunito Black" pitchFamily="2" charset="0"/>
                <a:cs typeface="Baloo 2 SemiBold" pitchFamily="2" charset="0"/>
              </a:rPr>
              <a:t>lành</a:t>
            </a:r>
            <a:endParaRPr lang="en-US" sz="2800" dirty="0">
              <a:solidFill>
                <a:schemeClr val="tx1">
                  <a:lumMod val="95000"/>
                  <a:lumOff val="5000"/>
                </a:schemeClr>
              </a:solidFill>
              <a:latin typeface="Nunito Black" pitchFamily="2" charset="0"/>
              <a:cs typeface="Baloo 2 SemiBold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E035349-06E2-6263-388B-3A094A78C4B5}"/>
              </a:ext>
            </a:extLst>
          </p:cNvPr>
          <p:cNvSpPr txBox="1"/>
          <p:nvPr/>
        </p:nvSpPr>
        <p:spPr>
          <a:xfrm>
            <a:off x="3860951" y="1446318"/>
            <a:ext cx="2514600" cy="578882"/>
          </a:xfrm>
          <a:prstGeom prst="roundRect">
            <a:avLst/>
          </a:prstGeom>
          <a:solidFill>
            <a:srgbClr val="FFFFCC"/>
          </a:solidFill>
          <a:ln w="28575">
            <a:solidFill>
              <a:srgbClr val="217875"/>
            </a:solidFill>
            <a:prstDash val="sysDash"/>
          </a:ln>
        </p:spPr>
        <p:txBody>
          <a:bodyPr wrap="square">
            <a:spAutoFit/>
          </a:bodyPr>
          <a:lstStyle/>
          <a:p>
            <a:pPr algn="ctr"/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Nunito Black" pitchFamily="2" charset="0"/>
                <a:cs typeface="Baloo 2 SemiBold" pitchFamily="2" charset="0"/>
              </a:rPr>
              <a:t>làn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Nunito Black" pitchFamily="2" charset="0"/>
                <a:cs typeface="Baloo 2 SemiBold" pitchFamily="2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Nunito Black" pitchFamily="2" charset="0"/>
                <a:cs typeface="Baloo 2 SemiBold" pitchFamily="2" charset="0"/>
              </a:rPr>
              <a:t>gió</a:t>
            </a:r>
            <a:endParaRPr lang="en-US" sz="2800" dirty="0">
              <a:solidFill>
                <a:schemeClr val="tx1">
                  <a:lumMod val="95000"/>
                  <a:lumOff val="5000"/>
                </a:schemeClr>
              </a:solidFill>
              <a:latin typeface="Nunito Black" pitchFamily="2" charset="0"/>
              <a:cs typeface="Baloo 2 SemiBold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1D7AC33-63B4-1642-0256-750DD4363E26}"/>
              </a:ext>
            </a:extLst>
          </p:cNvPr>
          <p:cNvSpPr txBox="1"/>
          <p:nvPr/>
        </p:nvSpPr>
        <p:spPr>
          <a:xfrm>
            <a:off x="7315200" y="1446318"/>
            <a:ext cx="2514600" cy="578882"/>
          </a:xfrm>
          <a:prstGeom prst="roundRect">
            <a:avLst/>
          </a:prstGeom>
          <a:solidFill>
            <a:srgbClr val="FFFFCC"/>
          </a:solidFill>
          <a:ln w="28575">
            <a:solidFill>
              <a:srgbClr val="217875"/>
            </a:solidFill>
            <a:prstDash val="sysDash"/>
          </a:ln>
        </p:spPr>
        <p:txBody>
          <a:bodyPr wrap="square">
            <a:spAutoFit/>
          </a:bodyPr>
          <a:lstStyle/>
          <a:p>
            <a:pPr algn="ctr"/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Nunito Black" pitchFamily="2" charset="0"/>
                <a:cs typeface="Baloo 2 SemiBold" pitchFamily="2" charset="0"/>
              </a:rPr>
              <a:t>nương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Nunito Black" pitchFamily="2" charset="0"/>
                <a:cs typeface="Baloo 2 SemiBold" pitchFamily="2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Nunito Black" pitchFamily="2" charset="0"/>
                <a:cs typeface="Baloo 2 SemiBold" pitchFamily="2" charset="0"/>
              </a:rPr>
              <a:t>lúa</a:t>
            </a:r>
            <a:endParaRPr lang="en-US" sz="2800" dirty="0">
              <a:solidFill>
                <a:schemeClr val="tx1">
                  <a:lumMod val="95000"/>
                  <a:lumOff val="5000"/>
                </a:schemeClr>
              </a:solidFill>
              <a:latin typeface="Nunito Black" pitchFamily="2" charset="0"/>
              <a:cs typeface="Baloo 2 SemiBold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169BCCA-F6F1-CBEF-A160-CA8D549690B9}"/>
              </a:ext>
            </a:extLst>
          </p:cNvPr>
          <p:cNvSpPr txBox="1"/>
          <p:nvPr/>
        </p:nvSpPr>
        <p:spPr>
          <a:xfrm>
            <a:off x="4038600" y="2286000"/>
            <a:ext cx="2294728" cy="578882"/>
          </a:xfrm>
          <a:prstGeom prst="roundRect">
            <a:avLst/>
          </a:prstGeom>
          <a:solidFill>
            <a:srgbClr val="FFFFCC"/>
          </a:solidFill>
          <a:ln w="28575">
            <a:solidFill>
              <a:srgbClr val="217875"/>
            </a:solidFill>
            <a:prstDash val="sysDash"/>
          </a:ln>
        </p:spPr>
        <p:txBody>
          <a:bodyPr wrap="square">
            <a:spAutoFit/>
          </a:bodyPr>
          <a:lstStyle/>
          <a:p>
            <a:pPr algn="ctr"/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Nunito Black" pitchFamily="2" charset="0"/>
                <a:cs typeface="Baloo 2 SemiBold" pitchFamily="2" charset="0"/>
              </a:rPr>
              <a:t>náo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Nunito Black" pitchFamily="2" charset="0"/>
                <a:cs typeface="Baloo 2 SemiBold" pitchFamily="2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Nunito Black" pitchFamily="2" charset="0"/>
                <a:cs typeface="Baloo 2 SemiBold" pitchFamily="2" charset="0"/>
              </a:rPr>
              <a:t>nức</a:t>
            </a:r>
            <a:endParaRPr lang="en-US" sz="2800" dirty="0">
              <a:solidFill>
                <a:schemeClr val="tx1">
                  <a:lumMod val="95000"/>
                  <a:lumOff val="5000"/>
                </a:schemeClr>
              </a:solidFill>
              <a:latin typeface="Nunito Black" pitchFamily="2" charset="0"/>
              <a:cs typeface="Baloo 2 SemiBold" pitchFamily="2" charset="0"/>
            </a:endParaRPr>
          </a:p>
        </p:txBody>
      </p:sp>
      <p:sp>
        <p:nvSpPr>
          <p:cNvPr id="13" name="TextBox 11">
            <a:extLst>
              <a:ext uri="{FF2B5EF4-FFF2-40B4-BE49-F238E27FC236}">
                <a16:creationId xmlns:a16="http://schemas.microsoft.com/office/drawing/2014/main" id="{C36CD9B8-86AF-EEFB-CBF7-1654A84F9912}"/>
              </a:ext>
            </a:extLst>
          </p:cNvPr>
          <p:cNvSpPr txBox="1"/>
          <p:nvPr/>
        </p:nvSpPr>
        <p:spPr>
          <a:xfrm>
            <a:off x="7315201" y="2274665"/>
            <a:ext cx="2514600" cy="578882"/>
          </a:xfrm>
          <a:prstGeom prst="roundRect">
            <a:avLst/>
          </a:prstGeom>
          <a:solidFill>
            <a:srgbClr val="FFFFCC"/>
          </a:solidFill>
          <a:ln w="28575">
            <a:solidFill>
              <a:srgbClr val="217875"/>
            </a:solidFill>
            <a:prstDash val="sysDash"/>
          </a:ln>
        </p:spPr>
        <p:txBody>
          <a:bodyPr wrap="square">
            <a:spAutoFit/>
          </a:bodyPr>
          <a:lstStyle/>
          <a:p>
            <a:pPr algn="ctr"/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Nunito Black" pitchFamily="2" charset="0"/>
                <a:cs typeface="Baloo 2 SemiBold" pitchFamily="2" charset="0"/>
              </a:rPr>
              <a:t>nô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Nunito Black" pitchFamily="2" charset="0"/>
                <a:cs typeface="Baloo 2 SemiBold" pitchFamily="2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Nunito Black" pitchFamily="2" charset="0"/>
                <a:cs typeface="Baloo 2 SemiBold" pitchFamily="2" charset="0"/>
              </a:rPr>
              <a:t>đùa</a:t>
            </a:r>
            <a:endParaRPr lang="en-US" sz="2800" dirty="0">
              <a:solidFill>
                <a:schemeClr val="tx1">
                  <a:lumMod val="95000"/>
                  <a:lumOff val="5000"/>
                </a:schemeClr>
              </a:solidFill>
              <a:latin typeface="Nunito Black" pitchFamily="2" charset="0"/>
              <a:cs typeface="Baloo 2 SemiBold" pitchFamily="2" charset="0"/>
            </a:endParaRPr>
          </a:p>
        </p:txBody>
      </p:sp>
      <p:sp>
        <p:nvSpPr>
          <p:cNvPr id="14" name="TextBox 11">
            <a:extLst>
              <a:ext uri="{FF2B5EF4-FFF2-40B4-BE49-F238E27FC236}">
                <a16:creationId xmlns:a16="http://schemas.microsoft.com/office/drawing/2014/main" id="{C8E43040-427E-9BEC-1142-C127DC0E9906}"/>
              </a:ext>
            </a:extLst>
          </p:cNvPr>
          <p:cNvSpPr txBox="1"/>
          <p:nvPr/>
        </p:nvSpPr>
        <p:spPr>
          <a:xfrm>
            <a:off x="5257800" y="3224132"/>
            <a:ext cx="3419988" cy="578882"/>
          </a:xfrm>
          <a:prstGeom prst="roundRect">
            <a:avLst/>
          </a:prstGeom>
          <a:solidFill>
            <a:srgbClr val="FFFFCC"/>
          </a:solidFill>
          <a:ln w="28575">
            <a:solidFill>
              <a:srgbClr val="217875"/>
            </a:solidFill>
            <a:prstDash val="sysDash"/>
          </a:ln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Nunito Black" pitchFamily="2" charset="0"/>
                <a:cs typeface="Baloo 2 SemiBold" pitchFamily="2" charset="0"/>
              </a:rPr>
              <a:t>say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Nunito Black" pitchFamily="2" charset="0"/>
                <a:cs typeface="Baloo 2 SemiBold" pitchFamily="2" charset="0"/>
              </a:rPr>
              <a:t>sưa</a:t>
            </a:r>
            <a:endParaRPr lang="en-US" sz="2800" dirty="0">
              <a:solidFill>
                <a:schemeClr val="tx1">
                  <a:lumMod val="95000"/>
                  <a:lumOff val="5000"/>
                </a:schemeClr>
              </a:solidFill>
              <a:latin typeface="Nunito Black" pitchFamily="2" charset="0"/>
              <a:cs typeface="Baloo 2 Semi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9163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vqx1ulpp">
      <a:majorFont>
        <a:latin typeface="微软雅黑" panose="020F0302020204030204"/>
        <a:ea typeface="义启小魏楷"/>
        <a:cs typeface=""/>
      </a:majorFont>
      <a:minorFont>
        <a:latin typeface="微软雅黑" panose="020F0502020204030204"/>
        <a:ea typeface="义启小魏楷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1787</TotalTime>
  <Words>1506</Words>
  <Application>Microsoft Office PowerPoint</Application>
  <PresentationFormat>Widescreen</PresentationFormat>
  <Paragraphs>228</Paragraphs>
  <Slides>40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40</vt:i4>
      </vt:variant>
    </vt:vector>
  </HeadingPairs>
  <TitlesOfParts>
    <vt:vector size="57" baseType="lpstr">
      <vt:lpstr>义启小魏楷</vt:lpstr>
      <vt:lpstr>Arial</vt:lpstr>
      <vt:lpstr>Sigmar One</vt:lpstr>
      <vt:lpstr>#9Slide03 AmpleSoft Bold</vt:lpstr>
      <vt:lpstr>Nunito Black</vt:lpstr>
      <vt:lpstr>Baloo 2 SemiBold</vt:lpstr>
      <vt:lpstr>Calibri</vt:lpstr>
      <vt:lpstr>Baloo 2 Medium</vt:lpstr>
      <vt:lpstr>Open Sans</vt:lpstr>
      <vt:lpstr>Sriracha</vt:lpstr>
      <vt:lpstr>Microsoft YaHei</vt:lpstr>
      <vt:lpstr>Wingdings</vt:lpstr>
      <vt:lpstr>KaiTi</vt:lpstr>
      <vt:lpstr>#9Slide03 Arima Madurai Black</vt:lpstr>
      <vt:lpstr>Alibaba PuHuiTi</vt:lpstr>
      <vt:lpstr>Office Theme</vt:lpstr>
      <vt:lpstr>www.freeppt7.com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Nhiều màu sắc Họa tiết và Hình dạng Trừu tượng Đoán bức hình Bản thuyết trình Vui nhộn</dc:title>
  <dc:creator>Admin</dc:creator>
  <cp:lastModifiedBy>Windows User</cp:lastModifiedBy>
  <cp:revision>21</cp:revision>
  <dcterms:created xsi:type="dcterms:W3CDTF">2006-08-16T00:00:00Z</dcterms:created>
  <dcterms:modified xsi:type="dcterms:W3CDTF">2022-08-04T07:38:56Z</dcterms:modified>
  <dc:identifier>DAFDiO2oNAs</dc:identifier>
</cp:coreProperties>
</file>