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1"/>
  </p:notesMasterIdLst>
  <p:sldIdLst>
    <p:sldId id="257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262" r:id="rId14"/>
    <p:sldId id="263" r:id="rId15"/>
    <p:sldId id="317" r:id="rId16"/>
    <p:sldId id="349" r:id="rId17"/>
    <p:sldId id="264" r:id="rId18"/>
    <p:sldId id="570" r:id="rId19"/>
    <p:sldId id="2007577176" r:id="rId20"/>
    <p:sldId id="2007577177" r:id="rId21"/>
    <p:sldId id="260" r:id="rId22"/>
    <p:sldId id="2007577178" r:id="rId23"/>
    <p:sldId id="2007577179" r:id="rId24"/>
    <p:sldId id="266" r:id="rId25"/>
    <p:sldId id="267" r:id="rId26"/>
    <p:sldId id="274" r:id="rId27"/>
    <p:sldId id="2007577180" r:id="rId28"/>
    <p:sldId id="2007577181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80" autoAdjust="0"/>
  </p:normalViewPr>
  <p:slideViewPr>
    <p:cSldViewPr snapToGrid="0">
      <p:cViewPr varScale="1">
        <p:scale>
          <a:sx n="74" d="100"/>
          <a:sy n="74" d="100"/>
        </p:scale>
        <p:origin x="10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B701-8DAC-448C-8A56-5496EE0CFA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3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8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48.png"/><Relationship Id="rId7" Type="http://schemas.openxmlformats.org/officeDocument/2006/relationships/slide" Target="slide1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image" Target="../media/image40.jp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8.xml"/><Relationship Id="rId18" Type="http://schemas.microsoft.com/office/2007/relationships/hdphoto" Target="../media/hdphoto12.wdp"/><Relationship Id="rId3" Type="http://schemas.openxmlformats.org/officeDocument/2006/relationships/image" Target="../media/image39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52.png"/><Relationship Id="rId2" Type="http://schemas.openxmlformats.org/officeDocument/2006/relationships/audio" Target="../media/audio2.wav"/><Relationship Id="rId16" Type="http://schemas.openxmlformats.org/officeDocument/2006/relationships/slide" Target="slide16.xml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11" Type="http://schemas.openxmlformats.org/officeDocument/2006/relationships/image" Target="../media/image45.png"/><Relationship Id="rId5" Type="http://schemas.openxmlformats.org/officeDocument/2006/relationships/slide" Target="slide20.xml"/><Relationship Id="rId15" Type="http://schemas.microsoft.com/office/2007/relationships/hdphoto" Target="../media/hdphoto11.wdp"/><Relationship Id="rId10" Type="http://schemas.openxmlformats.org/officeDocument/2006/relationships/slide" Target="slide17.xml"/><Relationship Id="rId19" Type="http://schemas.openxmlformats.org/officeDocument/2006/relationships/image" Target="../media/image53.gif"/><Relationship Id="rId4" Type="http://schemas.openxmlformats.org/officeDocument/2006/relationships/image" Target="../media/image49.jpg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(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Ấn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từng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xuất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0" y="0"/>
            <a:ext cx="1095375" cy="561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332584" y="463887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77 - 59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7126433" y="457232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18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cân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348" y="1259017"/>
            <a:ext cx="4363625" cy="1804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543" y="2746133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541</Words>
  <Application>Microsoft Office PowerPoint</Application>
  <PresentationFormat>Widescreen</PresentationFormat>
  <Paragraphs>156</Paragraphs>
  <Slides>25</Slides>
  <Notes>12</Notes>
  <HiddenSlides>0</HiddenSlides>
  <MMClips>25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Coiny</vt:lpstr>
      <vt:lpstr>Neucha</vt:lpstr>
      <vt:lpstr>Poppins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33</cp:revision>
  <dcterms:created xsi:type="dcterms:W3CDTF">2022-05-03T09:34:37Z</dcterms:created>
  <dcterms:modified xsi:type="dcterms:W3CDTF">2022-08-25T09:26:15Z</dcterms:modified>
</cp:coreProperties>
</file>