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33" r:id="rId2"/>
    <p:sldId id="457" r:id="rId3"/>
    <p:sldId id="458" r:id="rId4"/>
    <p:sldId id="415" r:id="rId5"/>
    <p:sldId id="441" r:id="rId6"/>
    <p:sldId id="411" r:id="rId7"/>
    <p:sldId id="442" r:id="rId8"/>
    <p:sldId id="459" r:id="rId9"/>
    <p:sldId id="443" r:id="rId10"/>
    <p:sldId id="448" r:id="rId11"/>
    <p:sldId id="444" r:id="rId12"/>
    <p:sldId id="450" r:id="rId13"/>
    <p:sldId id="462" r:id="rId14"/>
    <p:sldId id="465" r:id="rId15"/>
    <p:sldId id="453" r:id="rId16"/>
    <p:sldId id="460" r:id="rId17"/>
    <p:sldId id="461" r:id="rId18"/>
    <p:sldId id="463" r:id="rId19"/>
    <p:sldId id="464"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16</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19</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xmlns=""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xmlns=""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xmlns=""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smtClean="0">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xmlns=""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xmlns=""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xmlns=""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xmlns=""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xmlns=""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xmlns=""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xmlns=""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xmlns=""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xmlns=""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xmlns=""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xmlns=""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xmlns=""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xmlns=""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xmlns=""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xmlns=""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xmlns=""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xmlns=""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xmlns=""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xmlns=""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xmlns=""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xmlns=""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a:t>
            </a:r>
            <a:r>
              <a:rPr kumimoji="0" lang="en-US" altLang="zh-CN" sz="4400" b="0" i="0" u="none" strike="noStrike" kern="1200" cap="none" spc="0" normalizeH="0" baseline="0" noProof="0" dirty="0" smtClean="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xmlns=""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xmlns=""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xmlns=""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xmlns=""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xmlns=""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xmlns=""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xmlns=""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xmlns=""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xmlns=""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xmlns=""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xmlns=""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xmlns=""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xmlns=""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xmlns=""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xmlns=""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xmlns=""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xmlns=""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xmlns=""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xmlns=""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xmlns=""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xmlns="" id="{B884393E-4B06-4C8C-8BEA-E8650E37492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xmlns=""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90" y="280502"/>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xmlns=""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xmlns="" id="{D0A72AA0-2EFD-4D6B-9D75-4B5336086325}"/>
              </a:ext>
            </a:extLst>
          </p:cNvPr>
          <p:cNvSpPr txBox="1"/>
          <p:nvPr/>
        </p:nvSpPr>
        <p:spPr>
          <a:xfrm>
            <a:off x="2575651" y="5709442"/>
            <a:ext cx="9494875" cy="739754"/>
          </a:xfrm>
          <a:prstGeom prst="rect">
            <a:avLst/>
          </a:prstGeom>
          <a:noFill/>
        </p:spPr>
        <p:txBody>
          <a:bodyPr wrap="square" rtlCol="0">
            <a:spAutoFit/>
          </a:bodyPr>
          <a:lstStyle/>
          <a:p>
            <a:pPr>
              <a:lnSpc>
                <a:spcPct val="150000"/>
              </a:lnSpc>
            </a:pP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xóa</a:t>
            </a:r>
            <a:r>
              <a:rPr lang="en-US" sz="2800" dirty="0">
                <a:latin typeface="Cambria" panose="02040503050406030204" pitchFamily="18" charset="0"/>
              </a:rPr>
              <a:t> </a:t>
            </a:r>
            <a:r>
              <a:rPr lang="en-US" sz="2800" dirty="0" err="1">
                <a:latin typeface="Cambria" panose="02040503050406030204" pitchFamily="18" charset="0"/>
              </a:rPr>
              <a:t>dòng</a:t>
            </a:r>
            <a:r>
              <a:rPr lang="en-US" sz="2800" dirty="0">
                <a:latin typeface="Cambria" panose="02040503050406030204" pitchFamily="18" charset="0"/>
              </a:rPr>
              <a:t> “</a:t>
            </a:r>
            <a:r>
              <a:rPr lang="en-US" sz="2800" dirty="0" err="1">
                <a:latin typeface="Cambria" panose="02040503050406030204" pitchFamily="18" charset="0"/>
              </a:rPr>
              <a:t>Nấu</a:t>
            </a:r>
            <a:r>
              <a:rPr lang="en-US" sz="2800" dirty="0">
                <a:latin typeface="Cambria" panose="02040503050406030204" pitchFamily="18" charset="0"/>
              </a:rPr>
              <a:t> </a:t>
            </a:r>
            <a:r>
              <a:rPr lang="en-US" sz="2800" dirty="0" err="1">
                <a:latin typeface="Cambria" panose="02040503050406030204" pitchFamily="18" charset="0"/>
              </a:rPr>
              <a:t>ăn</a:t>
            </a:r>
            <a:r>
              <a:rPr lang="en-US" sz="2800" dirty="0">
                <a:latin typeface="Cambria" panose="02040503050406030204" pitchFamily="18" charset="0"/>
              </a:rPr>
              <a:t> </a:t>
            </a:r>
            <a:r>
              <a:rPr lang="en-US" sz="2800" dirty="0" err="1">
                <a:latin typeface="Cambria" panose="02040503050406030204" pitchFamily="18" charset="0"/>
              </a:rPr>
              <a:t>không</a:t>
            </a:r>
            <a:r>
              <a:rPr lang="en-US" sz="2800" dirty="0">
                <a:latin typeface="Cambria" panose="02040503050406030204" pitchFamily="18" charset="0"/>
              </a:rPr>
              <a:t> </a:t>
            </a:r>
            <a:r>
              <a:rPr lang="en-US" sz="2800" dirty="0" err="1">
                <a:latin typeface="Cambria" panose="02040503050406030204" pitchFamily="18" charset="0"/>
              </a:rPr>
              <a:t>ngon</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chị</a:t>
            </a:r>
            <a:r>
              <a:rPr lang="en-US" sz="2800" dirty="0" smtClean="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xmlns="" id="{84B24A12-9CDE-4F2F-817D-EBA9CCBE9349}"/>
              </a:ext>
            </a:extLst>
          </p:cNvPr>
          <p:cNvGrpSpPr/>
          <p:nvPr/>
        </p:nvGrpSpPr>
        <p:grpSpPr>
          <a:xfrm>
            <a:off x="4356021" y="1087457"/>
            <a:ext cx="2635542" cy="1276883"/>
            <a:chOff x="1225898" y="1497783"/>
            <a:chExt cx="2411087" cy="1001837"/>
          </a:xfrm>
        </p:grpSpPr>
        <p:pic>
          <p:nvPicPr>
            <p:cNvPr id="14" name="Picture 13">
              <a:extLst>
                <a:ext uri="{FF2B5EF4-FFF2-40B4-BE49-F238E27FC236}">
                  <a16:creationId xmlns:a16="http://schemas.microsoft.com/office/drawing/2014/main" xmlns=""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xmlns=""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xmlns="" id="{40635DA7-91F2-426D-B406-0C7CB556659A}"/>
              </a:ext>
            </a:extLst>
          </p:cNvPr>
          <p:cNvGrpSpPr/>
          <p:nvPr/>
        </p:nvGrpSpPr>
        <p:grpSpPr>
          <a:xfrm>
            <a:off x="4483009" y="2999567"/>
            <a:ext cx="2668418" cy="1237949"/>
            <a:chOff x="1225898" y="1497783"/>
            <a:chExt cx="2411087" cy="1001837"/>
          </a:xfrm>
        </p:grpSpPr>
        <p:pic>
          <p:nvPicPr>
            <p:cNvPr id="17" name="Picture 16">
              <a:extLst>
                <a:ext uri="{FF2B5EF4-FFF2-40B4-BE49-F238E27FC236}">
                  <a16:creationId xmlns:a16="http://schemas.microsoft.com/office/drawing/2014/main" xmlns=""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xmlns=""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xmlns="" id="{E1DD3E80-4265-4493-B9EF-BB98DB66006F}"/>
              </a:ext>
            </a:extLst>
          </p:cNvPr>
          <p:cNvGrpSpPr/>
          <p:nvPr/>
        </p:nvGrpSpPr>
        <p:grpSpPr>
          <a:xfrm>
            <a:off x="4356021" y="4837036"/>
            <a:ext cx="2855361" cy="1054094"/>
            <a:chOff x="1225898" y="1497783"/>
            <a:chExt cx="2411087" cy="1001837"/>
          </a:xfrm>
        </p:grpSpPr>
        <p:pic>
          <p:nvPicPr>
            <p:cNvPr id="20" name="Picture 19">
              <a:extLst>
                <a:ext uri="{FF2B5EF4-FFF2-40B4-BE49-F238E27FC236}">
                  <a16:creationId xmlns:a16="http://schemas.microsoft.com/office/drawing/2014/main" xmlns=""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xmlns=""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369099" y="2407974"/>
            <a:ext cx="5893280" cy="523220"/>
          </a:xfrm>
          <a:prstGeom prst="rect">
            <a:avLst/>
          </a:prstGeom>
        </p:spPr>
        <p:txBody>
          <a:bodyPr wrap="none">
            <a:spAutoFit/>
          </a:bodyPr>
          <a:lstStyle/>
          <a:p>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cắm</a:t>
            </a:r>
            <a:r>
              <a:rPr lang="en-US" sz="2800" dirty="0">
                <a:latin typeface="Cambria" panose="02040503050406030204" pitchFamily="18" charset="0"/>
              </a:rPr>
              <a:t> </a:t>
            </a:r>
            <a:r>
              <a:rPr lang="en-US" sz="2800" dirty="0" err="1">
                <a:latin typeface="Cambria" panose="02040503050406030204" pitchFamily="18" charset="0"/>
              </a:rPr>
              <a:t>cúi</a:t>
            </a:r>
            <a:r>
              <a:rPr lang="en-US" sz="2800" dirty="0">
                <a:latin typeface="Cambria" panose="02040503050406030204" pitchFamily="18" charset="0"/>
              </a:rPr>
              <a:t> </a:t>
            </a:r>
            <a:r>
              <a:rPr lang="en-US" sz="2800" dirty="0" err="1">
                <a:latin typeface="Cambria" panose="02040503050406030204" pitchFamily="18" charset="0"/>
              </a:rPr>
              <a:t>viết</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a:t>
            </a:r>
            <a:r>
              <a:rPr lang="en-US" sz="2800" dirty="0" err="1">
                <a:latin typeface="Cambria" panose="02040503050406030204" pitchFamily="18" charset="0"/>
              </a:rPr>
              <a:t>vào</a:t>
            </a:r>
            <a:r>
              <a:rPr lang="en-US" sz="2800" dirty="0">
                <a:latin typeface="Cambria" panose="02040503050406030204" pitchFamily="18" charset="0"/>
              </a:rPr>
              <a:t> </a:t>
            </a:r>
            <a:r>
              <a:rPr lang="en-US" sz="2800" dirty="0" err="1">
                <a:latin typeface="Cambria" panose="02040503050406030204" pitchFamily="18" charset="0"/>
              </a:rPr>
              <a:t>tấm</a:t>
            </a:r>
            <a:r>
              <a:rPr lang="en-US" sz="2800" dirty="0">
                <a:latin typeface="Cambria" panose="02040503050406030204" pitchFamily="18" charset="0"/>
              </a:rPr>
              <a:t> </a:t>
            </a:r>
            <a:r>
              <a:rPr lang="en-US" sz="2800" dirty="0" err="1">
                <a:latin typeface="Cambria" panose="02040503050406030204" pitchFamily="18" charset="0"/>
              </a:rPr>
              <a:t>thiệp</a:t>
            </a:r>
            <a:r>
              <a:rPr lang="en-US" sz="2800" dirty="0">
                <a:latin typeface="Cambria" panose="02040503050406030204" pitchFamily="18" charset="0"/>
              </a:rPr>
              <a:t>.</a:t>
            </a:r>
          </a:p>
        </p:txBody>
      </p:sp>
      <p:sp>
        <p:nvSpPr>
          <p:cNvPr id="8" name="Rectangle 7"/>
          <p:cNvSpPr/>
          <p:nvPr/>
        </p:nvSpPr>
        <p:spPr>
          <a:xfrm>
            <a:off x="4360949" y="4098372"/>
            <a:ext cx="3968459" cy="738664"/>
          </a:xfrm>
          <a:prstGeom prst="rect">
            <a:avLst/>
          </a:prstGeom>
        </p:spPr>
        <p:txBody>
          <a:bodyPr wrap="none">
            <a:spAutoFit/>
          </a:bodyPr>
          <a:lstStyle/>
          <a:p>
            <a:pPr>
              <a:lnSpc>
                <a:spcPct val="150000"/>
              </a:lnSpc>
            </a:pPr>
            <a:r>
              <a:rPr lang="en-US" sz="2800" dirty="0">
                <a:latin typeface="Cambria" panose="02040503050406030204" pitchFamily="18" charset="0"/>
              </a:rPr>
              <a:t>- A, </a:t>
            </a:r>
            <a:r>
              <a:rPr lang="en-US" sz="2800" dirty="0" err="1">
                <a:latin typeface="Cambria" panose="02040503050406030204" pitchFamily="18" charset="0"/>
              </a:rPr>
              <a:t>bố</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đẹp</a:t>
            </a:r>
            <a:r>
              <a:rPr lang="en-US" sz="2800" dirty="0">
                <a:latin typeface="Cambria" panose="02040503050406030204" pitchFamily="18" charset="0"/>
              </a:rPr>
              <a:t> </a:t>
            </a:r>
            <a:r>
              <a:rPr lang="en-US" sz="2800" dirty="0" err="1">
                <a:latin typeface="Cambria" panose="02040503050406030204" pitchFamily="18" charset="0"/>
              </a:rPr>
              <a:t>trai</a:t>
            </a:r>
            <a:r>
              <a:rPr lang="en-US" sz="2800" dirty="0">
                <a:latin typeface="Cambria" panose="02040503050406030204" pitchFamily="18" charset="0"/>
              </a:rPr>
              <a:t> </a:t>
            </a:r>
            <a:r>
              <a:rPr lang="en-US" sz="2800" dirty="0" err="1">
                <a:latin typeface="Cambria" panose="02040503050406030204" pitchFamily="18" charset="0"/>
              </a:rPr>
              <a:t>nữa</a:t>
            </a:r>
            <a:r>
              <a:rPr lang="en-US" sz="28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xmlns=""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xmlns=""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xmlns=""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xmlns=""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xmlns=""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xmlns=""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xmlns=""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xmlns=""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xmlns=""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xmlns=""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xmlns=""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xmlns=""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xmlns=""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xmlns=""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đứng,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xmlns=""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xmlns=""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xmlns=""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xmlns=""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xmlns=""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xmlns=""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xmlns=""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xmlns=""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xmlns=""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xmlns=""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xmlns=""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xmlns=""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xmlns=""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xmlns=""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xmlns=""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xmlns=""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xmlns=""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xmlns=""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xmlns=""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xmlns=""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xmlns=""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xmlns=""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xmlns=""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xmlns=""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xmlns=""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xmlns=""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xmlns=""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ơi</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chị</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hướng</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dẫn</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em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làm</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bưu</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thiếp</a:t>
            </a:r>
            <a:r>
              <a:rPr lang="en-US" sz="3600" dirty="0" smtClean="0">
                <a:solidFill>
                  <a:srgbClr val="0070C0"/>
                </a:solidFill>
                <a:latin typeface="Cambria" panose="02040503050406030204" pitchFamily="18" charset="0"/>
                <a:cs typeface="Calibri" panose="020F0502020204030204" pitchFamily="34" charset="0"/>
              </a:rPr>
              <a:t> </a:t>
            </a:r>
            <a:r>
              <a:rPr lang="en-US" sz="3600" dirty="0" err="1" smtClean="0">
                <a:solidFill>
                  <a:srgbClr val="0070C0"/>
                </a:solidFill>
                <a:latin typeface="Cambria" panose="02040503050406030204" pitchFamily="18" charset="0"/>
                <a:cs typeface="Calibri" panose="020F0502020204030204" pitchFamily="34" charset="0"/>
              </a:rPr>
              <a:t>đi</a:t>
            </a:r>
            <a:r>
              <a:rPr lang="en-US" sz="3600" dirty="0" smtClean="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xmlns=""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xmlns=""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xmlns=""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xmlns=""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xmlns=""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xmlns=""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xmlns=""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xmlns=""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xmlns=""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xmlns=""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xmlns=""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xmlns=""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xmlns=""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xmlns=""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xmlns=""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xmlns=""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xmlns=""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xmlns=""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xmlns=""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xmlns=""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xmlns=""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a:t>
            </a:r>
            <a:r>
              <a:rPr kumimoji="0" lang="en-GB" sz="6600" b="0" i="0" u="none" strike="noStrike" kern="1200" cap="none" spc="0" normalizeH="0" baseline="0" noProof="0" smtClean="0">
                <a:ln>
                  <a:noFill/>
                </a:ln>
                <a:solidFill>
                  <a:srgbClr val="FF0000"/>
                </a:solidFill>
                <a:effectLst/>
                <a:uLnTx/>
                <a:uFillTx/>
                <a:latin typeface="Cambria" panose="02040503050406030204" pitchFamily="18" charset="0"/>
                <a:ea typeface="字魂105号-简雅黑"/>
              </a:rPr>
              <a:t>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a16="http://schemas.microsoft.com/office/drawing/2014/main" xmlns="" id="{4E51AED6-6495-4386-821B-AD46B1F53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xmlns=""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xmlns=""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xmlns=""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xmlns=""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xmlns=""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xmlns=""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xmlns=""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xmlns=""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a:t>
            </a:r>
            <a:r>
              <a:rPr lang="nl-NL" sz="3200" dirty="0" smtClean="0"/>
              <a:t>4 </a:t>
            </a:r>
            <a:r>
              <a:rPr lang="nl-NL" sz="3200" dirty="0"/>
              <a:t>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xmlns=""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xmlns=""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xmlns=""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xmlns=""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xmlns=""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xmlns=""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xmlns=""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xmlns=""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xmlns=""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xmlns=""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xmlns=""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xmlns=""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xmlns="" id="{B884393E-4B06-4C8C-8BEA-E8650E37492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xmlns=""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xmlns=""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xmlns=""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xmlns=""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xmlns=""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xmlns=""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xmlns=""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528</Words>
  <Application>Microsoft Office PowerPoint</Application>
  <PresentationFormat>Widescreen</PresentationFormat>
  <Paragraphs>73</Paragraphs>
  <Slides>20</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微软雅黑</vt:lpstr>
      <vt:lpstr>宋体</vt:lpstr>
      <vt:lpstr>Arial</vt:lpstr>
      <vt:lpstr>Arial-Rounded</vt:lpstr>
      <vt:lpstr>Calibri</vt:lpstr>
      <vt:lpstr>Cambria</vt:lpstr>
      <vt:lpstr>Times New Roman</vt:lpstr>
      <vt:lpstr>Wingdings</vt:lpstr>
      <vt:lpstr>字魂105号-简雅黑</vt:lpstr>
      <vt:lpstr>字魂115号-刀刀体</vt:lpstr>
      <vt:lpstr>字魂55号-龙吟手书</vt:lpstr>
      <vt:lpstr>等线</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28</cp:revision>
  <dcterms:created xsi:type="dcterms:W3CDTF">2022-07-28T23:11:30Z</dcterms:created>
  <dcterms:modified xsi:type="dcterms:W3CDTF">2022-08-15T14:34:38Z</dcterms:modified>
</cp:coreProperties>
</file>