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ink/ink1.xml" ContentType="application/inkml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2"/>
  </p:notesMasterIdLst>
  <p:sldIdLst>
    <p:sldId id="259" r:id="rId3"/>
    <p:sldId id="260" r:id="rId4"/>
    <p:sldId id="268" r:id="rId5"/>
    <p:sldId id="294" r:id="rId6"/>
    <p:sldId id="296" r:id="rId7"/>
    <p:sldId id="297" r:id="rId8"/>
    <p:sldId id="270" r:id="rId9"/>
    <p:sldId id="298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12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4:39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4CF76-17E4-4747-9D15-FFA7A43149B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14C1-2D14-4D4C-BC95-A57748642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42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43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1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7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7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0.em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A6DFD4-F8A0-414C-AA56-829A18E7F4D0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0" name="组合 53">
              <a:extLst>
                <a:ext uri="{FF2B5EF4-FFF2-40B4-BE49-F238E27FC236}">
                  <a16:creationId xmlns:a16="http://schemas.microsoft.com/office/drawing/2014/main" id="{51B2A03A-224F-4348-9E05-797B7BA4BF01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5" name="圆角矩形 46">
                <a:extLst>
                  <a:ext uri="{FF2B5EF4-FFF2-40B4-BE49-F238E27FC236}">
                    <a16:creationId xmlns:a16="http://schemas.microsoft.com/office/drawing/2014/main" id="{9276AE5C-7061-428C-9359-1087023475B4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+mn-cs"/>
                </a:endParaRPr>
              </a:p>
            </p:txBody>
          </p:sp>
          <p:grpSp>
            <p:nvGrpSpPr>
              <p:cNvPr id="16" name="组合 47">
                <a:extLst>
                  <a:ext uri="{FF2B5EF4-FFF2-40B4-BE49-F238E27FC236}">
                    <a16:creationId xmlns:a16="http://schemas.microsoft.com/office/drawing/2014/main" id="{925D201D-6C1A-4468-9A25-CFC9091E6678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3" name="图片 51">
                  <a:extLst>
                    <a:ext uri="{FF2B5EF4-FFF2-40B4-BE49-F238E27FC236}">
                      <a16:creationId xmlns:a16="http://schemas.microsoft.com/office/drawing/2014/main" id="{8E953D2C-ED3C-4494-BBAB-C157020CD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4" name="直接连接符 52">
                  <a:extLst>
                    <a:ext uri="{FF2B5EF4-FFF2-40B4-BE49-F238E27FC236}">
                      <a16:creationId xmlns:a16="http://schemas.microsoft.com/office/drawing/2014/main" id="{A299281A-068D-4E6E-8947-8B7EFD5D7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48">
                <a:extLst>
                  <a:ext uri="{FF2B5EF4-FFF2-40B4-BE49-F238E27FC236}">
                    <a16:creationId xmlns:a16="http://schemas.microsoft.com/office/drawing/2014/main" id="{9C68CFB7-FAD1-4FB9-B77B-DFFE670D663F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1" name="图片 49">
                  <a:extLst>
                    <a:ext uri="{FF2B5EF4-FFF2-40B4-BE49-F238E27FC236}">
                      <a16:creationId xmlns:a16="http://schemas.microsoft.com/office/drawing/2014/main" id="{A3A0203B-E3EC-4204-8181-B0D5D025D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2" name="直接连接符 50">
                  <a:extLst>
                    <a:ext uri="{FF2B5EF4-FFF2-40B4-BE49-F238E27FC236}">
                      <a16:creationId xmlns:a16="http://schemas.microsoft.com/office/drawing/2014/main" id="{85147EB0-11B3-4DC8-A0D1-CFD8947D7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63A80E06-313C-438D-818F-B9511B10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C2227F-A19C-4371-8B45-44C183C79D41}"/>
              </a:ext>
            </a:extLst>
          </p:cNvPr>
          <p:cNvGrpSpPr/>
          <p:nvPr/>
        </p:nvGrpSpPr>
        <p:grpSpPr>
          <a:xfrm>
            <a:off x="2683237" y="543764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A1CABBD2-B639-4E74-A636-45AF4F6A5C8D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E0A5AD1D-8E55-4F6D-8784-8F0C9059233C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8F399E3-6F43-4224-B679-CB52996F10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0782" y="3681822"/>
            <a:ext cx="8279086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ACFB82-23AE-46BA-BA9A-E960A3B43F71}"/>
              </a:ext>
            </a:extLst>
          </p:cNvPr>
          <p:cNvGrpSpPr/>
          <p:nvPr/>
        </p:nvGrpSpPr>
        <p:grpSpPr>
          <a:xfrm>
            <a:off x="259873" y="1336286"/>
            <a:ext cx="6576242" cy="2559244"/>
            <a:chOff x="5379162" y="617221"/>
            <a:chExt cx="6576242" cy="2559244"/>
          </a:xfrm>
        </p:grpSpPr>
        <p:pic>
          <p:nvPicPr>
            <p:cNvPr id="31" name="Picture 30" descr="Text&#10;&#10;Description automatically generated">
              <a:extLst>
                <a:ext uri="{FF2B5EF4-FFF2-40B4-BE49-F238E27FC236}">
                  <a16:creationId xmlns:a16="http://schemas.microsoft.com/office/drawing/2014/main" id="{FF75C308-5B23-4224-9AD2-F380C622E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30FBFFFF-F1A8-4BC7-85ED-451F62D70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927758" y="617221"/>
              <a:ext cx="1479049" cy="1765086"/>
            </a:xfrm>
            <a:prstGeom prst="rect">
              <a:avLst/>
            </a:prstGeom>
          </p:spPr>
        </p:pic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987721-EB23-45A8-A2CC-2744F2CDDBD6}"/>
              </a:ext>
            </a:extLst>
          </p:cNvPr>
          <p:cNvGrpSpPr/>
          <p:nvPr/>
        </p:nvGrpSpPr>
        <p:grpSpPr>
          <a:xfrm>
            <a:off x="8921061" y="3121054"/>
            <a:ext cx="3270939" cy="3736946"/>
            <a:chOff x="4244105" y="1655576"/>
            <a:chExt cx="3270939" cy="3736946"/>
          </a:xfrm>
        </p:grpSpPr>
        <p:sp>
          <p:nvSpPr>
            <p:cNvPr id="4" name="Freeform 5"/>
            <p:cNvSpPr/>
            <p:nvPr/>
          </p:nvSpPr>
          <p:spPr bwMode="auto">
            <a:xfrm>
              <a:off x="4460553" y="2125178"/>
              <a:ext cx="2847124" cy="3267344"/>
            </a:xfrm>
            <a:custGeom>
              <a:avLst/>
              <a:gdLst>
                <a:gd name="T0" fmla="*/ 621 w 1045"/>
                <a:gd name="T1" fmla="*/ 1278 h 1279"/>
                <a:gd name="T2" fmla="*/ 493 w 1045"/>
                <a:gd name="T3" fmla="*/ 1279 h 1279"/>
                <a:gd name="T4" fmla="*/ 491 w 1045"/>
                <a:gd name="T5" fmla="*/ 1068 h 1279"/>
                <a:gd name="T6" fmla="*/ 362 w 1045"/>
                <a:gd name="T7" fmla="*/ 961 h 1279"/>
                <a:gd name="T8" fmla="*/ 239 w 1045"/>
                <a:gd name="T9" fmla="*/ 952 h 1279"/>
                <a:gd name="T10" fmla="*/ 0 w 1045"/>
                <a:gd name="T11" fmla="*/ 832 h 1279"/>
                <a:gd name="T12" fmla="*/ 322 w 1045"/>
                <a:gd name="T13" fmla="*/ 928 h 1279"/>
                <a:gd name="T14" fmla="*/ 117 w 1045"/>
                <a:gd name="T15" fmla="*/ 696 h 1279"/>
                <a:gd name="T16" fmla="*/ 430 w 1045"/>
                <a:gd name="T17" fmla="*/ 953 h 1279"/>
                <a:gd name="T18" fmla="*/ 494 w 1045"/>
                <a:gd name="T19" fmla="*/ 997 h 1279"/>
                <a:gd name="T20" fmla="*/ 494 w 1045"/>
                <a:gd name="T21" fmla="*/ 993 h 1279"/>
                <a:gd name="T22" fmla="*/ 469 w 1045"/>
                <a:gd name="T23" fmla="*/ 687 h 1279"/>
                <a:gd name="T24" fmla="*/ 248 w 1045"/>
                <a:gd name="T25" fmla="*/ 580 h 1279"/>
                <a:gd name="T26" fmla="*/ 11 w 1045"/>
                <a:gd name="T27" fmla="*/ 217 h 1279"/>
                <a:gd name="T28" fmla="*/ 275 w 1045"/>
                <a:gd name="T29" fmla="*/ 548 h 1279"/>
                <a:gd name="T30" fmla="*/ 320 w 1045"/>
                <a:gd name="T31" fmla="*/ 398 h 1279"/>
                <a:gd name="T32" fmla="*/ 316 w 1045"/>
                <a:gd name="T33" fmla="*/ 246 h 1279"/>
                <a:gd name="T34" fmla="*/ 349 w 1045"/>
                <a:gd name="T35" fmla="*/ 460 h 1279"/>
                <a:gd name="T36" fmla="*/ 328 w 1045"/>
                <a:gd name="T37" fmla="*/ 580 h 1279"/>
                <a:gd name="T38" fmla="*/ 471 w 1045"/>
                <a:gd name="T39" fmla="*/ 633 h 1279"/>
                <a:gd name="T40" fmla="*/ 547 w 1045"/>
                <a:gd name="T41" fmla="*/ 0 h 1279"/>
                <a:gd name="T42" fmla="*/ 529 w 1045"/>
                <a:gd name="T43" fmla="*/ 678 h 1279"/>
                <a:gd name="T44" fmla="*/ 576 w 1045"/>
                <a:gd name="T45" fmla="*/ 875 h 1279"/>
                <a:gd name="T46" fmla="*/ 741 w 1045"/>
                <a:gd name="T47" fmla="*/ 730 h 1279"/>
                <a:gd name="T48" fmla="*/ 809 w 1045"/>
                <a:gd name="T49" fmla="*/ 374 h 1279"/>
                <a:gd name="T50" fmla="*/ 791 w 1045"/>
                <a:gd name="T51" fmla="*/ 687 h 1279"/>
                <a:gd name="T52" fmla="*/ 903 w 1045"/>
                <a:gd name="T53" fmla="*/ 571 h 1279"/>
                <a:gd name="T54" fmla="*/ 1045 w 1045"/>
                <a:gd name="T55" fmla="*/ 321 h 1279"/>
                <a:gd name="T56" fmla="*/ 958 w 1045"/>
                <a:gd name="T57" fmla="*/ 545 h 1279"/>
                <a:gd name="T58" fmla="*/ 616 w 1045"/>
                <a:gd name="T59" fmla="*/ 966 h 1279"/>
                <a:gd name="T60" fmla="*/ 610 w 1045"/>
                <a:gd name="T61" fmla="*/ 1095 h 1279"/>
                <a:gd name="T62" fmla="*/ 939 w 1045"/>
                <a:gd name="T63" fmla="*/ 888 h 1279"/>
                <a:gd name="T64" fmla="*/ 610 w 1045"/>
                <a:gd name="T65" fmla="*/ 1140 h 1279"/>
                <a:gd name="T66" fmla="*/ 621 w 1045"/>
                <a:gd name="T67" fmla="*/ 12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279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733510" y="1655576"/>
              <a:ext cx="392028" cy="424202"/>
            </a:xfrm>
            <a:custGeom>
              <a:avLst/>
              <a:gdLst>
                <a:gd name="T0" fmla="*/ 129 w 259"/>
                <a:gd name="T1" fmla="*/ 0 h 299"/>
                <a:gd name="T2" fmla="*/ 194 w 259"/>
                <a:gd name="T3" fmla="*/ 38 h 299"/>
                <a:gd name="T4" fmla="*/ 259 w 259"/>
                <a:gd name="T5" fmla="*/ 74 h 299"/>
                <a:gd name="T6" fmla="*/ 259 w 259"/>
                <a:gd name="T7" fmla="*/ 149 h 299"/>
                <a:gd name="T8" fmla="*/ 259 w 259"/>
                <a:gd name="T9" fmla="*/ 223 h 299"/>
                <a:gd name="T10" fmla="*/ 194 w 259"/>
                <a:gd name="T11" fmla="*/ 261 h 299"/>
                <a:gd name="T12" fmla="*/ 129 w 259"/>
                <a:gd name="T13" fmla="*/ 299 h 299"/>
                <a:gd name="T14" fmla="*/ 64 w 259"/>
                <a:gd name="T15" fmla="*/ 261 h 299"/>
                <a:gd name="T16" fmla="*/ 0 w 259"/>
                <a:gd name="T17" fmla="*/ 223 h 299"/>
                <a:gd name="T18" fmla="*/ 0 w 259"/>
                <a:gd name="T19" fmla="*/ 149 h 299"/>
                <a:gd name="T20" fmla="*/ 0 w 259"/>
                <a:gd name="T21" fmla="*/ 74 h 299"/>
                <a:gd name="T22" fmla="*/ 64 w 259"/>
                <a:gd name="T23" fmla="*/ 38 h 299"/>
                <a:gd name="T24" fmla="*/ 129 w 259"/>
                <a:gd name="T25" fmla="*/ 0 h 299"/>
                <a:gd name="T26" fmla="*/ 129 w 259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126043" y="2467093"/>
              <a:ext cx="389001" cy="421364"/>
            </a:xfrm>
            <a:custGeom>
              <a:avLst/>
              <a:gdLst>
                <a:gd name="T0" fmla="*/ 128 w 257"/>
                <a:gd name="T1" fmla="*/ 0 h 297"/>
                <a:gd name="T2" fmla="*/ 192 w 257"/>
                <a:gd name="T3" fmla="*/ 36 h 297"/>
                <a:gd name="T4" fmla="*/ 257 w 257"/>
                <a:gd name="T5" fmla="*/ 74 h 297"/>
                <a:gd name="T6" fmla="*/ 257 w 257"/>
                <a:gd name="T7" fmla="*/ 148 h 297"/>
                <a:gd name="T8" fmla="*/ 257 w 257"/>
                <a:gd name="T9" fmla="*/ 224 h 297"/>
                <a:gd name="T10" fmla="*/ 192 w 257"/>
                <a:gd name="T11" fmla="*/ 261 h 297"/>
                <a:gd name="T12" fmla="*/ 128 w 257"/>
                <a:gd name="T13" fmla="*/ 297 h 297"/>
                <a:gd name="T14" fmla="*/ 63 w 257"/>
                <a:gd name="T15" fmla="*/ 261 h 297"/>
                <a:gd name="T16" fmla="*/ 0 w 257"/>
                <a:gd name="T17" fmla="*/ 224 h 297"/>
                <a:gd name="T18" fmla="*/ 0 w 257"/>
                <a:gd name="T19" fmla="*/ 148 h 297"/>
                <a:gd name="T20" fmla="*/ 0 w 257"/>
                <a:gd name="T21" fmla="*/ 74 h 297"/>
                <a:gd name="T22" fmla="*/ 63 w 257"/>
                <a:gd name="T23" fmla="*/ 36 h 297"/>
                <a:gd name="T24" fmla="*/ 128 w 257"/>
                <a:gd name="T25" fmla="*/ 0 h 297"/>
                <a:gd name="T26" fmla="*/ 128 w 25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882349" y="3915619"/>
              <a:ext cx="393542" cy="424202"/>
            </a:xfrm>
            <a:custGeom>
              <a:avLst/>
              <a:gdLst>
                <a:gd name="T0" fmla="*/ 130 w 260"/>
                <a:gd name="T1" fmla="*/ 0 h 299"/>
                <a:gd name="T2" fmla="*/ 195 w 260"/>
                <a:gd name="T3" fmla="*/ 38 h 299"/>
                <a:gd name="T4" fmla="*/ 260 w 260"/>
                <a:gd name="T5" fmla="*/ 76 h 299"/>
                <a:gd name="T6" fmla="*/ 260 w 260"/>
                <a:gd name="T7" fmla="*/ 150 h 299"/>
                <a:gd name="T8" fmla="*/ 260 w 260"/>
                <a:gd name="T9" fmla="*/ 224 h 299"/>
                <a:gd name="T10" fmla="*/ 195 w 260"/>
                <a:gd name="T11" fmla="*/ 261 h 299"/>
                <a:gd name="T12" fmla="*/ 130 w 260"/>
                <a:gd name="T13" fmla="*/ 299 h 299"/>
                <a:gd name="T14" fmla="*/ 65 w 260"/>
                <a:gd name="T15" fmla="*/ 261 h 299"/>
                <a:gd name="T16" fmla="*/ 0 w 260"/>
                <a:gd name="T17" fmla="*/ 224 h 299"/>
                <a:gd name="T18" fmla="*/ 0 w 260"/>
                <a:gd name="T19" fmla="*/ 150 h 299"/>
                <a:gd name="T20" fmla="*/ 0 w 260"/>
                <a:gd name="T21" fmla="*/ 76 h 299"/>
                <a:gd name="T22" fmla="*/ 65 w 260"/>
                <a:gd name="T23" fmla="*/ 38 h 299"/>
                <a:gd name="T24" fmla="*/ 130 w 260"/>
                <a:gd name="T25" fmla="*/ 0 h 299"/>
                <a:gd name="T26" fmla="*/ 130 w 260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99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108383" y="2316706"/>
              <a:ext cx="390515" cy="424202"/>
            </a:xfrm>
            <a:custGeom>
              <a:avLst/>
              <a:gdLst>
                <a:gd name="T0" fmla="*/ 128 w 258"/>
                <a:gd name="T1" fmla="*/ 0 h 299"/>
                <a:gd name="T2" fmla="*/ 193 w 258"/>
                <a:gd name="T3" fmla="*/ 38 h 299"/>
                <a:gd name="T4" fmla="*/ 258 w 258"/>
                <a:gd name="T5" fmla="*/ 76 h 299"/>
                <a:gd name="T6" fmla="*/ 258 w 258"/>
                <a:gd name="T7" fmla="*/ 150 h 299"/>
                <a:gd name="T8" fmla="*/ 258 w 258"/>
                <a:gd name="T9" fmla="*/ 223 h 299"/>
                <a:gd name="T10" fmla="*/ 193 w 258"/>
                <a:gd name="T11" fmla="*/ 261 h 299"/>
                <a:gd name="T12" fmla="*/ 128 w 258"/>
                <a:gd name="T13" fmla="*/ 299 h 299"/>
                <a:gd name="T14" fmla="*/ 63 w 258"/>
                <a:gd name="T15" fmla="*/ 261 h 299"/>
                <a:gd name="T16" fmla="*/ 0 w 258"/>
                <a:gd name="T17" fmla="*/ 223 h 299"/>
                <a:gd name="T18" fmla="*/ 0 w 258"/>
                <a:gd name="T19" fmla="*/ 150 h 299"/>
                <a:gd name="T20" fmla="*/ 0 w 258"/>
                <a:gd name="T21" fmla="*/ 76 h 299"/>
                <a:gd name="T22" fmla="*/ 63 w 258"/>
                <a:gd name="T23" fmla="*/ 38 h 299"/>
                <a:gd name="T24" fmla="*/ 128 w 258"/>
                <a:gd name="T25" fmla="*/ 0 h 299"/>
                <a:gd name="T26" fmla="*/ 128 w 258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9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244105" y="3803540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3 w 258"/>
                <a:gd name="T3" fmla="*/ 36 h 297"/>
                <a:gd name="T4" fmla="*/ 258 w 258"/>
                <a:gd name="T5" fmla="*/ 74 h 297"/>
                <a:gd name="T6" fmla="*/ 258 w 258"/>
                <a:gd name="T7" fmla="*/ 148 h 297"/>
                <a:gd name="T8" fmla="*/ 258 w 258"/>
                <a:gd name="T9" fmla="*/ 223 h 297"/>
                <a:gd name="T10" fmla="*/ 193 w 258"/>
                <a:gd name="T11" fmla="*/ 261 h 297"/>
                <a:gd name="T12" fmla="*/ 130 w 258"/>
                <a:gd name="T13" fmla="*/ 297 h 297"/>
                <a:gd name="T14" fmla="*/ 65 w 258"/>
                <a:gd name="T15" fmla="*/ 261 h 297"/>
                <a:gd name="T16" fmla="*/ 0 w 258"/>
                <a:gd name="T17" fmla="*/ 223 h 297"/>
                <a:gd name="T18" fmla="*/ 0 w 258"/>
                <a:gd name="T19" fmla="*/ 148 h 297"/>
                <a:gd name="T20" fmla="*/ 0 w 258"/>
                <a:gd name="T21" fmla="*/ 74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367718" y="448027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4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4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896477" y="3054448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629070" y="2696927"/>
              <a:ext cx="214934" cy="232673"/>
            </a:xfrm>
            <a:custGeom>
              <a:avLst/>
              <a:gdLst>
                <a:gd name="T0" fmla="*/ 70 w 142"/>
                <a:gd name="T1" fmla="*/ 0 h 164"/>
                <a:gd name="T2" fmla="*/ 106 w 142"/>
                <a:gd name="T3" fmla="*/ 20 h 164"/>
                <a:gd name="T4" fmla="*/ 142 w 142"/>
                <a:gd name="T5" fmla="*/ 40 h 164"/>
                <a:gd name="T6" fmla="*/ 142 w 142"/>
                <a:gd name="T7" fmla="*/ 81 h 164"/>
                <a:gd name="T8" fmla="*/ 142 w 142"/>
                <a:gd name="T9" fmla="*/ 123 h 164"/>
                <a:gd name="T10" fmla="*/ 106 w 142"/>
                <a:gd name="T11" fmla="*/ 143 h 164"/>
                <a:gd name="T12" fmla="*/ 70 w 142"/>
                <a:gd name="T13" fmla="*/ 164 h 164"/>
                <a:gd name="T14" fmla="*/ 36 w 142"/>
                <a:gd name="T15" fmla="*/ 143 h 164"/>
                <a:gd name="T16" fmla="*/ 0 w 142"/>
                <a:gd name="T17" fmla="*/ 123 h 164"/>
                <a:gd name="T18" fmla="*/ 0 w 142"/>
                <a:gd name="T19" fmla="*/ 81 h 164"/>
                <a:gd name="T20" fmla="*/ 0 w 142"/>
                <a:gd name="T21" fmla="*/ 40 h 164"/>
                <a:gd name="T22" fmla="*/ 36 w 142"/>
                <a:gd name="T23" fmla="*/ 20 h 164"/>
                <a:gd name="T24" fmla="*/ 70 w 142"/>
                <a:gd name="T25" fmla="*/ 0 h 164"/>
                <a:gd name="T26" fmla="*/ 70 w 142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6061966" y="3908526"/>
              <a:ext cx="216448" cy="232673"/>
            </a:xfrm>
            <a:custGeom>
              <a:avLst/>
              <a:gdLst>
                <a:gd name="T0" fmla="*/ 72 w 143"/>
                <a:gd name="T1" fmla="*/ 0 h 164"/>
                <a:gd name="T2" fmla="*/ 108 w 143"/>
                <a:gd name="T3" fmla="*/ 20 h 164"/>
                <a:gd name="T4" fmla="*/ 143 w 143"/>
                <a:gd name="T5" fmla="*/ 39 h 164"/>
                <a:gd name="T6" fmla="*/ 143 w 143"/>
                <a:gd name="T7" fmla="*/ 81 h 164"/>
                <a:gd name="T8" fmla="*/ 143 w 143"/>
                <a:gd name="T9" fmla="*/ 122 h 164"/>
                <a:gd name="T10" fmla="*/ 108 w 143"/>
                <a:gd name="T11" fmla="*/ 144 h 164"/>
                <a:gd name="T12" fmla="*/ 72 w 143"/>
                <a:gd name="T13" fmla="*/ 164 h 164"/>
                <a:gd name="T14" fmla="*/ 36 w 143"/>
                <a:gd name="T15" fmla="*/ 144 h 164"/>
                <a:gd name="T16" fmla="*/ 0 w 143"/>
                <a:gd name="T17" fmla="*/ 122 h 164"/>
                <a:gd name="T18" fmla="*/ 0 w 143"/>
                <a:gd name="T19" fmla="*/ 81 h 164"/>
                <a:gd name="T20" fmla="*/ 0 w 143"/>
                <a:gd name="T21" fmla="*/ 39 h 164"/>
                <a:gd name="T22" fmla="*/ 36 w 143"/>
                <a:gd name="T23" fmla="*/ 20 h 164"/>
                <a:gd name="T24" fmla="*/ 72 w 143"/>
                <a:gd name="T25" fmla="*/ 0 h 164"/>
                <a:gd name="T26" fmla="*/ 72 w 143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64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778415" y="3688623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1 h 166"/>
                <a:gd name="T6" fmla="*/ 142 w 142"/>
                <a:gd name="T7" fmla="*/ 83 h 166"/>
                <a:gd name="T8" fmla="*/ 142 w 142"/>
                <a:gd name="T9" fmla="*/ 124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4 h 166"/>
                <a:gd name="T18" fmla="*/ 0 w 142"/>
                <a:gd name="T19" fmla="*/ 83 h 166"/>
                <a:gd name="T20" fmla="*/ 0 w 142"/>
                <a:gd name="T21" fmla="*/ 41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26346" y="314666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5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5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346023" y="4142617"/>
              <a:ext cx="214934" cy="235510"/>
            </a:xfrm>
            <a:custGeom>
              <a:avLst/>
              <a:gdLst>
                <a:gd name="T0" fmla="*/ 72 w 142"/>
                <a:gd name="T1" fmla="*/ 0 h 166"/>
                <a:gd name="T2" fmla="*/ 108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8 w 142"/>
                <a:gd name="T11" fmla="*/ 145 h 166"/>
                <a:gd name="T12" fmla="*/ 72 w 142"/>
                <a:gd name="T13" fmla="*/ 166 h 166"/>
                <a:gd name="T14" fmla="*/ 36 w 142"/>
                <a:gd name="T15" fmla="*/ 145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6 w 142"/>
                <a:gd name="T23" fmla="*/ 22 h 166"/>
                <a:gd name="T24" fmla="*/ 72 w 142"/>
                <a:gd name="T25" fmla="*/ 0 h 166"/>
                <a:gd name="T26" fmla="*/ 72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965095" y="3206253"/>
              <a:ext cx="214934" cy="234091"/>
            </a:xfrm>
            <a:custGeom>
              <a:avLst/>
              <a:gdLst>
                <a:gd name="T0" fmla="*/ 72 w 142"/>
                <a:gd name="T1" fmla="*/ 0 h 165"/>
                <a:gd name="T2" fmla="*/ 108 w 142"/>
                <a:gd name="T3" fmla="*/ 21 h 165"/>
                <a:gd name="T4" fmla="*/ 142 w 142"/>
                <a:gd name="T5" fmla="*/ 41 h 165"/>
                <a:gd name="T6" fmla="*/ 142 w 142"/>
                <a:gd name="T7" fmla="*/ 83 h 165"/>
                <a:gd name="T8" fmla="*/ 142 w 142"/>
                <a:gd name="T9" fmla="*/ 124 h 165"/>
                <a:gd name="T10" fmla="*/ 108 w 142"/>
                <a:gd name="T11" fmla="*/ 144 h 165"/>
                <a:gd name="T12" fmla="*/ 72 w 142"/>
                <a:gd name="T13" fmla="*/ 165 h 165"/>
                <a:gd name="T14" fmla="*/ 36 w 142"/>
                <a:gd name="T15" fmla="*/ 144 h 165"/>
                <a:gd name="T16" fmla="*/ 0 w 142"/>
                <a:gd name="T17" fmla="*/ 124 h 165"/>
                <a:gd name="T18" fmla="*/ 0 w 142"/>
                <a:gd name="T19" fmla="*/ 83 h 165"/>
                <a:gd name="T20" fmla="*/ 0 w 142"/>
                <a:gd name="T21" fmla="*/ 41 h 165"/>
                <a:gd name="T22" fmla="*/ 36 w 142"/>
                <a:gd name="T23" fmla="*/ 21 h 165"/>
                <a:gd name="T24" fmla="*/ 72 w 142"/>
                <a:gd name="T25" fmla="*/ 0 h 165"/>
                <a:gd name="T26" fmla="*/ 72 w 142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5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079625" y="1716582"/>
              <a:ext cx="389001" cy="424202"/>
            </a:xfrm>
            <a:custGeom>
              <a:avLst/>
              <a:gdLst>
                <a:gd name="T0" fmla="*/ 128 w 257"/>
                <a:gd name="T1" fmla="*/ 0 h 299"/>
                <a:gd name="T2" fmla="*/ 192 w 257"/>
                <a:gd name="T3" fmla="*/ 38 h 299"/>
                <a:gd name="T4" fmla="*/ 257 w 257"/>
                <a:gd name="T5" fmla="*/ 76 h 299"/>
                <a:gd name="T6" fmla="*/ 257 w 257"/>
                <a:gd name="T7" fmla="*/ 150 h 299"/>
                <a:gd name="T8" fmla="*/ 257 w 257"/>
                <a:gd name="T9" fmla="*/ 224 h 299"/>
                <a:gd name="T10" fmla="*/ 192 w 257"/>
                <a:gd name="T11" fmla="*/ 261 h 299"/>
                <a:gd name="T12" fmla="*/ 128 w 257"/>
                <a:gd name="T13" fmla="*/ 299 h 299"/>
                <a:gd name="T14" fmla="*/ 63 w 257"/>
                <a:gd name="T15" fmla="*/ 261 h 299"/>
                <a:gd name="T16" fmla="*/ 0 w 257"/>
                <a:gd name="T17" fmla="*/ 224 h 299"/>
                <a:gd name="T18" fmla="*/ 0 w 257"/>
                <a:gd name="T19" fmla="*/ 150 h 299"/>
                <a:gd name="T20" fmla="*/ 0 w 257"/>
                <a:gd name="T21" fmla="*/ 76 h 299"/>
                <a:gd name="T22" fmla="*/ 63 w 257"/>
                <a:gd name="T23" fmla="*/ 38 h 299"/>
                <a:gd name="T24" fmla="*/ 128 w 257"/>
                <a:gd name="T25" fmla="*/ 0 h 299"/>
                <a:gd name="T26" fmla="*/ 128 w 257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9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CBB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449453" y="2631666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5 w 258"/>
                <a:gd name="T3" fmla="*/ 36 h 297"/>
                <a:gd name="T4" fmla="*/ 258 w 258"/>
                <a:gd name="T5" fmla="*/ 73 h 297"/>
                <a:gd name="T6" fmla="*/ 258 w 258"/>
                <a:gd name="T7" fmla="*/ 147 h 297"/>
                <a:gd name="T8" fmla="*/ 258 w 258"/>
                <a:gd name="T9" fmla="*/ 223 h 297"/>
                <a:gd name="T10" fmla="*/ 195 w 258"/>
                <a:gd name="T11" fmla="*/ 259 h 297"/>
                <a:gd name="T12" fmla="*/ 130 w 258"/>
                <a:gd name="T13" fmla="*/ 297 h 297"/>
                <a:gd name="T14" fmla="*/ 65 w 258"/>
                <a:gd name="T15" fmla="*/ 259 h 297"/>
                <a:gd name="T16" fmla="*/ 0 w 258"/>
                <a:gd name="T17" fmla="*/ 223 h 297"/>
                <a:gd name="T18" fmla="*/ 0 w 258"/>
                <a:gd name="T19" fmla="*/ 147 h 297"/>
                <a:gd name="T20" fmla="*/ 0 w 258"/>
                <a:gd name="T21" fmla="*/ 73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6831173" cy="601187"/>
            <a:chOff x="2873170" y="270495"/>
            <a:chExt cx="8532550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8412586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825501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mẩu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truyện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nhà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trường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3C3889-AA4A-48EE-8C53-F7FCE20278B3}"/>
              </a:ext>
            </a:extLst>
          </p:cNvPr>
          <p:cNvGrpSpPr/>
          <p:nvPr/>
        </p:nvGrpSpPr>
        <p:grpSpPr>
          <a:xfrm>
            <a:off x="6103036" y="1558903"/>
            <a:ext cx="1870097" cy="1870097"/>
            <a:chOff x="3956262" y="2062474"/>
            <a:chExt cx="1870097" cy="187009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AA2935-08F7-4A27-8E63-1CCFE0039BBA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FAC464-BE53-4564-8D8C-78F19FFD2455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6" name="组合 85">
            <a:extLst>
              <a:ext uri="{FF2B5EF4-FFF2-40B4-BE49-F238E27FC236}">
                <a16:creationId xmlns:a16="http://schemas.microsoft.com/office/drawing/2014/main" id="{D51C3936-9E47-4D5B-8543-B1F2A6AEC669}"/>
              </a:ext>
            </a:extLst>
          </p:cNvPr>
          <p:cNvGrpSpPr/>
          <p:nvPr/>
        </p:nvGrpSpPr>
        <p:grpSpPr>
          <a:xfrm flipH="1">
            <a:off x="3755235" y="2555187"/>
            <a:ext cx="3341914" cy="988599"/>
            <a:chOff x="594424" y="1153191"/>
            <a:chExt cx="2605976" cy="1634460"/>
          </a:xfrm>
        </p:grpSpPr>
        <p:sp>
          <p:nvSpPr>
            <p:cNvPr id="37" name="任意多边形 86">
              <a:extLst>
                <a:ext uri="{FF2B5EF4-FFF2-40B4-BE49-F238E27FC236}">
                  <a16:creationId xmlns:a16="http://schemas.microsoft.com/office/drawing/2014/main" id="{816C82EB-9A6F-4114-9003-FDAF4EAEAF0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8" name="任意多边形 87">
              <a:extLst>
                <a:ext uri="{FF2B5EF4-FFF2-40B4-BE49-F238E27FC236}">
                  <a16:creationId xmlns:a16="http://schemas.microsoft.com/office/drawing/2014/main" id="{F6BCDEDF-65CD-40F2-9214-3CA7D745423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E8D28A2-393E-41FC-B7D4-D59BC81B35F4}"/>
              </a:ext>
            </a:extLst>
          </p:cNvPr>
          <p:cNvSpPr txBox="1"/>
          <p:nvPr/>
        </p:nvSpPr>
        <p:spPr>
          <a:xfrm>
            <a:off x="4726710" y="2805024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B3E2E2-5D55-43D7-9B12-4E5C4DF6FBB5}"/>
              </a:ext>
            </a:extLst>
          </p:cNvPr>
          <p:cNvSpPr txBox="1"/>
          <p:nvPr/>
        </p:nvSpPr>
        <p:spPr>
          <a:xfrm>
            <a:off x="6336318" y="2142303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ACE6A1-5090-4D6B-895A-A9AE22598DFE}"/>
              </a:ext>
            </a:extLst>
          </p:cNvPr>
          <p:cNvGrpSpPr/>
          <p:nvPr/>
        </p:nvGrpSpPr>
        <p:grpSpPr>
          <a:xfrm>
            <a:off x="438748" y="2078694"/>
            <a:ext cx="2661454" cy="2499099"/>
            <a:chOff x="1332345" y="1985020"/>
            <a:chExt cx="2302776" cy="2181607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0A133604-A99F-4D0D-9600-6E2C419593E5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1" name="Star: 5 Points 39">
              <a:extLst>
                <a:ext uri="{FF2B5EF4-FFF2-40B4-BE49-F238E27FC236}">
                  <a16:creationId xmlns:a16="http://schemas.microsoft.com/office/drawing/2014/main" id="{EB533594-2F58-4650-AD70-5CA8C7ACAD96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4DFD129-2398-4E8F-A91E-6CC79565CC38}"/>
              </a:ext>
            </a:extLst>
          </p:cNvPr>
          <p:cNvSpPr txBox="1"/>
          <p:nvPr/>
        </p:nvSpPr>
        <p:spPr>
          <a:xfrm rot="20654737">
            <a:off x="732393" y="2946851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52E37A-E09F-47AE-BD97-7B81D5C6F7F8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46" name="Star: 5 Points 39">
              <a:extLst>
                <a:ext uri="{FF2B5EF4-FFF2-40B4-BE49-F238E27FC236}">
                  <a16:creationId xmlns:a16="http://schemas.microsoft.com/office/drawing/2014/main" id="{289633F3-4F0B-433F-8BAD-E639CEC7601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7" name="Star: 5 Points 39">
              <a:extLst>
                <a:ext uri="{FF2B5EF4-FFF2-40B4-BE49-F238E27FC236}">
                  <a16:creationId xmlns:a16="http://schemas.microsoft.com/office/drawing/2014/main" id="{E36E6532-FFE1-4C11-B992-A58F92053D8B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9DE02BE-16AB-48D7-927E-6A5F8DD085C4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8" name="组合 85">
            <a:extLst>
              <a:ext uri="{FF2B5EF4-FFF2-40B4-BE49-F238E27FC236}">
                <a16:creationId xmlns:a16="http://schemas.microsoft.com/office/drawing/2014/main" id="{6C342249-17D4-4341-9B3B-D16886D66927}"/>
              </a:ext>
            </a:extLst>
          </p:cNvPr>
          <p:cNvGrpSpPr/>
          <p:nvPr/>
        </p:nvGrpSpPr>
        <p:grpSpPr>
          <a:xfrm flipH="1">
            <a:off x="7613456" y="2413085"/>
            <a:ext cx="3341914" cy="988599"/>
            <a:chOff x="594424" y="1153191"/>
            <a:chExt cx="2605976" cy="1634460"/>
          </a:xfrm>
        </p:grpSpPr>
        <p:sp>
          <p:nvSpPr>
            <p:cNvPr id="49" name="任意多边形 86">
              <a:extLst>
                <a:ext uri="{FF2B5EF4-FFF2-40B4-BE49-F238E27FC236}">
                  <a16:creationId xmlns:a16="http://schemas.microsoft.com/office/drawing/2014/main" id="{C5711CCA-8F87-4420-9F62-86AA907F2E46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50" name="任意多边形 87">
              <a:extLst>
                <a:ext uri="{FF2B5EF4-FFF2-40B4-BE49-F238E27FC236}">
                  <a16:creationId xmlns:a16="http://schemas.microsoft.com/office/drawing/2014/main" id="{6F783656-16EE-4D86-92C2-853E1494AAC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475D198-89B8-4A34-9993-27DB40EB3549}"/>
              </a:ext>
            </a:extLst>
          </p:cNvPr>
          <p:cNvSpPr txBox="1"/>
          <p:nvPr/>
        </p:nvSpPr>
        <p:spPr>
          <a:xfrm>
            <a:off x="8778557" y="268959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3" grpId="0"/>
      <p:bldP spid="42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8529302" cy="601187"/>
            <a:chOff x="2873170" y="270495"/>
            <a:chExt cx="7448924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 vào Phiếu đọc sách những điều em đã chia sẻ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77CD60-98AE-483A-9E43-D6AF65402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-1287156" y="1475717"/>
            <a:ext cx="7459116" cy="8734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5884639-5CD7-4BA2-99C1-82683885495D}"/>
              </a:ext>
            </a:extLst>
          </p:cNvPr>
          <p:cNvSpPr txBox="1"/>
          <p:nvPr/>
        </p:nvSpPr>
        <p:spPr>
          <a:xfrm>
            <a:off x="305610" y="2381918"/>
            <a:ext cx="4060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50" name="Group 35">
            <a:extLst>
              <a:ext uri="{FF2B5EF4-FFF2-40B4-BE49-F238E27FC236}">
                <a16:creationId xmlns:a16="http://schemas.microsoft.com/office/drawing/2014/main" id="{8437A34C-48E8-4F3F-8FAF-1F26B07F4CD7}"/>
              </a:ext>
            </a:extLst>
          </p:cNvPr>
          <p:cNvGrpSpPr/>
          <p:nvPr/>
        </p:nvGrpSpPr>
        <p:grpSpPr bwMode="auto">
          <a:xfrm>
            <a:off x="89605" y="4009499"/>
            <a:ext cx="2714555" cy="2871778"/>
            <a:chOff x="8959026" y="2066160"/>
            <a:chExt cx="2198749" cy="2328552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3B7CB24C-9E70-4B4B-834D-C26369525A7C}"/>
                </a:ext>
              </a:extLst>
            </p:cNvPr>
            <p:cNvSpPr/>
            <p:nvPr/>
          </p:nvSpPr>
          <p:spPr bwMode="auto">
            <a:xfrm>
              <a:off x="9593586" y="2066160"/>
              <a:ext cx="479092" cy="392328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718BB791-2FE7-404F-808F-469F339AB86F}"/>
                </a:ext>
              </a:extLst>
            </p:cNvPr>
            <p:cNvSpPr/>
            <p:nvPr/>
          </p:nvSpPr>
          <p:spPr bwMode="auto">
            <a:xfrm>
              <a:off x="10239249" y="2172581"/>
              <a:ext cx="407705" cy="312909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F8D8433-3CAE-4F7F-8264-5D3DE1BDE72C}"/>
                </a:ext>
              </a:extLst>
            </p:cNvPr>
            <p:cNvSpPr/>
            <p:nvPr/>
          </p:nvSpPr>
          <p:spPr bwMode="auto">
            <a:xfrm>
              <a:off x="9339762" y="2355244"/>
              <a:ext cx="1451555" cy="2039468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DFEF04CA-FAEA-446F-ACE2-550E2B546EA9}"/>
                </a:ext>
              </a:extLst>
            </p:cNvPr>
            <p:cNvSpPr/>
            <p:nvPr/>
          </p:nvSpPr>
          <p:spPr bwMode="auto">
            <a:xfrm>
              <a:off x="10718342" y="2779339"/>
              <a:ext cx="439433" cy="287495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C1D1E923-A069-4613-826D-834667EBA31E}"/>
                </a:ext>
              </a:extLst>
            </p:cNvPr>
            <p:cNvSpPr/>
            <p:nvPr/>
          </p:nvSpPr>
          <p:spPr bwMode="auto">
            <a:xfrm>
              <a:off x="10707238" y="3413099"/>
              <a:ext cx="345835" cy="484454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4B89AA35-31E6-439A-A5AD-27D9EFE344D6}"/>
                </a:ext>
              </a:extLst>
            </p:cNvPr>
            <p:cNvSpPr/>
            <p:nvPr/>
          </p:nvSpPr>
          <p:spPr bwMode="auto">
            <a:xfrm>
              <a:off x="9309620" y="2477549"/>
              <a:ext cx="345835" cy="246197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CFC09324-45E0-4B5F-9940-BAC78C7E43B7}"/>
                </a:ext>
              </a:extLst>
            </p:cNvPr>
            <p:cNvSpPr/>
            <p:nvPr/>
          </p:nvSpPr>
          <p:spPr bwMode="auto">
            <a:xfrm>
              <a:off x="8959026" y="2753925"/>
              <a:ext cx="483851" cy="301791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4754775C-9E44-46AB-B7EA-77C5BB70458A}"/>
                </a:ext>
              </a:extLst>
            </p:cNvPr>
            <p:cNvSpPr/>
            <p:nvPr/>
          </p:nvSpPr>
          <p:spPr bwMode="auto">
            <a:xfrm>
              <a:off x="9195399" y="3516343"/>
              <a:ext cx="296657" cy="479688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570957A-183B-462B-8332-6D6321D2B742}"/>
              </a:ext>
            </a:extLst>
          </p:cNvPr>
          <p:cNvGrpSpPr/>
          <p:nvPr/>
        </p:nvGrpSpPr>
        <p:grpSpPr>
          <a:xfrm>
            <a:off x="6919077" y="1568110"/>
            <a:ext cx="1870097" cy="1870097"/>
            <a:chOff x="3956262" y="2062474"/>
            <a:chExt cx="1870097" cy="1870097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78C1281-2960-484D-A9E2-A4037C32B3C8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EAEAAD-976A-4389-A252-46AD56F45774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95" name="组合 85">
            <a:extLst>
              <a:ext uri="{FF2B5EF4-FFF2-40B4-BE49-F238E27FC236}">
                <a16:creationId xmlns:a16="http://schemas.microsoft.com/office/drawing/2014/main" id="{6CABCFA6-4897-417C-860A-E035E91E9756}"/>
              </a:ext>
            </a:extLst>
          </p:cNvPr>
          <p:cNvGrpSpPr/>
          <p:nvPr/>
        </p:nvGrpSpPr>
        <p:grpSpPr>
          <a:xfrm flipH="1">
            <a:off x="4261238" y="2584107"/>
            <a:ext cx="3341914" cy="988599"/>
            <a:chOff x="594424" y="1153191"/>
            <a:chExt cx="2605976" cy="1634460"/>
          </a:xfrm>
        </p:grpSpPr>
        <p:sp>
          <p:nvSpPr>
            <p:cNvPr id="96" name="任意多边形 86">
              <a:extLst>
                <a:ext uri="{FF2B5EF4-FFF2-40B4-BE49-F238E27FC236}">
                  <a16:creationId xmlns:a16="http://schemas.microsoft.com/office/drawing/2014/main" id="{7E2C2EBA-3B35-4AFF-AFE5-89E4E8B27E2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7" name="任意多边形 87">
              <a:extLst>
                <a:ext uri="{FF2B5EF4-FFF2-40B4-BE49-F238E27FC236}">
                  <a16:creationId xmlns:a16="http://schemas.microsoft.com/office/drawing/2014/main" id="{AF531EFF-109D-45B2-A675-A7F2E5BA78F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0E18C98B-3750-41FD-AB9A-0C91562EEBDA}"/>
              </a:ext>
            </a:extLst>
          </p:cNvPr>
          <p:cNvSpPr txBox="1"/>
          <p:nvPr/>
        </p:nvSpPr>
        <p:spPr>
          <a:xfrm>
            <a:off x="5755113" y="2767988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7DA62A9-DDC1-4665-92EC-559A303FB361}"/>
              </a:ext>
            </a:extLst>
          </p:cNvPr>
          <p:cNvSpPr txBox="1"/>
          <p:nvPr/>
        </p:nvSpPr>
        <p:spPr>
          <a:xfrm>
            <a:off x="7274405" y="2170189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AADA900-4EFC-4DAA-93AC-741DE7DE3DDF}"/>
              </a:ext>
            </a:extLst>
          </p:cNvPr>
          <p:cNvGrpSpPr/>
          <p:nvPr/>
        </p:nvGrpSpPr>
        <p:grpSpPr>
          <a:xfrm>
            <a:off x="8354885" y="3506588"/>
            <a:ext cx="2661454" cy="2499099"/>
            <a:chOff x="1332345" y="1985020"/>
            <a:chExt cx="2302776" cy="2181607"/>
          </a:xfrm>
        </p:grpSpPr>
        <p:sp>
          <p:nvSpPr>
            <p:cNvPr id="101" name="Star: 5 Points 39">
              <a:extLst>
                <a:ext uri="{FF2B5EF4-FFF2-40B4-BE49-F238E27FC236}">
                  <a16:creationId xmlns:a16="http://schemas.microsoft.com/office/drawing/2014/main" id="{E616D2F2-AA64-4279-BF03-464936DDA207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2" name="Star: 5 Points 39">
              <a:extLst>
                <a:ext uri="{FF2B5EF4-FFF2-40B4-BE49-F238E27FC236}">
                  <a16:creationId xmlns:a16="http://schemas.microsoft.com/office/drawing/2014/main" id="{942CD7BC-4CC6-4490-9507-D2B7D508CA52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2F57E49-D5AE-4D10-871E-86D5354D7E3C}"/>
              </a:ext>
            </a:extLst>
          </p:cNvPr>
          <p:cNvSpPr txBox="1"/>
          <p:nvPr/>
        </p:nvSpPr>
        <p:spPr>
          <a:xfrm rot="20654737">
            <a:off x="8671579" y="4289946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E2B923-459D-4C36-B07F-F2F7D064D625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105" name="Star: 5 Points 39">
              <a:extLst>
                <a:ext uri="{FF2B5EF4-FFF2-40B4-BE49-F238E27FC236}">
                  <a16:creationId xmlns:a16="http://schemas.microsoft.com/office/drawing/2014/main" id="{5A4EE3D2-4259-4CFD-91B4-D48F04ED6F4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6" name="Star: 5 Points 39">
              <a:extLst>
                <a:ext uri="{FF2B5EF4-FFF2-40B4-BE49-F238E27FC236}">
                  <a16:creationId xmlns:a16="http://schemas.microsoft.com/office/drawing/2014/main" id="{B9B5200B-CA0F-483E-B167-F81DDB8198B4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1191451-BDB0-4BC6-907D-B9EA10CF4752}"/>
              </a:ext>
            </a:extLst>
          </p:cNvPr>
          <p:cNvSpPr txBox="1"/>
          <p:nvPr/>
        </p:nvSpPr>
        <p:spPr>
          <a:xfrm rot="1083209">
            <a:off x="5081339" y="4121686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8" name="组合 85">
            <a:extLst>
              <a:ext uri="{FF2B5EF4-FFF2-40B4-BE49-F238E27FC236}">
                <a16:creationId xmlns:a16="http://schemas.microsoft.com/office/drawing/2014/main" id="{1DFEDABF-9763-42D8-8550-0212C8239746}"/>
              </a:ext>
            </a:extLst>
          </p:cNvPr>
          <p:cNvGrpSpPr/>
          <p:nvPr/>
        </p:nvGrpSpPr>
        <p:grpSpPr>
          <a:xfrm flipH="1">
            <a:off x="8504223" y="2269814"/>
            <a:ext cx="3341914" cy="988599"/>
            <a:chOff x="594424" y="1153191"/>
            <a:chExt cx="2605976" cy="1634460"/>
          </a:xfrm>
        </p:grpSpPr>
        <p:sp>
          <p:nvSpPr>
            <p:cNvPr id="109" name="任意多边形 86">
              <a:extLst>
                <a:ext uri="{FF2B5EF4-FFF2-40B4-BE49-F238E27FC236}">
                  <a16:creationId xmlns:a16="http://schemas.microsoft.com/office/drawing/2014/main" id="{47C0D1E3-25E5-47C4-B3E0-08396AB9F3B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10" name="任意多边形 87">
              <a:extLst>
                <a:ext uri="{FF2B5EF4-FFF2-40B4-BE49-F238E27FC236}">
                  <a16:creationId xmlns:a16="http://schemas.microsoft.com/office/drawing/2014/main" id="{85E4DD73-EF0B-4058-B757-F3169EEBF28A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37E90A4B-6786-471D-83E8-7648B7DE8E35}"/>
              </a:ext>
            </a:extLst>
          </p:cNvPr>
          <p:cNvSpPr txBox="1"/>
          <p:nvPr/>
        </p:nvSpPr>
        <p:spPr>
          <a:xfrm>
            <a:off x="9800029" y="255518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8" grpId="0"/>
      <p:bldP spid="99" grpId="0"/>
      <p:bldP spid="103" grpId="0"/>
      <p:bldP spid="107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FC7D058-AFB1-4586-9F44-3F889C8E0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" y="1620758"/>
            <a:ext cx="6766626" cy="2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1"/>
            <a:ext cx="10460198" cy="1083948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vi-VN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 đổi với các bạn về bài em đã đọc và chia sẻ với bạn cách em đã làm để tìm được câu chuyện, bài văn, bài thơ đó.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14:cNvPr>
              <p14:cNvContentPartPr/>
              <p14:nvPr/>
            </p14:nvContentPartPr>
            <p14:xfrm>
              <a:off x="4256032" y="32893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7392" y="328070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9420F3-0CCC-460F-AFAD-2415AAA6E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2338" y="2038350"/>
            <a:ext cx="656732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8449109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sẻ với bạn cách chuẩn bị sách vở hằng ngày.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621176"/>
            <a:ext cx="5210248" cy="701377"/>
          </a:xfrm>
          <a:prstGeom prst="rect">
            <a:avLst/>
          </a:prstGeom>
        </p:spPr>
      </p:pic>
      <p:pic>
        <p:nvPicPr>
          <p:cNvPr id="25" name="Picture 24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4CEC617-3139-4754-8F54-FE24F5455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27" y="1292772"/>
            <a:ext cx="6858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2AB919-7C14-4F43-B43F-A97FE7A9A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8" y="2711708"/>
            <a:ext cx="4146292" cy="4146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9615757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Trang trí thời khóa biểu và dán vào góc học tập của em.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321561"/>
            <a:ext cx="5210248" cy="701377"/>
          </a:xfrm>
          <a:prstGeom prst="rect">
            <a:avLst/>
          </a:prstGeom>
        </p:spPr>
      </p:pic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F331321D-846E-49EF-8F07-1533BE38E3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99" y="3894245"/>
            <a:ext cx="3655451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75C1AF5-CABB-40A5-889A-198EF44F1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49" y="2523451"/>
            <a:ext cx="3659406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1853B4A8-6B4E-40ED-8103-CA8358E510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5" y="2403264"/>
            <a:ext cx="3668110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367E3F6-1A7B-407F-9C4B-96F4A83721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253" y="0"/>
            <a:ext cx="1361747" cy="1361747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ABFF1D5-E216-4114-9765-FF6F20563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77" y="5144852"/>
            <a:ext cx="2623152" cy="1717591"/>
          </a:xfrm>
          <a:prstGeom prst="rect">
            <a:avLst/>
          </a:prstGeom>
        </p:spPr>
      </p:pic>
      <p:pic>
        <p:nvPicPr>
          <p:cNvPr id="15" name="Picture 1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6573F9C6-F2F2-4A11-AFD3-8C5C2788BB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42" y="1964697"/>
            <a:ext cx="1998116" cy="19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2095F-DB43-415F-BA80-DAD1C0CAC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0" y="945521"/>
            <a:ext cx="8412999" cy="226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146</Words>
  <Application>Microsoft Office PowerPoint</Application>
  <PresentationFormat>Màn hình rộng</PresentationFormat>
  <Paragraphs>26</Paragraphs>
  <Slides>9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Arial</vt:lpstr>
      <vt:lpstr>Arial-Rounded</vt:lpstr>
      <vt:lpstr>Calibri</vt:lpstr>
      <vt:lpstr>Gloria Hallelujah</vt:lpstr>
      <vt:lpstr>Office 主题</vt:lpstr>
      <vt:lpstr>自定义设计方案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Ngoc Bich</cp:lastModifiedBy>
  <cp:revision>4</cp:revision>
  <dcterms:created xsi:type="dcterms:W3CDTF">2022-06-25T07:08:00Z</dcterms:created>
  <dcterms:modified xsi:type="dcterms:W3CDTF">2022-08-13T17:13:27Z</dcterms:modified>
</cp:coreProperties>
</file>