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9" r:id="rId3"/>
    <p:sldId id="288" r:id="rId4"/>
    <p:sldId id="279" r:id="rId5"/>
    <p:sldId id="277" r:id="rId6"/>
    <p:sldId id="290" r:id="rId7"/>
    <p:sldId id="292" r:id="rId8"/>
    <p:sldId id="293" r:id="rId9"/>
    <p:sldId id="294" r:id="rId10"/>
    <p:sldId id="295" r:id="rId11"/>
    <p:sldId id="280" r:id="rId12"/>
    <p:sldId id="285" r:id="rId13"/>
    <p:sldId id="282" r:id="rId14"/>
    <p:sldId id="281" r:id="rId15"/>
    <p:sldId id="284" r:id="rId16"/>
    <p:sldId id="28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85CF-6768-DA14-F256-BA7D2489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47594-3B30-842D-87D5-6EEAC3BA5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61CCB-25EB-1F6E-DF71-2C671F8D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B74EC-D0F4-F8CA-8C45-F53DD953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D9BFF-A5BE-2464-DB78-5428C9D1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5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A06A-04AB-0879-346C-CA795528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6B638-6571-F898-ABE9-0534D04DA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0FC0C-12D3-8134-D9D2-DFEA642A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67FA1-0945-1715-D4F2-F84F7CA6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DF214-9DA8-860D-A870-94D1D714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7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6EA6CA-F257-FAFA-658A-5899F8386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53C19-F191-537A-ED98-62004A86B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CE6B3-D477-36D2-C2DC-F79405F2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8EB41-8156-63B9-B525-D58D63E8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D8CD3-1D72-BD5B-494D-63B29FED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1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9CDD-75C9-CC4D-96E2-D6FBBA87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CC019-8B0C-049B-0CA8-E446C5650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25701-D33F-C628-8E66-FA223257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8A4EB-6EE4-7D84-F669-BC8FD19A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B80FD-6983-F2CB-7A7E-E20F154B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4C35-DCFF-2F2A-E8FF-48AF6788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78BB1-E2A0-D879-3383-0FC1B1589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1611C-F0BC-19EA-6878-FDF9E0A9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D013-EF47-34DE-3A53-6CA4EE45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326C9-EA3B-ED83-3440-328A7D5B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9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4540F-60E6-1D14-0726-AD0879B9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C34D-428B-219E-6FC8-B0FD7C47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C27F6-A288-BBF7-DB67-291F63FD4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2EE76-4331-BA81-688D-181A4CB5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4D7B7-11E7-FFA7-E7A3-0AEB950C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1436F-6024-6BFA-E153-FEDB17FF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5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0438-8909-6152-F40B-3081231B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48317-BBF1-42AB-EA52-86A522499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39B-CF22-3994-F956-51E1D6832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B2008-D5A9-787B-5D0E-57FDFA483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C0522-0AAE-57C7-E7A6-F5781348C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D5093-4142-0D3D-7EB2-40D208A9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DCF39-F452-68B8-EFF8-26C44515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81BB2-BDDA-396F-2465-ED07B5EE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4889-2C57-F96B-EE52-672FC1C4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1240D-DDC1-E4CE-25A6-F49054741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104F7-9FE7-680D-1034-CC0C2C07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5BFB9-C887-7BD1-6A80-B5ED5FB2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988F5-CE4C-FBC1-1D85-8A03F62F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A69A0-EB37-1FBE-7035-F7D49324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E45D6-716C-D9DF-6B95-3060F323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5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38-CB2E-DED2-8416-02F05403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FB55E-4356-099D-4A50-FF2EB81D7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CE9EF-7CD2-3A8D-4428-89FFC7BD8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38F8E-B8EF-B3D5-2B65-E4D11718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B52F7-6EDD-03C6-A9B0-967BF019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C2C65-38BD-0704-03F1-6F0F6F2E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0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8539-22DA-46A7-AF84-71079347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EC9F1-5174-7E5A-FA85-585E6E3CA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71EE8-BD74-D56C-0375-CD48C5D7E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CF65B-197F-AF57-1B1A-991368BC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76A34-B1CA-FE9C-BE1A-50C0819C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75934-F50A-BEAF-2EB5-9733511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1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F70D9-160E-A543-B3DD-A21702AC3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90FA9-65C4-642B-4C57-CEC03EE2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97A7B-8B02-1603-5B53-4C3E55565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7D376-974A-44EA-BDC1-F76B3336FD5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2D473-AE77-F01D-8C8B-F1B06ACBB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6B62D-0B72-16EE-6447-E7F3D56B3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A5D47-1FDA-4C7F-87A6-789098F7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vận động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2116" y="1085199"/>
            <a:ext cx="61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Xem hình ảnh dàn trống dân tộc và giới thiệu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8148" y="414803"/>
            <a:ext cx="60301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Arial"/>
              </a:rPr>
              <a:t>HOẠT ĐỘNG HÌNH THÀNH KIẾN THỨC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6614" y="2125777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giới thiệu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6166" y="2193768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nền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" y="-19250"/>
            <a:ext cx="7110995" cy="4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2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3252" y="-119132"/>
            <a:ext cx="29799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2,3 Bạn giới thiệu lại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865179"/>
            <a:ext cx="7179323" cy="208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3185965"/>
            <a:ext cx="7179323" cy="24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Nêu lại 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8AEEEE9-D7EB-F01C-86C7-53FFF2807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256" y="1330217"/>
            <a:ext cx="7531487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FB305-0514-54CA-EFCC-6A22668BF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256" y="1330217"/>
            <a:ext cx="7535104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6217" y="29960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đầu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2" y="535186"/>
            <a:ext cx="451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tranh – đoán tên bài hát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3034" y="485336"/>
            <a:ext cx="5397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tranh có liên quan đến nội dung bài hát mới học.</a:t>
            </a:r>
            <a:b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1058406"/>
            <a:ext cx="4790069" cy="3054823"/>
          </a:xfrm>
          <a:prstGeom prst="rect">
            <a:avLst/>
          </a:prstGeom>
        </p:spPr>
      </p:pic>
      <p:pic>
        <p:nvPicPr>
          <p:cNvPr id="1026" name="Picture 2" descr="http://cmavn.org/wp-content/uploads/bitmatbat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0" y="1058406"/>
            <a:ext cx="5174709" cy="30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0" y="4113229"/>
            <a:ext cx="5286221" cy="2562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5" y="4472446"/>
            <a:ext cx="4790068" cy="2340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6095" y="105840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737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84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5638" y="1112572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259" y="1635792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bài hát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33600" y="0"/>
            <a:ext cx="653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em biết được những nhạc cụ nào trong Video</a:t>
            </a:r>
          </a:p>
        </p:txBody>
      </p:sp>
    </p:spTree>
    <p:extLst>
      <p:ext uri="{BB962C8B-B14F-4D97-AF65-F5344CB8AC3E}">
        <p14:creationId xmlns:p14="http://schemas.microsoft.com/office/powerpoint/2010/main" val="2569958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207431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773" y="5698089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8972" y="204161"/>
            <a:ext cx="624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thức: Lớp, cá nhân, tổ, nhóm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629" y="606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294</Words>
  <Application>Microsoft Office PowerPoint</Application>
  <PresentationFormat>Widescreen</PresentationFormat>
  <Paragraphs>45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</cp:lastModifiedBy>
  <cp:revision>2</cp:revision>
  <dcterms:created xsi:type="dcterms:W3CDTF">2022-09-17T02:20:16Z</dcterms:created>
  <dcterms:modified xsi:type="dcterms:W3CDTF">2022-09-17T03:01:13Z</dcterms:modified>
</cp:coreProperties>
</file>