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1" r:id="rId4"/>
    <p:sldId id="286" r:id="rId5"/>
    <p:sldId id="288" r:id="rId6"/>
    <p:sldId id="289" r:id="rId7"/>
    <p:sldId id="285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8" r:id="rId16"/>
    <p:sldId id="29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1A44-2907-E572-A39E-47AC7E80D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74FFF-5106-8519-ACEB-9C7CEBF44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D10D8-60CC-C114-C5A8-EEE506D1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12004-162D-EF16-1942-ACD32A7F3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A825A-05CD-9FD2-8E80-F6C41CA0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11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9A5CF-AE77-201F-4D41-ACACBCDC3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C0FDB-C35D-8F8C-1C91-353502E3C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48F5A-1141-D44A-4848-EF2C6DD1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2C297-812F-E099-DECA-9232142B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647D2-64AC-D6FC-1CC3-F9D548FD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7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E2FF5-1E94-39B4-AE16-743BD1F9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4DEE9-6975-A642-436B-37ED2C966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6E89A-9B6E-F1E0-7728-89C4B5F24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2F39F-29B6-A909-3DB4-3A3E46BD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9ECA-D6C2-DF28-0E44-BAF79795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6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28CC-D3BE-B7AA-818D-9838F9CB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8DF11-D32B-E675-0838-89F4AB8FC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B440E-B636-4DBB-1CF4-1E85F86F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C1389-8630-083A-7750-4D328BB8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3DAA0-507F-CDDC-B7B0-075B3B47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0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2464-66FF-9124-033C-96E2F3DF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9C5CB-923C-F71A-D8C8-90C15F66D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CE383-D48B-409E-2397-98806FEE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CC4E1-72FB-548F-F76A-3585B4332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2FD95-99B8-89CD-D24F-E28FCC30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7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79E8-585B-F4C1-5A44-4F3E7F868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524A4-4CFA-459C-9E98-926131615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73875-53E1-5B0E-4AB0-09D2ACCDB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438CC-076B-C1F9-EDBC-02E96E74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E4A7F-761B-FB75-BBEB-E7840C86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B7E29-72C9-4AE3-A941-D93FA5B0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9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BBD40-14AC-4DF4-C40E-9EF7E26ED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246E0-E4D8-3189-D528-20FA323F9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BD8B4-A044-0415-F7E5-27526550B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A141F-1191-A398-D9E6-4FECCC65C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FABF79-E6BC-CFFC-8517-D12820423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277BDB-3328-F3A4-5E39-B7DC2E07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05B45-53CC-D57E-2BBC-6FFC49D2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F52F7-05DE-34A9-338B-7C47081F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9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1D6C-7333-455A-9246-3AF3C29D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F7A68-B334-E5E9-7398-BC29A65B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36B27-1856-40BA-CAEA-AA290441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927F1-8642-8CD4-4E8E-E0702E31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8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E246D1-9099-415E-A072-65A75B01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D93BC-461B-08CA-83C5-F8B7DBBC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3C3CA-4FCB-98D8-7403-747C5C1D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2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80EC-8210-5DDF-C8C1-8BB09A94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76B57-B8AC-6400-5EED-54640FCC4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C1182-4282-DD31-AA68-1E5495547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CDF97-6977-81F2-2122-6A8ACD08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F5C56-F177-6976-5B8D-415EDDBD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12066-EA71-60C8-DC0C-69E71C3F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0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64E1-31A3-74E4-B7FD-E8077490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F1822D-6CC7-1193-2CC8-6378851F6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719D9-2A8E-7632-4F46-9D825412D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5E495-E607-660B-3268-814AAA9F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A8583-4794-07A5-9C62-3B78F940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C064F-61A0-1509-B451-AE188203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0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41768D-3049-BDE9-FE47-76D9CF4B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02CAE-8A3D-F8DD-A97F-18CCC87EB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ED394-2325-E1CE-02AA-95CC9C03C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11FFC-308E-4983-A85C-51CE397B1BE6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FC048-0F25-D713-6882-CDD4E3BBD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E7C63-E689-041F-30F8-99DDE8111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1E485-9B9E-42F7-893B-848544422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683C8-988F-8CDD-B289-C484D7CA27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A1521-D5BD-CE3D-56F6-69843249B3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593C9-109F-7ECB-647A-D2EEC5A8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502244"/>
            <a:ext cx="11440160" cy="61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1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9224" y="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4152" y="299695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76320" y="29296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6040" y="346767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4</a:t>
            </a:r>
          </a:p>
        </p:txBody>
      </p:sp>
      <p:sp>
        <p:nvSpPr>
          <p:cNvPr id="7" name="Rectangle 6"/>
          <p:cNvSpPr/>
          <p:nvPr/>
        </p:nvSpPr>
        <p:spPr>
          <a:xfrm>
            <a:off x="7104112" y="5720276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Bật file </a:t>
            </a:r>
            <a:r>
              <a:rPr lang="vi-VN" sz="2400"/>
              <a:t>kể mẫu </a:t>
            </a:r>
            <a:r>
              <a:rPr lang="en-US" sz="2400"/>
              <a:t>hoặc gv kể </a:t>
            </a:r>
            <a:r>
              <a:rPr lang="vi-VN" sz="2400"/>
              <a:t>c</a:t>
            </a:r>
            <a:r>
              <a:rPr lang="en-US" sz="2400"/>
              <a:t>âu chuyện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12668" y="3569275"/>
            <a:ext cx="609600" cy="609600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3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03912" y="692697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92145" y="5877272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7808" y="47667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1084" y="313661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0459" y="57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6895" y="314988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Tranh 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68" y="617928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226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1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1576" y="16302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2.</a:t>
            </a:r>
          </a:p>
        </p:txBody>
      </p:sp>
      <p:sp>
        <p:nvSpPr>
          <p:cNvPr id="3" name="Rectangle 2"/>
          <p:cNvSpPr/>
          <p:nvPr/>
        </p:nvSpPr>
        <p:spPr>
          <a:xfrm>
            <a:off x="7139608" y="5661249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40" y="613577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068961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7688" y="1916833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GV đọc mẫu tiết tấu bằng số là</a:t>
            </a:r>
            <a:r>
              <a:rPr lang="en-US" sz="2400" i="1">
                <a:solidFill>
                  <a:srgbClr val="FF0000"/>
                </a:solidFill>
                <a:latin typeface="Times New Roman"/>
                <a:ea typeface="Calibri"/>
              </a:rPr>
              <a:t>1 2 1 2-1-1-1-1-1-nghỉ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 trước sau đó HD HS nghép lời: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7808" y="101463"/>
            <a:ext cx="3096344" cy="498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Ò CHƠI- TIẾNG KÈN ÂM VANG - VDST CĐ1 00_00_06-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1268761"/>
            <a:ext cx="9144000" cy="5103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04368" y="188641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Chia lớp 5 nhóm chơi trò chơi: các nhóm sẽ đọc nối tiếp nhau câu “Te te te te te-tò-te-tò-te” mỗi nhòm đọc 1 lần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564466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7688" y="1988841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-GV bắt nhịp cả lớp đọc lời vào nhạc đệm với cấu trúc đọc 2 lượt mỗi lượt 5 lần. Lượt 2 đọc nhanh dần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5890220"/>
            <a:ext cx="612576" cy="49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3373836"/>
            <a:ext cx="4464496" cy="7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53" y="1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5085184"/>
            <a:ext cx="161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26" name="Picture 2" descr="2021-06-11_113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84" y="1268760"/>
            <a:ext cx="54118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9696" y="3645025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ea typeface="Times New Roman"/>
                <a:cs typeface="Arial"/>
              </a:rPr>
              <a:t>Bật file vỗ tay mẫu hd đếm số và vỗ tay theo tiết tấu vỗ mạnh vào số 1, vỗ nhẹ bào số 2, 3.</a:t>
            </a:r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1544" y="1052737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3792" y="3793204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04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208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9965" y="3789041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39616" y="4682104"/>
            <a:ext cx="7668344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39616" y="5236102"/>
            <a:ext cx="7038528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THỨC ÂM NHẠC: ƯỚC MƠ CỦA BẠN ĐÔ</a:t>
            </a:r>
            <a:endParaRPr lang="en-US" sz="2000"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60" y="2514407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7729" y="3861048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0772" y="980729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1"/>
            <a:ext cx="819250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làm mẫu hướng dẫn hát kết hợp vận động 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712" y="3741818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23793" y="42546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đệm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theo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56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1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7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240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GV 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/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/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Câu 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Câu 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-Giới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4568" y="510621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3904" y="692697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Giới thiệu, trình chiếu nhạc cụ Kèn đồng: 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Là nhạc cụ nằm trong bộ hơi, âm thanhcủa kèn đồng trầm hùng, vang xa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4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490</Words>
  <Application>Microsoft Office PowerPoint</Application>
  <PresentationFormat>Widescreen</PresentationFormat>
  <Paragraphs>55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</cp:lastModifiedBy>
  <cp:revision>2</cp:revision>
  <dcterms:created xsi:type="dcterms:W3CDTF">2022-09-17T02:13:24Z</dcterms:created>
  <dcterms:modified xsi:type="dcterms:W3CDTF">2022-09-17T03:00:13Z</dcterms:modified>
</cp:coreProperties>
</file>