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02" r:id="rId3"/>
    <p:sldId id="482" r:id="rId4"/>
    <p:sldId id="408" r:id="rId5"/>
    <p:sldId id="436" r:id="rId6"/>
    <p:sldId id="461" r:id="rId7"/>
    <p:sldId id="462" r:id="rId8"/>
    <p:sldId id="463" r:id="rId9"/>
    <p:sldId id="464" r:id="rId10"/>
    <p:sldId id="465" r:id="rId11"/>
    <p:sldId id="419" r:id="rId12"/>
    <p:sldId id="420" r:id="rId13"/>
    <p:sldId id="442" r:id="rId14"/>
    <p:sldId id="345" r:id="rId15"/>
    <p:sldId id="446" r:id="rId16"/>
    <p:sldId id="447" r:id="rId17"/>
    <p:sldId id="448" r:id="rId18"/>
    <p:sldId id="449" r:id="rId19"/>
    <p:sldId id="450" r:id="rId20"/>
    <p:sldId id="467" r:id="rId21"/>
    <p:sldId id="468" r:id="rId22"/>
    <p:sldId id="469" r:id="rId23"/>
    <p:sldId id="451" r:id="rId24"/>
    <p:sldId id="343" r:id="rId25"/>
    <p:sldId id="452" r:id="rId26"/>
    <p:sldId id="470" r:id="rId27"/>
    <p:sldId id="471" r:id="rId28"/>
    <p:sldId id="479" r:id="rId29"/>
    <p:sldId id="474" r:id="rId30"/>
    <p:sldId id="475" r:id="rId31"/>
    <p:sldId id="4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BA017-FEF7-42AA-A8AF-D1D16A162B29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BF684-84F1-4B27-A58C-BFA2AB40D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0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21874758-D33D-74B7-1C21-39116F721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15AF5BE3-A8C7-4D86-FF4A-DD7F79D6C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18F17196-B5AC-8312-5024-D8EE14675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F40D888-D521-42D8-9FAE-32FF6CE196EE}" type="slidenum">
              <a:rPr lang="en-US" altLang="en-US">
                <a:latin typeface="Arial" panose="020B0604020202020204" pitchFamily="34" charset="0"/>
              </a:rPr>
              <a:pPr algn="r"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CA72B-37AE-EF73-7348-3CA352F6C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D6D78-CE2A-4090-746B-532EA014C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56285-E028-6842-EE7C-A26E34F9E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7E850-D94A-92A3-3686-71C767DE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ACE63-6A37-E166-BF44-019ACE15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6700-951B-0877-8294-7F0DF725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3A63DA-078B-136E-35E6-8DD325DC3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4B40E-7FFD-115A-0ACD-A0388A48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36FD2-8923-4135-985C-34E1F808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37F8F-1AE4-E691-1851-77D3D46C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C6A286-8A91-5966-A7B6-D762D3223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19A84-503F-9BAC-18E5-B9A01C4B9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D49A-309B-D026-0DE3-DF3F1404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AC50B-85E2-7227-7F4F-BB6285D2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6957-BE14-49D3-A1E2-A1581B72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1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9A9CEC-6037-536D-E5FE-2306C8B4E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DFB981-68D0-605F-A5F1-95F937E9C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378C07-435F-3344-0B28-94B37F108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40952-6A7C-4EEB-951B-D9C378B1A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60C6-4B09-AB16-6F4A-873878CC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37542-55E3-18C4-A0FD-BD86256FF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AA9A4-F5A9-6DBA-8F40-21399B1C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DD48-DA73-A73D-A160-776684A8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64C89-C7E1-BF20-C4EE-2218CEB5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9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4136-CB56-D219-A614-9D5831BE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945A1-B5C1-8C23-ECC0-B06A4B2F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D3BB9-2603-947C-AB14-86515C29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074D4-8483-4792-171C-14E786A9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6357A-4E87-D243-8D66-8E4142C9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088D3-665F-B456-2393-B2915546F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8070-01F8-E244-ADBC-3596C9ED0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359B9-27E7-59E7-7AC8-E77D8E971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12A97-C711-0693-FBDC-563C07901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28547-F1B2-41F1-BE29-50DBA8A1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B2836-B065-B122-2CF9-C96835D9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6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5697-2B0A-D0F3-1A63-F9BD71B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CE80-BEA2-357F-8ABB-5F757B248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DF843-FA3D-84B6-FE8A-987CCC8CE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94CB4-D97A-98AD-6631-A1ED27E28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AEC2C-E31D-8F1B-2167-5D73E3D39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FD1A11-C497-B752-49C7-47D25420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AD539C-4388-3C10-83F9-C747E5BD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6B8B8-7A19-6CF3-3580-0BE1BFC3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7F30B-969F-ED69-DBF7-D85302E1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908A7-851F-FD9B-1773-BD5AB6E8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F05DB-87EC-D00E-AB2E-4393E8FE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84E00-B900-157B-52D7-4D230299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38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00B99-C62A-650F-1496-CE4B91070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B767BB-D3CC-2F60-63CE-1EF4C0FA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BC11E-2415-3FA5-A02E-DD4E63EA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12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9B81-B017-011B-893C-F346AD79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E9AA2-42F2-5B0A-419A-C90D26515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D9F19-4911-1B71-E631-CA9FE6156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97E12-9643-7ECD-AA4F-E5E58D9F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D86DE-CD33-34FB-5777-98A0F17ED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FFCB8-3FE1-59A6-4CAD-C5C75B30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6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3AEDC-EA3C-C161-DC32-5C5C2505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E60A7-535F-5D45-337E-E169851909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5D319-9E03-8248-7FE5-0BAE3BAD7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61E75-450D-35F4-64FF-F31647768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31B00-D6DC-CF4B-695E-042F1973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FF7D4-5AAD-DD69-5D78-61930A03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A2A07B-6583-6DD8-E8B0-0FE0DABD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9F718-F270-B7AE-AA6E-E1C4B5AC6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F3076-1DF7-504B-F501-9D2E8DD80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CD509-2B10-4192-9168-D4E910BA1C1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9BAA7-BCE8-27BE-A000-233D5BFCE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19882-7A7D-5FE3-03D0-7C07917E7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D354F-44A7-4455-8323-126C5C6B7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12" Type="http://schemas.openxmlformats.org/officeDocument/2006/relationships/image" Target="../media/image5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1FA0E-384F-6B6D-07CC-2F3CFA8271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0DF1E-CBC2-B43C-FC9E-3455907796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D:\GIÁO ÁN 1 2020-2021\HÌNH SOẠN GIÁO ÁN\Chủ đề\Untitled.png">
            <a:extLst>
              <a:ext uri="{FF2B5EF4-FFF2-40B4-BE49-F238E27FC236}">
                <a16:creationId xmlns:a16="http://schemas.microsoft.com/office/drawing/2014/main" id="{6CCBC1DD-007F-E710-370B-8E14C08C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40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2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>
            <a:extLst>
              <a:ext uri="{FF2B5EF4-FFF2-40B4-BE49-F238E27FC236}">
                <a16:creationId xmlns:a16="http://schemas.microsoft.com/office/drawing/2014/main" id="{74F5B172-B4E7-8EAE-3FE6-20784457A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F338A2-9974-854E-3716-522C35D3F7A8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0" name="Rectangle 11">
            <a:extLst>
              <a:ext uri="{FF2B5EF4-FFF2-40B4-BE49-F238E27FC236}">
                <a16:creationId xmlns:a16="http://schemas.microsoft.com/office/drawing/2014/main" id="{8099652B-3570-3DE7-BDDB-421B0758A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" y="0"/>
            <a:ext cx="46291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FFFF00"/>
                </a:solidFill>
                <a:cs typeface="Times New Roman" panose="02020603050405020304" pitchFamily="18" charset="0"/>
              </a:rPr>
              <a:t>THỂ HIỆN ÂM THANH</a:t>
            </a:r>
            <a:endParaRPr lang="en-US" altLang="en-US" sz="17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1" name="Picture 8" descr="000o">
            <a:extLst>
              <a:ext uri="{FF2B5EF4-FFF2-40B4-BE49-F238E27FC236}">
                <a16:creationId xmlns:a16="http://schemas.microsoft.com/office/drawing/2014/main" id="{71A1E4A4-D336-CC93-6DD0-5E06B48DBF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 descr="000o">
            <a:extLst>
              <a:ext uri="{FF2B5EF4-FFF2-40B4-BE49-F238E27FC236}">
                <a16:creationId xmlns:a16="http://schemas.microsoft.com/office/drawing/2014/main" id="{A2796D8D-8A60-12E1-C8B4-C44B930AE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000o">
            <a:extLst>
              <a:ext uri="{FF2B5EF4-FFF2-40B4-BE49-F238E27FC236}">
                <a16:creationId xmlns:a16="http://schemas.microsoft.com/office/drawing/2014/main" id="{71FFFAEF-5506-72ED-6B9B-4307E9D75C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000o">
            <a:extLst>
              <a:ext uri="{FF2B5EF4-FFF2-40B4-BE49-F238E27FC236}">
                <a16:creationId xmlns:a16="http://schemas.microsoft.com/office/drawing/2014/main" id="{59A439D0-681F-B167-B668-6CAA5B2821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DFF829-856B-88D0-5641-E31190417D5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1023939" y="714376"/>
            <a:ext cx="10144125" cy="535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>
            <a:extLst>
              <a:ext uri="{FF2B5EF4-FFF2-40B4-BE49-F238E27FC236}">
                <a16:creationId xmlns:a16="http://schemas.microsoft.com/office/drawing/2014/main" id="{DC4E4CC6-9B6F-6023-756A-6A5D9EEF0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Content Placeholder 3">
            <a:extLst>
              <a:ext uri="{FF2B5EF4-FFF2-40B4-BE49-F238E27FC236}">
                <a16:creationId xmlns:a16="http://schemas.microsoft.com/office/drawing/2014/main" id="{24939B1F-035A-9B28-D136-2E52E31298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53806" r="26460" b="11009"/>
          <a:stretch>
            <a:fillRect/>
          </a:stretch>
        </p:blipFill>
        <p:spPr bwMode="auto">
          <a:xfrm>
            <a:off x="952500" y="1000125"/>
            <a:ext cx="102631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>
            <a:extLst>
              <a:ext uri="{FF2B5EF4-FFF2-40B4-BE49-F238E27FC236}">
                <a16:creationId xmlns:a16="http://schemas.microsoft.com/office/drawing/2014/main" id="{3BF37B6C-98EE-79A9-D42C-6A6E7028F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1" y="1071563"/>
            <a:ext cx="19716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4320002B-180B-8475-CCBD-BCFFAE9E6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1857375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VÀO RỪNG HOA</a:t>
            </a:r>
          </a:p>
        </p:txBody>
      </p:sp>
      <p:pic>
        <p:nvPicPr>
          <p:cNvPr id="16390" name="Picture 8" descr="000o">
            <a:extLst>
              <a:ext uri="{FF2B5EF4-FFF2-40B4-BE49-F238E27FC236}">
                <a16:creationId xmlns:a16="http://schemas.microsoft.com/office/drawing/2014/main" id="{F9EEC539-E943-04A0-35A2-6972128AF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000o">
            <a:extLst>
              <a:ext uri="{FF2B5EF4-FFF2-40B4-BE49-F238E27FC236}">
                <a16:creationId xmlns:a16="http://schemas.microsoft.com/office/drawing/2014/main" id="{CFD8912D-B1DA-F495-144C-2112A12B2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000o">
            <a:extLst>
              <a:ext uri="{FF2B5EF4-FFF2-40B4-BE49-F238E27FC236}">
                <a16:creationId xmlns:a16="http://schemas.microsoft.com/office/drawing/2014/main" id="{A81B8D33-F969-B95F-5A97-4D22077AD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000o">
            <a:extLst>
              <a:ext uri="{FF2B5EF4-FFF2-40B4-BE49-F238E27FC236}">
                <a16:creationId xmlns:a16="http://schemas.microsoft.com/office/drawing/2014/main" id="{78D71CA4-5B77-9475-AF94-1C95F98C34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3AF35D4-D499-1ECC-F6BD-D0A8803B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6" y="2428875"/>
            <a:ext cx="1800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:\GIÁO ÁN 1 2020-2021\HÌNH SOẠN GIÁO ÁN\Học hát\Vào rừng hoa\Vào rừng hoa - Copy (2) - Copy.jpg">
            <a:extLst>
              <a:ext uri="{FF2B5EF4-FFF2-40B4-BE49-F238E27FC236}">
                <a16:creationId xmlns:a16="http://schemas.microsoft.com/office/drawing/2014/main" id="{FA90B041-5239-9E12-9BE0-BFCF81AC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9AE8FB7-DE9E-9529-8C6D-677D62B88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3AFEF517-0BF8-543E-F743-31D4EEAF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0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7413" name="Picture 8" descr="000o">
            <a:extLst>
              <a:ext uri="{FF2B5EF4-FFF2-40B4-BE49-F238E27FC236}">
                <a16:creationId xmlns:a16="http://schemas.microsoft.com/office/drawing/2014/main" id="{5D7B1E5F-F432-1597-C3AA-DB581D9403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000o">
            <a:extLst>
              <a:ext uri="{FF2B5EF4-FFF2-40B4-BE49-F238E27FC236}">
                <a16:creationId xmlns:a16="http://schemas.microsoft.com/office/drawing/2014/main" id="{6477792F-D1AA-2166-C0E5-37B7F4102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 descr="000o">
            <a:extLst>
              <a:ext uri="{FF2B5EF4-FFF2-40B4-BE49-F238E27FC236}">
                <a16:creationId xmlns:a16="http://schemas.microsoft.com/office/drawing/2014/main" id="{64CAF4FC-67A4-6040-686C-1B378745E1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000o">
            <a:extLst>
              <a:ext uri="{FF2B5EF4-FFF2-40B4-BE49-F238E27FC236}">
                <a16:creationId xmlns:a16="http://schemas.microsoft.com/office/drawing/2014/main" id="{5801BB37-5002-9856-39A9-D32027E977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id="{5A441DA6-C77C-6DC5-67F3-7A4DF536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3F53D00-8645-360E-BD9A-6E3B57300EFB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6" name="Rectangle 11">
            <a:extLst>
              <a:ext uri="{FF2B5EF4-FFF2-40B4-BE49-F238E27FC236}">
                <a16:creationId xmlns:a16="http://schemas.microsoft.com/office/drawing/2014/main" id="{AB7B0A04-EBB9-EFB8-B11E-36B515AB7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0"/>
            <a:ext cx="3200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ĐỌC LỜI CA</a:t>
            </a:r>
            <a:endParaRPr lang="en-US" altLang="en-US" sz="1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C57B62D-B531-36ED-4D58-6B786AAC9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26" y="2071689"/>
            <a:ext cx="9783763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700">
                <a:cs typeface="Times New Roman" panose="02020603050405020304" pitchFamily="18" charset="0"/>
              </a:rPr>
              <a:t>Cầm tay nhau cùng đi chơi.</a:t>
            </a:r>
          </a:p>
          <a:p>
            <a:r>
              <a:rPr lang="en-US" altLang="en-US" sz="3700">
                <a:cs typeface="Times New Roman" panose="02020603050405020304" pitchFamily="18" charset="0"/>
              </a:rPr>
              <a:t>Đi khắp nơi hái bông hoa tươi.</a:t>
            </a:r>
          </a:p>
          <a:p>
            <a:r>
              <a:rPr lang="en-US" altLang="en-US" sz="3700">
                <a:cs typeface="Times New Roman" panose="02020603050405020304" pitchFamily="18" charset="0"/>
              </a:rPr>
              <a:t>Vào đây chơi rừng hoa tươi.</a:t>
            </a:r>
          </a:p>
          <a:p>
            <a:r>
              <a:rPr lang="en-US" altLang="en-US" sz="3700">
                <a:cs typeface="Times New Roman" panose="02020603050405020304" pitchFamily="18" charset="0"/>
              </a:rPr>
              <a:t>Chim líu lo hót nghe vui vui.</a:t>
            </a:r>
          </a:p>
          <a:p>
            <a:r>
              <a:rPr lang="en-US" altLang="en-US" sz="3700">
                <a:cs typeface="Times New Roman" panose="02020603050405020304" pitchFamily="18" charset="0"/>
              </a:rPr>
              <a:t>Vào rừng xem hoa nghe tiếng chim rừng reo ca.</a:t>
            </a:r>
          </a:p>
          <a:p>
            <a:r>
              <a:rPr lang="en-US" altLang="en-US" sz="3700">
                <a:cs typeface="Times New Roman" panose="02020603050405020304" pitchFamily="18" charset="0"/>
              </a:rPr>
              <a:t>Tìm vài bông hoa cùng hái đem về nhà.</a:t>
            </a:r>
          </a:p>
        </p:txBody>
      </p:sp>
      <p:sp>
        <p:nvSpPr>
          <p:cNvPr id="8198" name="Rectangle 7">
            <a:extLst>
              <a:ext uri="{FF2B5EF4-FFF2-40B4-BE49-F238E27FC236}">
                <a16:creationId xmlns:a16="http://schemas.microsoft.com/office/drawing/2014/main" id="{FE299FF2-8530-1C62-3C02-2F37753F9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0" y="1071563"/>
            <a:ext cx="43434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VÀO RỪNG HOA</a:t>
            </a:r>
            <a:endParaRPr lang="en-US" altLang="en-US" sz="4000" b="1">
              <a:solidFill>
                <a:srgbClr val="FF0000"/>
              </a:solidFill>
            </a:endParaRPr>
          </a:p>
        </p:txBody>
      </p:sp>
      <p:pic>
        <p:nvPicPr>
          <p:cNvPr id="18439" name="Picture 8" descr="000o">
            <a:extLst>
              <a:ext uri="{FF2B5EF4-FFF2-40B4-BE49-F238E27FC236}">
                <a16:creationId xmlns:a16="http://schemas.microsoft.com/office/drawing/2014/main" id="{7C1B3AE0-2B80-A858-31C0-B1ABFF60C9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000o">
            <a:extLst>
              <a:ext uri="{FF2B5EF4-FFF2-40B4-BE49-F238E27FC236}">
                <a16:creationId xmlns:a16="http://schemas.microsoft.com/office/drawing/2014/main" id="{F2B00EB8-955A-73A0-9A15-CF23EC2280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 descr="000o">
            <a:extLst>
              <a:ext uri="{FF2B5EF4-FFF2-40B4-BE49-F238E27FC236}">
                <a16:creationId xmlns:a16="http://schemas.microsoft.com/office/drawing/2014/main" id="{831EE880-9594-6B06-CBE9-F071E44D72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000o">
            <a:extLst>
              <a:ext uri="{FF2B5EF4-FFF2-40B4-BE49-F238E27FC236}">
                <a16:creationId xmlns:a16="http://schemas.microsoft.com/office/drawing/2014/main" id="{9F0D8651-2D57-61CD-42D8-0293743C7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>
            <a:extLst>
              <a:ext uri="{FF2B5EF4-FFF2-40B4-BE49-F238E27FC236}">
                <a16:creationId xmlns:a16="http://schemas.microsoft.com/office/drawing/2014/main" id="{FFA42801-DAE0-A80C-50B2-1991C03B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>
            <a:extLst>
              <a:ext uri="{FF2B5EF4-FFF2-40B4-BE49-F238E27FC236}">
                <a16:creationId xmlns:a16="http://schemas.microsoft.com/office/drawing/2014/main" id="{4CDF58F7-ECE3-E5E0-988A-08DFCC58D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1285876"/>
            <a:ext cx="19510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4E185B-AD69-2D9E-ED81-FCD3578D1A46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8F49C572-A0B9-FE09-7B31-6CD08217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462" name="Picture 8" descr="000o">
            <a:extLst>
              <a:ext uri="{FF2B5EF4-FFF2-40B4-BE49-F238E27FC236}">
                <a16:creationId xmlns:a16="http://schemas.microsoft.com/office/drawing/2014/main" id="{30E3E0A6-8C2B-BEEF-D7EF-DFDC0E501C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>
            <a:extLst>
              <a:ext uri="{FF2B5EF4-FFF2-40B4-BE49-F238E27FC236}">
                <a16:creationId xmlns:a16="http://schemas.microsoft.com/office/drawing/2014/main" id="{07A4E681-ACE8-AEBF-F36A-6E22DF532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>
            <a:extLst>
              <a:ext uri="{FF2B5EF4-FFF2-40B4-BE49-F238E27FC236}">
                <a16:creationId xmlns:a16="http://schemas.microsoft.com/office/drawing/2014/main" id="{EA02A770-0765-42C0-E35A-4EDEFF2A08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>
            <a:extLst>
              <a:ext uri="{FF2B5EF4-FFF2-40B4-BE49-F238E27FC236}">
                <a16:creationId xmlns:a16="http://schemas.microsoft.com/office/drawing/2014/main" id="{118B00EE-9533-923B-B6AF-EE9CE07360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4" descr="D:\GIÁO ÁN 1 2020-2021\HÌNH SOẠN GIÁO ÁN\Học hát\Vào rừng hoa - Copy (2).jpg">
            <a:extLst>
              <a:ext uri="{FF2B5EF4-FFF2-40B4-BE49-F238E27FC236}">
                <a16:creationId xmlns:a16="http://schemas.microsoft.com/office/drawing/2014/main" id="{D88D8DE8-6FA3-2D0A-03A1-AB95C0F4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4"/>
          <a:stretch>
            <a:fillRect/>
          </a:stretch>
        </p:blipFill>
        <p:spPr bwMode="auto">
          <a:xfrm>
            <a:off x="1166813" y="2071688"/>
            <a:ext cx="6286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7">
            <a:extLst>
              <a:ext uri="{FF2B5EF4-FFF2-40B4-BE49-F238E27FC236}">
                <a16:creationId xmlns:a16="http://schemas.microsoft.com/office/drawing/2014/main" id="{5244B116-B2D7-2703-57E8-117B57D84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9468" name="Picture 16">
            <a:extLst>
              <a:ext uri="{FF2B5EF4-FFF2-40B4-BE49-F238E27FC236}">
                <a16:creationId xmlns:a16="http://schemas.microsoft.com/office/drawing/2014/main" id="{3B65552A-6817-905B-906A-56E797AAB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6" r="11401" b="40346"/>
          <a:stretch>
            <a:fillRect/>
          </a:stretch>
        </p:blipFill>
        <p:spPr bwMode="auto">
          <a:xfrm>
            <a:off x="7453314" y="1071564"/>
            <a:ext cx="37861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>
            <a:extLst>
              <a:ext uri="{FF2B5EF4-FFF2-40B4-BE49-F238E27FC236}">
                <a16:creationId xmlns:a16="http://schemas.microsoft.com/office/drawing/2014/main" id="{C06BF470-E6A6-C3D8-5A86-5ECB7E9D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6BD28D31-74E8-E709-0B25-31D5F2FD3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4" y="1357313"/>
            <a:ext cx="195103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F61AC-4467-EDCA-E77E-765A0DEA964D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C2F145A8-998A-5C06-474D-99BCD4E23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4072DD2F-80B5-42D7-47DA-2A5D18DAB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20487" name="Picture 8" descr="000o">
            <a:extLst>
              <a:ext uri="{FF2B5EF4-FFF2-40B4-BE49-F238E27FC236}">
                <a16:creationId xmlns:a16="http://schemas.microsoft.com/office/drawing/2014/main" id="{33C9E40A-8F28-E3A8-CB1B-A8C479285F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000o">
            <a:extLst>
              <a:ext uri="{FF2B5EF4-FFF2-40B4-BE49-F238E27FC236}">
                <a16:creationId xmlns:a16="http://schemas.microsoft.com/office/drawing/2014/main" id="{83ED112A-DEB4-50A9-94B5-E0B07C631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000o">
            <a:extLst>
              <a:ext uri="{FF2B5EF4-FFF2-40B4-BE49-F238E27FC236}">
                <a16:creationId xmlns:a16="http://schemas.microsoft.com/office/drawing/2014/main" id="{D8F1C7C7-E549-7C7C-A72F-D38FD07F1B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1" descr="000o">
            <a:extLst>
              <a:ext uri="{FF2B5EF4-FFF2-40B4-BE49-F238E27FC236}">
                <a16:creationId xmlns:a16="http://schemas.microsoft.com/office/drawing/2014/main" id="{49EB2E29-A29C-06B8-B6E8-5EED36D8A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3" descr="D:\GIÁO ÁN 1 2020-2021\HÌNH SOẠN GIÁO ÁN\Học hát\câu 1 VRH.jpg">
            <a:extLst>
              <a:ext uri="{FF2B5EF4-FFF2-40B4-BE49-F238E27FC236}">
                <a16:creationId xmlns:a16="http://schemas.microsoft.com/office/drawing/2014/main" id="{A79FDCA1-1101-B0B8-0F7B-FB26B7A9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4" y="2428876"/>
            <a:ext cx="614362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BC5A5B8F-1D32-94BE-89BA-81F59B0F30C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41357" t="62467" r="41565" b="11009"/>
          <a:stretch>
            <a:fillRect/>
          </a:stretch>
        </p:blipFill>
        <p:spPr bwMode="auto">
          <a:xfrm>
            <a:off x="7167570" y="1214422"/>
            <a:ext cx="400052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>
            <a:extLst>
              <a:ext uri="{FF2B5EF4-FFF2-40B4-BE49-F238E27FC236}">
                <a16:creationId xmlns:a16="http://schemas.microsoft.com/office/drawing/2014/main" id="{227ADF19-0D67-9D9D-5E8A-D962D6DE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2648AC71-1E42-898F-2748-74F6071AD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1" y="1071563"/>
            <a:ext cx="21431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1 + 2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C3E0F6-B60B-49E5-4AE5-3EBB94540CC8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9" name="Rectangle 6">
            <a:extLst>
              <a:ext uri="{FF2B5EF4-FFF2-40B4-BE49-F238E27FC236}">
                <a16:creationId xmlns:a16="http://schemas.microsoft.com/office/drawing/2014/main" id="{1E51366C-0092-1023-D0CE-DD6DDB90E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1510" name="Picture 8" descr="000o">
            <a:extLst>
              <a:ext uri="{FF2B5EF4-FFF2-40B4-BE49-F238E27FC236}">
                <a16:creationId xmlns:a16="http://schemas.microsoft.com/office/drawing/2014/main" id="{025DFF5D-83A7-3267-5087-350A3CC76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000o">
            <a:extLst>
              <a:ext uri="{FF2B5EF4-FFF2-40B4-BE49-F238E27FC236}">
                <a16:creationId xmlns:a16="http://schemas.microsoft.com/office/drawing/2014/main" id="{3FF298FD-9C05-526C-CFB6-CC6487CB79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0" descr="000o">
            <a:extLst>
              <a:ext uri="{FF2B5EF4-FFF2-40B4-BE49-F238E27FC236}">
                <a16:creationId xmlns:a16="http://schemas.microsoft.com/office/drawing/2014/main" id="{F36F644E-5B4D-AA2A-58A4-5E8A770B40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1" descr="000o">
            <a:extLst>
              <a:ext uri="{FF2B5EF4-FFF2-40B4-BE49-F238E27FC236}">
                <a16:creationId xmlns:a16="http://schemas.microsoft.com/office/drawing/2014/main" id="{12452FBD-3223-C873-3EFC-B91987AB1A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2" descr="D:\GIÁO ÁN 1 2020-2021\HÌNH SOẠN GIÁO ÁN\Học hát\câu 1b VRH.jpg">
            <a:extLst>
              <a:ext uri="{FF2B5EF4-FFF2-40B4-BE49-F238E27FC236}">
                <a16:creationId xmlns:a16="http://schemas.microsoft.com/office/drawing/2014/main" id="{0B7A869B-C8CF-4272-BFB4-78698E8C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757364"/>
            <a:ext cx="99441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7">
            <a:extLst>
              <a:ext uri="{FF2B5EF4-FFF2-40B4-BE49-F238E27FC236}">
                <a16:creationId xmlns:a16="http://schemas.microsoft.com/office/drawing/2014/main" id="{A25DD0D6-8696-7AB4-C9FA-083EC5108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893A4E11-FE8F-602C-AE70-83A2DCDAD0D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17416" t="60843" r="26460" b="11009"/>
          <a:stretch>
            <a:fillRect/>
          </a:stretch>
        </p:blipFill>
        <p:spPr bwMode="auto">
          <a:xfrm>
            <a:off x="1095340" y="3071811"/>
            <a:ext cx="10072758" cy="256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>
            <a:extLst>
              <a:ext uri="{FF2B5EF4-FFF2-40B4-BE49-F238E27FC236}">
                <a16:creationId xmlns:a16="http://schemas.microsoft.com/office/drawing/2014/main" id="{EE3A96FC-F0DC-AAC6-2D85-A5B0CD3D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A1F3EA1C-E60B-8A8F-30B9-A6C5CD639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500188"/>
            <a:ext cx="1951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882E7-D3EB-A160-1B85-FDF7BF68A36C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3" name="Rectangle 6">
            <a:extLst>
              <a:ext uri="{FF2B5EF4-FFF2-40B4-BE49-F238E27FC236}">
                <a16:creationId xmlns:a16="http://schemas.microsoft.com/office/drawing/2014/main" id="{8330581B-88A8-292A-772D-06C23CA82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534" name="Picture 8" descr="000o">
            <a:extLst>
              <a:ext uri="{FF2B5EF4-FFF2-40B4-BE49-F238E27FC236}">
                <a16:creationId xmlns:a16="http://schemas.microsoft.com/office/drawing/2014/main" id="{218F20BE-D1BA-ECEE-12C0-E0FDDA79AA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000o">
            <a:extLst>
              <a:ext uri="{FF2B5EF4-FFF2-40B4-BE49-F238E27FC236}">
                <a16:creationId xmlns:a16="http://schemas.microsoft.com/office/drawing/2014/main" id="{6164B7AD-4C83-7266-DC91-1D1757D781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000o">
            <a:extLst>
              <a:ext uri="{FF2B5EF4-FFF2-40B4-BE49-F238E27FC236}">
                <a16:creationId xmlns:a16="http://schemas.microsoft.com/office/drawing/2014/main" id="{0618B99C-25BF-3696-A097-223B9D6E1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000o">
            <a:extLst>
              <a:ext uri="{FF2B5EF4-FFF2-40B4-BE49-F238E27FC236}">
                <a16:creationId xmlns:a16="http://schemas.microsoft.com/office/drawing/2014/main" id="{2B776589-EF41-DCE9-0A6D-D52FB66F6C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3" descr="D:\GIÁO ÁN 1 2020-2021\HÌNH SOẠN GIÁO ÁN\Học hát\Câu 2 VRH.jpg">
            <a:extLst>
              <a:ext uri="{FF2B5EF4-FFF2-40B4-BE49-F238E27FC236}">
                <a16:creationId xmlns:a16="http://schemas.microsoft.com/office/drawing/2014/main" id="{F754F3FB-272D-39BA-BF4D-27E14B9C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19"/>
          <a:stretch>
            <a:fillRect/>
          </a:stretch>
        </p:blipFill>
        <p:spPr bwMode="auto">
          <a:xfrm>
            <a:off x="4881563" y="2357439"/>
            <a:ext cx="628650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80C60E-978E-EC86-A166-9A1BCA0B10D8}"/>
              </a:ext>
            </a:extLst>
          </p:cNvPr>
          <p:cNvCxnSpPr/>
          <p:nvPr/>
        </p:nvCxnSpPr>
        <p:spPr>
          <a:xfrm rot="5400000">
            <a:off x="10847388" y="3035301"/>
            <a:ext cx="642938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540" name="Rectangle 7">
            <a:extLst>
              <a:ext uri="{FF2B5EF4-FFF2-40B4-BE49-F238E27FC236}">
                <a16:creationId xmlns:a16="http://schemas.microsoft.com/office/drawing/2014/main" id="{41810FF0-748F-2301-8582-80ED36066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22541" name="Content Placeholder 3">
            <a:extLst>
              <a:ext uri="{FF2B5EF4-FFF2-40B4-BE49-F238E27FC236}">
                <a16:creationId xmlns:a16="http://schemas.microsoft.com/office/drawing/2014/main" id="{20DF1A5F-63B2-545A-6E85-CD461F29A4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3908"/>
          <a:stretch>
            <a:fillRect/>
          </a:stretch>
        </p:blipFill>
        <p:spPr>
          <a:xfrm>
            <a:off x="1023938" y="1357313"/>
            <a:ext cx="3924300" cy="4227512"/>
          </a:xfr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>
            <a:extLst>
              <a:ext uri="{FF2B5EF4-FFF2-40B4-BE49-F238E27FC236}">
                <a16:creationId xmlns:a16="http://schemas.microsoft.com/office/drawing/2014/main" id="{D2AFB09A-E329-4694-E98B-5BE9ACE6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F3182C5F-0E99-017F-5148-01ADE236B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4" y="1643064"/>
            <a:ext cx="15144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4 </a:t>
            </a:r>
          </a:p>
        </p:txBody>
      </p:sp>
      <p:sp>
        <p:nvSpPr>
          <p:cNvPr id="23556" name="Rectangle 6">
            <a:extLst>
              <a:ext uri="{FF2B5EF4-FFF2-40B4-BE49-F238E27FC236}">
                <a16:creationId xmlns:a16="http://schemas.microsoft.com/office/drawing/2014/main" id="{D1149B46-7CEF-E03C-B000-D1065630A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3557" name="Picture 8" descr="000o">
            <a:extLst>
              <a:ext uri="{FF2B5EF4-FFF2-40B4-BE49-F238E27FC236}">
                <a16:creationId xmlns:a16="http://schemas.microsoft.com/office/drawing/2014/main" id="{CB03BC08-679C-B67A-BD75-CC66E73EA1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000o">
            <a:extLst>
              <a:ext uri="{FF2B5EF4-FFF2-40B4-BE49-F238E27FC236}">
                <a16:creationId xmlns:a16="http://schemas.microsoft.com/office/drawing/2014/main" id="{42AD34B4-673D-324C-A4D7-EC9D0A650A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 descr="000o">
            <a:extLst>
              <a:ext uri="{FF2B5EF4-FFF2-40B4-BE49-F238E27FC236}">
                <a16:creationId xmlns:a16="http://schemas.microsoft.com/office/drawing/2014/main" id="{3AD1BB6A-1E65-769D-5705-AC2BEA90DE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1" descr="000o">
            <a:extLst>
              <a:ext uri="{FF2B5EF4-FFF2-40B4-BE49-F238E27FC236}">
                <a16:creationId xmlns:a16="http://schemas.microsoft.com/office/drawing/2014/main" id="{C4A64E07-53C4-AD13-7BD1-0F0CBFE11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3" descr="D:\GIÁO ÁN 1 2020-2021\HÌNH SOẠN GIÁO ÁN\Học hát\Câu 2b VRH.jpg">
            <a:extLst>
              <a:ext uri="{FF2B5EF4-FFF2-40B4-BE49-F238E27FC236}">
                <a16:creationId xmlns:a16="http://schemas.microsoft.com/office/drawing/2014/main" id="{379B5DB1-14A8-2600-4B10-3F9EFB7F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571750"/>
            <a:ext cx="62865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tangle 7">
            <a:extLst>
              <a:ext uri="{FF2B5EF4-FFF2-40B4-BE49-F238E27FC236}">
                <a16:creationId xmlns:a16="http://schemas.microsoft.com/office/drawing/2014/main" id="{8A33AF5A-E052-C1EF-7D99-74743FE90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CCCEA7-8694-F734-2C39-8409FAA6422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25050" r="39716" b="13484"/>
          <a:stretch>
            <a:fillRect/>
          </a:stretch>
        </p:blipFill>
        <p:spPr bwMode="auto">
          <a:xfrm>
            <a:off x="1023902" y="1071546"/>
            <a:ext cx="3857652" cy="454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>
            <a:extLst>
              <a:ext uri="{FF2B5EF4-FFF2-40B4-BE49-F238E27FC236}">
                <a16:creationId xmlns:a16="http://schemas.microsoft.com/office/drawing/2014/main" id="{FF764602-A6D9-35B4-DA1C-B97F6566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1574AD-594F-908A-54C8-73FC8BD37F16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06D65E4C-FFC2-E7FA-F6AD-37614E96D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A7DF2628-5CE5-D38B-E490-EB5F65CB7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9" y="1000126"/>
            <a:ext cx="20716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3 + 4 </a:t>
            </a:r>
          </a:p>
        </p:txBody>
      </p:sp>
      <p:pic>
        <p:nvPicPr>
          <p:cNvPr id="24582" name="Picture 8" descr="000o">
            <a:extLst>
              <a:ext uri="{FF2B5EF4-FFF2-40B4-BE49-F238E27FC236}">
                <a16:creationId xmlns:a16="http://schemas.microsoft.com/office/drawing/2014/main" id="{E273044E-E335-9AB2-C8E2-7BDAEA039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000o">
            <a:extLst>
              <a:ext uri="{FF2B5EF4-FFF2-40B4-BE49-F238E27FC236}">
                <a16:creationId xmlns:a16="http://schemas.microsoft.com/office/drawing/2014/main" id="{EDE75C46-62D6-0496-E68E-A555E5A4AF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" descr="000o">
            <a:extLst>
              <a:ext uri="{FF2B5EF4-FFF2-40B4-BE49-F238E27FC236}">
                <a16:creationId xmlns:a16="http://schemas.microsoft.com/office/drawing/2014/main" id="{AD28F759-8D6D-83A4-4F6F-5F6D7AA28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 descr="000o">
            <a:extLst>
              <a:ext uri="{FF2B5EF4-FFF2-40B4-BE49-F238E27FC236}">
                <a16:creationId xmlns:a16="http://schemas.microsoft.com/office/drawing/2014/main" id="{11819E6A-3B91-847B-3606-CB6606D41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Rectangle 7">
            <a:extLst>
              <a:ext uri="{FF2B5EF4-FFF2-40B4-BE49-F238E27FC236}">
                <a16:creationId xmlns:a16="http://schemas.microsoft.com/office/drawing/2014/main" id="{1FE07024-8F32-F7AC-EA75-B6DFABE0F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A71E3193-84EB-7325-296D-1D7263E041F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rcRect l="32940" t="55363" r="26460" b="11009"/>
          <a:stretch>
            <a:fillRect/>
          </a:stretch>
        </p:blipFill>
        <p:spPr bwMode="auto">
          <a:xfrm>
            <a:off x="1095340" y="2928935"/>
            <a:ext cx="10144196" cy="271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3" descr="D:\GIÁO ÁN 1 2020-2021\HÌNH SOẠN GIÁO ÁN\Học hát\Câu 2 VRH.jpg">
            <a:extLst>
              <a:ext uri="{FF2B5EF4-FFF2-40B4-BE49-F238E27FC236}">
                <a16:creationId xmlns:a16="http://schemas.microsoft.com/office/drawing/2014/main" id="{2D777F6B-72CC-832F-C630-12918743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643063"/>
            <a:ext cx="100298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Kết quả hình ảnh cho nền powerpoint đẹp">
            <a:extLst>
              <a:ext uri="{FF2B5EF4-FFF2-40B4-BE49-F238E27FC236}">
                <a16:creationId xmlns:a16="http://schemas.microsoft.com/office/drawing/2014/main" id="{68AFC900-E1D8-4C10-6F0E-D4BD8948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>
            <a:extLst>
              <a:ext uri="{FF2B5EF4-FFF2-40B4-BE49-F238E27FC236}">
                <a16:creationId xmlns:a16="http://schemas.microsoft.com/office/drawing/2014/main" id="{E46CF4AA-6037-5269-8CA2-E28938D80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1" y="428625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E4403D-3CFB-CFEC-F850-83B5088A2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4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4101" name="Picture 4" descr="pcp_download_120">
            <a:extLst>
              <a:ext uri="{FF2B5EF4-FFF2-40B4-BE49-F238E27FC236}">
                <a16:creationId xmlns:a16="http://schemas.microsoft.com/office/drawing/2014/main" id="{A0F7C349-61AB-36CD-18AE-2EEFE1794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>
            <a:extLst>
              <a:ext uri="{FF2B5EF4-FFF2-40B4-BE49-F238E27FC236}">
                <a16:creationId xmlns:a16="http://schemas.microsoft.com/office/drawing/2014/main" id="{41EFD85B-0C94-02D9-047F-55DB128BD9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04513">
            <a:off x="7078663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000o">
            <a:extLst>
              <a:ext uri="{FF2B5EF4-FFF2-40B4-BE49-F238E27FC236}">
                <a16:creationId xmlns:a16="http://schemas.microsoft.com/office/drawing/2014/main" id="{1B02AAA8-2AB7-BC6E-2014-6680CE1D67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000o">
            <a:extLst>
              <a:ext uri="{FF2B5EF4-FFF2-40B4-BE49-F238E27FC236}">
                <a16:creationId xmlns:a16="http://schemas.microsoft.com/office/drawing/2014/main" id="{6448E72E-1DC8-3A0E-C8D9-AD96D64DB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000o">
            <a:extLst>
              <a:ext uri="{FF2B5EF4-FFF2-40B4-BE49-F238E27FC236}">
                <a16:creationId xmlns:a16="http://schemas.microsoft.com/office/drawing/2014/main" id="{1A8ED03A-547E-C9A0-E1BE-303F6124E5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000o">
            <a:extLst>
              <a:ext uri="{FF2B5EF4-FFF2-40B4-BE49-F238E27FC236}">
                <a16:creationId xmlns:a16="http://schemas.microsoft.com/office/drawing/2014/main" id="{F5911153-28E8-49B0-D2C3-7B2851BE65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id="{36D34767-F036-07C5-5F22-975E01C6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4CE32701-B97C-CE0D-7DFB-69535DF86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928688"/>
            <a:ext cx="164306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5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6D3885-3C72-F2E7-4D11-9B7CF12E19A7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id="{0A159BCE-484A-BD65-CD1E-585E67AA2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5606" name="Picture 8" descr="000o">
            <a:extLst>
              <a:ext uri="{FF2B5EF4-FFF2-40B4-BE49-F238E27FC236}">
                <a16:creationId xmlns:a16="http://schemas.microsoft.com/office/drawing/2014/main" id="{138F7A5A-7F12-ECBA-4899-C72066652D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9" descr="000o">
            <a:extLst>
              <a:ext uri="{FF2B5EF4-FFF2-40B4-BE49-F238E27FC236}">
                <a16:creationId xmlns:a16="http://schemas.microsoft.com/office/drawing/2014/main" id="{250A541C-63A6-CB86-48D8-6D9CF7C69C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000o">
            <a:extLst>
              <a:ext uri="{FF2B5EF4-FFF2-40B4-BE49-F238E27FC236}">
                <a16:creationId xmlns:a16="http://schemas.microsoft.com/office/drawing/2014/main" id="{F7CA8585-C7F3-0B09-ED7F-7D273E29CC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 descr="000o">
            <a:extLst>
              <a:ext uri="{FF2B5EF4-FFF2-40B4-BE49-F238E27FC236}">
                <a16:creationId xmlns:a16="http://schemas.microsoft.com/office/drawing/2014/main" id="{7AA309A9-B125-CB50-4412-ED075310F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Rectangle 7">
            <a:extLst>
              <a:ext uri="{FF2B5EF4-FFF2-40B4-BE49-F238E27FC236}">
                <a16:creationId xmlns:a16="http://schemas.microsoft.com/office/drawing/2014/main" id="{D7A39F8C-35DF-60B9-E766-3A7AF08E8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BA949F4A-29ED-6381-7460-2E3DB61A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rcRect l="32940" t="55363" r="26460" b="11009"/>
          <a:stretch>
            <a:fillRect/>
          </a:stretch>
        </p:blipFill>
        <p:spPr bwMode="auto">
          <a:xfrm>
            <a:off x="1095340" y="2928935"/>
            <a:ext cx="10144196" cy="271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2" name="Picture 2" descr="D:\GIÁO ÁN 1 2020-2021\HÌNH SOẠN GIÁO ÁN\Học hát\Câu 3 VRH.jpg">
            <a:extLst>
              <a:ext uri="{FF2B5EF4-FFF2-40B4-BE49-F238E27FC236}">
                <a16:creationId xmlns:a16="http://schemas.microsoft.com/office/drawing/2014/main" id="{C6A52717-343C-6601-62BB-37274AF9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1087438" y="1571626"/>
            <a:ext cx="99441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>
            <a:extLst>
              <a:ext uri="{FF2B5EF4-FFF2-40B4-BE49-F238E27FC236}">
                <a16:creationId xmlns:a16="http://schemas.microsoft.com/office/drawing/2014/main" id="{9251DFD6-CCBF-9C88-AB36-C31FDDC6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19862936-63F2-619F-DE6E-7F31F4DC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1000126"/>
            <a:ext cx="19510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6 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F6943B69-F1E0-EA23-B8AA-E4CB73801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6629" name="Picture 8" descr="000o">
            <a:extLst>
              <a:ext uri="{FF2B5EF4-FFF2-40B4-BE49-F238E27FC236}">
                <a16:creationId xmlns:a16="http://schemas.microsoft.com/office/drawing/2014/main" id="{C0B328ED-D36C-9AB1-B20E-E57186F2A2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 descr="000o">
            <a:extLst>
              <a:ext uri="{FF2B5EF4-FFF2-40B4-BE49-F238E27FC236}">
                <a16:creationId xmlns:a16="http://schemas.microsoft.com/office/drawing/2014/main" id="{8B49D098-AEE1-0C66-5C41-122D8EB0F0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 descr="000o">
            <a:extLst>
              <a:ext uri="{FF2B5EF4-FFF2-40B4-BE49-F238E27FC236}">
                <a16:creationId xmlns:a16="http://schemas.microsoft.com/office/drawing/2014/main" id="{196ACD55-7965-4908-FB6E-638AB1EBD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 descr="000o">
            <a:extLst>
              <a:ext uri="{FF2B5EF4-FFF2-40B4-BE49-F238E27FC236}">
                <a16:creationId xmlns:a16="http://schemas.microsoft.com/office/drawing/2014/main" id="{EDFE6EDA-3295-7FE2-3664-73E7E280DB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2" descr="D:\GIÁO ÁN 1 2020-2021\HÌNH SOẠN GIÁO ÁN\Học hát\Câu 4 VRH.jpg">
            <a:extLst>
              <a:ext uri="{FF2B5EF4-FFF2-40B4-BE49-F238E27FC236}">
                <a16:creationId xmlns:a16="http://schemas.microsoft.com/office/drawing/2014/main" id="{31945891-DFBB-ECB4-CC7E-EA32F0CC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785939"/>
            <a:ext cx="100298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7">
            <a:extLst>
              <a:ext uri="{FF2B5EF4-FFF2-40B4-BE49-F238E27FC236}">
                <a16:creationId xmlns:a16="http://schemas.microsoft.com/office/drawing/2014/main" id="{A3D8F15D-302E-A511-B643-037C5946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96F621A2-2239-CFEE-2F66-36C20B49F5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17416" t="60843" r="41984" b="10191"/>
          <a:stretch>
            <a:fillRect/>
          </a:stretch>
        </p:blipFill>
        <p:spPr bwMode="auto">
          <a:xfrm>
            <a:off x="1095340" y="3071810"/>
            <a:ext cx="1007275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>
            <a:extLst>
              <a:ext uri="{FF2B5EF4-FFF2-40B4-BE49-F238E27FC236}">
                <a16:creationId xmlns:a16="http://schemas.microsoft.com/office/drawing/2014/main" id="{F23BF3C6-0E20-668E-30FA-FE3810B2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296318-C8EF-7C41-6EAA-03465DA31301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8A756F24-EFBC-9EBE-39A2-FAF41617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789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C01BCE79-A6BF-2513-45CC-F7EF0A79F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1071563"/>
            <a:ext cx="2571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Câu 5 + 6 </a:t>
            </a:r>
          </a:p>
        </p:txBody>
      </p:sp>
      <p:pic>
        <p:nvPicPr>
          <p:cNvPr id="27654" name="Picture 8" descr="000o">
            <a:extLst>
              <a:ext uri="{FF2B5EF4-FFF2-40B4-BE49-F238E27FC236}">
                <a16:creationId xmlns:a16="http://schemas.microsoft.com/office/drawing/2014/main" id="{34295C3A-23FB-9DC6-9CCF-E6B730A267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000o">
            <a:extLst>
              <a:ext uri="{FF2B5EF4-FFF2-40B4-BE49-F238E27FC236}">
                <a16:creationId xmlns:a16="http://schemas.microsoft.com/office/drawing/2014/main" id="{CF4C79EE-E983-C401-ABC1-764555E78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0" descr="000o">
            <a:extLst>
              <a:ext uri="{FF2B5EF4-FFF2-40B4-BE49-F238E27FC236}">
                <a16:creationId xmlns:a16="http://schemas.microsoft.com/office/drawing/2014/main" id="{3ADC8A64-8E18-0ACD-7BF2-21172E124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1" descr="000o">
            <a:extLst>
              <a:ext uri="{FF2B5EF4-FFF2-40B4-BE49-F238E27FC236}">
                <a16:creationId xmlns:a16="http://schemas.microsoft.com/office/drawing/2014/main" id="{65D5BEDA-9839-D991-7FAC-74B7C7EF9C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2" descr="D:\GIÁO ÁN 1 2020-2021\HÌNH SOẠN GIÁO ÁN\Học hát\Câu 3 VRH.jpg">
            <a:extLst>
              <a:ext uri="{FF2B5EF4-FFF2-40B4-BE49-F238E27FC236}">
                <a16:creationId xmlns:a16="http://schemas.microsoft.com/office/drawing/2014/main" id="{695BC693-EAC5-9DCD-CBC6-1CE43D1A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 bwMode="auto">
          <a:xfrm>
            <a:off x="1123950" y="1517651"/>
            <a:ext cx="990123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7">
            <a:extLst>
              <a:ext uri="{FF2B5EF4-FFF2-40B4-BE49-F238E27FC236}">
                <a16:creationId xmlns:a16="http://schemas.microsoft.com/office/drawing/2014/main" id="{15E9663B-AA10-34E9-A57D-9CC91B673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"/>
            <a:ext cx="34147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2000" b="1" i="1">
                <a:solidFill>
                  <a:srgbClr val="FFFF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833D0A64-89C5-92BF-A0A7-A994D094C28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rcRect l="17416" t="52260" r="26460" b="11009"/>
          <a:stretch>
            <a:fillRect/>
          </a:stretch>
        </p:blipFill>
        <p:spPr bwMode="auto">
          <a:xfrm>
            <a:off x="1095340" y="3500439"/>
            <a:ext cx="10072758" cy="2139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61" name="Picture 2" descr="D:\GIÁO ÁN 1 2020-2021\HÌNH SOẠN GIÁO ÁN\Học hát\Câu 4 VRH.jpg">
            <a:extLst>
              <a:ext uri="{FF2B5EF4-FFF2-40B4-BE49-F238E27FC236}">
                <a16:creationId xmlns:a16="http://schemas.microsoft.com/office/drawing/2014/main" id="{226FE10D-D8C6-B562-CC39-5D9C26F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589213"/>
            <a:ext cx="100012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D:\GIÁO ÁN 1 2020-2021\HÌNH SOẠN GIÁO ÁN\Học hát\Vào rừng hoa\Vào rừng hoa - Copy (2) - Copy.jpg">
            <a:extLst>
              <a:ext uri="{FF2B5EF4-FFF2-40B4-BE49-F238E27FC236}">
                <a16:creationId xmlns:a16="http://schemas.microsoft.com/office/drawing/2014/main" id="{7D41A960-BA2B-0D68-3A61-36C2AF26A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13C7DA41-9F35-1EF0-8A02-8423B13C4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500" b="1">
                <a:solidFill>
                  <a:srgbClr val="FF0000"/>
                </a:solidFill>
                <a:cs typeface="Times New Roman" panose="02020603050405020304" pitchFamily="18" charset="0"/>
              </a:rPr>
              <a:t>Cả bài</a:t>
            </a:r>
          </a:p>
        </p:txBody>
      </p:sp>
      <p:pic>
        <p:nvPicPr>
          <p:cNvPr id="28676" name="Picture 8" descr="000o">
            <a:extLst>
              <a:ext uri="{FF2B5EF4-FFF2-40B4-BE49-F238E27FC236}">
                <a16:creationId xmlns:a16="http://schemas.microsoft.com/office/drawing/2014/main" id="{A74B5D22-4D96-E0E7-B675-E82EBE0142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9" descr="000o">
            <a:extLst>
              <a:ext uri="{FF2B5EF4-FFF2-40B4-BE49-F238E27FC236}">
                <a16:creationId xmlns:a16="http://schemas.microsoft.com/office/drawing/2014/main" id="{33AF0DA2-53AB-6C29-9EE8-01F9AEA171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" descr="000o">
            <a:extLst>
              <a:ext uri="{FF2B5EF4-FFF2-40B4-BE49-F238E27FC236}">
                <a16:creationId xmlns:a16="http://schemas.microsoft.com/office/drawing/2014/main" id="{062370AF-6988-8BD9-404A-F10BCBC0F4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1" descr="000o">
            <a:extLst>
              <a:ext uri="{FF2B5EF4-FFF2-40B4-BE49-F238E27FC236}">
                <a16:creationId xmlns:a16="http://schemas.microsoft.com/office/drawing/2014/main" id="{D5C037AD-406E-D986-9914-EE21DE6F4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Kết quả hình ảnh cho nền powerpoint đẹp">
            <a:extLst>
              <a:ext uri="{FF2B5EF4-FFF2-40B4-BE49-F238E27FC236}">
                <a16:creationId xmlns:a16="http://schemas.microsoft.com/office/drawing/2014/main" id="{97BF6E2A-7661-36A0-DDF0-2801F25C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5905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6" descr="ag00373_">
            <a:extLst>
              <a:ext uri="{FF2B5EF4-FFF2-40B4-BE49-F238E27FC236}">
                <a16:creationId xmlns:a16="http://schemas.microsoft.com/office/drawing/2014/main" id="{C3069ACD-D6D5-2CB8-8AC2-07589CEB84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5595">
            <a:off x="7464425" y="4481514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">
            <a:extLst>
              <a:ext uri="{FF2B5EF4-FFF2-40B4-BE49-F238E27FC236}">
                <a16:creationId xmlns:a16="http://schemas.microsoft.com/office/drawing/2014/main" id="{AF67DE18-2AFE-F171-C4A3-B44419FCD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4654551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55F77B-C615-A573-3AAA-70514D736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571751"/>
            <a:ext cx="77216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VỖ TAY THEO PHÁCH</a:t>
            </a:r>
          </a:p>
        </p:txBody>
      </p:sp>
      <p:pic>
        <p:nvPicPr>
          <p:cNvPr id="29702" name="Picture 8" descr="000o">
            <a:extLst>
              <a:ext uri="{FF2B5EF4-FFF2-40B4-BE49-F238E27FC236}">
                <a16:creationId xmlns:a16="http://schemas.microsoft.com/office/drawing/2014/main" id="{9581D675-CF51-D91E-678B-C8517CFDC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000o">
            <a:extLst>
              <a:ext uri="{FF2B5EF4-FFF2-40B4-BE49-F238E27FC236}">
                <a16:creationId xmlns:a16="http://schemas.microsoft.com/office/drawing/2014/main" id="{0B158945-3DFF-977B-798B-90D1DE977E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0" descr="000o">
            <a:extLst>
              <a:ext uri="{FF2B5EF4-FFF2-40B4-BE49-F238E27FC236}">
                <a16:creationId xmlns:a16="http://schemas.microsoft.com/office/drawing/2014/main" id="{CFA558F1-36AA-A2FA-B514-A8E1F36EB8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 descr="000o">
            <a:extLst>
              <a:ext uri="{FF2B5EF4-FFF2-40B4-BE49-F238E27FC236}">
                <a16:creationId xmlns:a16="http://schemas.microsoft.com/office/drawing/2014/main" id="{C8FA21CF-2628-5909-BA7F-21D95449A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7">
            <a:extLst>
              <a:ext uri="{FF2B5EF4-FFF2-40B4-BE49-F238E27FC236}">
                <a16:creationId xmlns:a16="http://schemas.microsoft.com/office/drawing/2014/main" id="{09C8E6BF-5C08-1DDB-0973-643707306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6" y="1000126"/>
            <a:ext cx="47148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3000" b="1" i="1"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>
            <a:extLst>
              <a:ext uri="{FF2B5EF4-FFF2-40B4-BE49-F238E27FC236}">
                <a16:creationId xmlns:a16="http://schemas.microsoft.com/office/drawing/2014/main" id="{9912C9F8-FAA3-6DC0-025A-83E8F07F3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9F74FF3F-4276-BF9F-73C4-6A1D31CC8F39}"/>
              </a:ext>
            </a:extLst>
          </p:cNvPr>
          <p:cNvSpPr/>
          <p:nvPr/>
        </p:nvSpPr>
        <p:spPr>
          <a:xfrm>
            <a:off x="809625" y="2000250"/>
            <a:ext cx="1257300" cy="571500"/>
          </a:xfrm>
          <a:prstGeom prst="wedgeRoundRectCallout">
            <a:avLst>
              <a:gd name="adj1" fmla="val 78476"/>
              <a:gd name="adj2" fmla="val 21372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r>
              <a:rPr lang="en-US" sz="30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0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8" descr="000o">
            <a:extLst>
              <a:ext uri="{FF2B5EF4-FFF2-40B4-BE49-F238E27FC236}">
                <a16:creationId xmlns:a16="http://schemas.microsoft.com/office/drawing/2014/main" id="{7EB4F7CB-CD44-A212-A8A3-ACD33EDE37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000o">
            <a:extLst>
              <a:ext uri="{FF2B5EF4-FFF2-40B4-BE49-F238E27FC236}">
                <a16:creationId xmlns:a16="http://schemas.microsoft.com/office/drawing/2014/main" id="{179B62AB-9DFB-2435-0C12-A2888D0085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 descr="000o">
            <a:extLst>
              <a:ext uri="{FF2B5EF4-FFF2-40B4-BE49-F238E27FC236}">
                <a16:creationId xmlns:a16="http://schemas.microsoft.com/office/drawing/2014/main" id="{8E68C3E3-F4B0-B4CA-B55E-9023FF8C8D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1" descr="000o">
            <a:extLst>
              <a:ext uri="{FF2B5EF4-FFF2-40B4-BE49-F238E27FC236}">
                <a16:creationId xmlns:a16="http://schemas.microsoft.com/office/drawing/2014/main" id="{D2A2E51A-3146-4FA5-4A7F-C71349DC9E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0" descr="Kết quả hình ảnh cho nền powerpoint đẹp">
            <a:extLst>
              <a:ext uri="{FF2B5EF4-FFF2-40B4-BE49-F238E27FC236}">
                <a16:creationId xmlns:a16="http://schemas.microsoft.com/office/drawing/2014/main" id="{4EFB3D6F-4054-35E0-C6EB-7C768958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5905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 descr="ag00373_">
            <a:extLst>
              <a:ext uri="{FF2B5EF4-FFF2-40B4-BE49-F238E27FC236}">
                <a16:creationId xmlns:a16="http://schemas.microsoft.com/office/drawing/2014/main" id="{55C15694-0B04-D05B-CE8C-44F2BDE97E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5595">
            <a:off x="7464425" y="4481514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">
            <a:extLst>
              <a:ext uri="{FF2B5EF4-FFF2-40B4-BE49-F238E27FC236}">
                <a16:creationId xmlns:a16="http://schemas.microsoft.com/office/drawing/2014/main" id="{3F2D150A-55D6-9AFC-13DA-E520B43FB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4654551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D20E9F-15F8-5A3E-D3CD-BEC2DC2FC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1" y="2714626"/>
            <a:ext cx="807402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CÙNG NHẠC ĐỆM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PHÁCH</a:t>
            </a:r>
          </a:p>
        </p:txBody>
      </p:sp>
      <p:pic>
        <p:nvPicPr>
          <p:cNvPr id="31750" name="Picture 8" descr="000o">
            <a:extLst>
              <a:ext uri="{FF2B5EF4-FFF2-40B4-BE49-F238E27FC236}">
                <a16:creationId xmlns:a16="http://schemas.microsoft.com/office/drawing/2014/main" id="{B42C3E4C-7BB4-05E1-1922-27EA7F591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000o">
            <a:extLst>
              <a:ext uri="{FF2B5EF4-FFF2-40B4-BE49-F238E27FC236}">
                <a16:creationId xmlns:a16="http://schemas.microsoft.com/office/drawing/2014/main" id="{C817F120-D113-3BE0-8E22-2CD01D141A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000o">
            <a:extLst>
              <a:ext uri="{FF2B5EF4-FFF2-40B4-BE49-F238E27FC236}">
                <a16:creationId xmlns:a16="http://schemas.microsoft.com/office/drawing/2014/main" id="{2B81B269-D9DB-DF12-6535-08EE800646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1" descr="000o">
            <a:extLst>
              <a:ext uri="{FF2B5EF4-FFF2-40B4-BE49-F238E27FC236}">
                <a16:creationId xmlns:a16="http://schemas.microsoft.com/office/drawing/2014/main" id="{F9370420-A027-2BAE-0181-8BE44A9FAA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Rectangle 7">
            <a:extLst>
              <a:ext uri="{FF2B5EF4-FFF2-40B4-BE49-F238E27FC236}">
                <a16:creationId xmlns:a16="http://schemas.microsoft.com/office/drawing/2014/main" id="{BF4CDBF6-F0E9-3DB4-E5C2-2DBBA1C05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426" y="1000126"/>
            <a:ext cx="471487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VÀO RỪNG HOA</a:t>
            </a:r>
          </a:p>
          <a:p>
            <a:pPr algn="r"/>
            <a:r>
              <a:rPr lang="en-US" altLang="en-US" sz="3000" b="1" i="1"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D:\GIÁO ÁN 1 2020-2021\HÌNH SOẠN GIÁO ÁN\Học hát\Vào rừng hoa.jpg">
            <a:extLst>
              <a:ext uri="{FF2B5EF4-FFF2-40B4-BE49-F238E27FC236}">
                <a16:creationId xmlns:a16="http://schemas.microsoft.com/office/drawing/2014/main" id="{6C4EF022-D5CB-7886-6DCC-18DB0A5CC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11347" t="17301" r="8295" b="2763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8" descr="000o">
            <a:extLst>
              <a:ext uri="{FF2B5EF4-FFF2-40B4-BE49-F238E27FC236}">
                <a16:creationId xmlns:a16="http://schemas.microsoft.com/office/drawing/2014/main" id="{13B3202D-ADD4-5BBA-46F7-A0B5D0645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 descr="000o">
            <a:extLst>
              <a:ext uri="{FF2B5EF4-FFF2-40B4-BE49-F238E27FC236}">
                <a16:creationId xmlns:a16="http://schemas.microsoft.com/office/drawing/2014/main" id="{BAEB67C3-B87C-4C1E-8D9D-5E222B741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 descr="000o">
            <a:extLst>
              <a:ext uri="{FF2B5EF4-FFF2-40B4-BE49-F238E27FC236}">
                <a16:creationId xmlns:a16="http://schemas.microsoft.com/office/drawing/2014/main" id="{02E3D7B3-366B-FADE-07CB-2DD18B6418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000o">
            <a:extLst>
              <a:ext uri="{FF2B5EF4-FFF2-40B4-BE49-F238E27FC236}">
                <a16:creationId xmlns:a16="http://schemas.microsoft.com/office/drawing/2014/main" id="{A03BDA33-515D-A3BA-A214-E795F9195C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14">
            <a:extLst>
              <a:ext uri="{FF2B5EF4-FFF2-40B4-BE49-F238E27FC236}">
                <a16:creationId xmlns:a16="http://schemas.microsoft.com/office/drawing/2014/main" id="{82FD22B9-0D70-0240-96D5-4FC6D93A8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Content Placeholder 3">
            <a:extLst>
              <a:ext uri="{FF2B5EF4-FFF2-40B4-BE49-F238E27FC236}">
                <a16:creationId xmlns:a16="http://schemas.microsoft.com/office/drawing/2014/main" id="{4A123BA8-2D9B-BEAC-C8B1-AD4919531BD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53806" r="26460" b="11009"/>
          <a:stretch>
            <a:fillRect/>
          </a:stretch>
        </p:blipFill>
        <p:spPr bwMode="auto">
          <a:xfrm>
            <a:off x="952500" y="1000125"/>
            <a:ext cx="102631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9">
            <a:extLst>
              <a:ext uri="{FF2B5EF4-FFF2-40B4-BE49-F238E27FC236}">
                <a16:creationId xmlns:a16="http://schemas.microsoft.com/office/drawing/2014/main" id="{A63EDFEF-0D90-8209-2ECB-0F8C4310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951" y="1071563"/>
            <a:ext cx="19716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33797" name="Text Box 10">
            <a:extLst>
              <a:ext uri="{FF2B5EF4-FFF2-40B4-BE49-F238E27FC236}">
                <a16:creationId xmlns:a16="http://schemas.microsoft.com/office/drawing/2014/main" id="{2D8C7C95-F355-46F3-D74E-DA1AEBCA1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1857375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VÀO RỪNG HOA</a:t>
            </a:r>
          </a:p>
        </p:txBody>
      </p:sp>
      <p:pic>
        <p:nvPicPr>
          <p:cNvPr id="33798" name="Picture 8" descr="000o">
            <a:extLst>
              <a:ext uri="{FF2B5EF4-FFF2-40B4-BE49-F238E27FC236}">
                <a16:creationId xmlns:a16="http://schemas.microsoft.com/office/drawing/2014/main" id="{211B5141-FBE7-0FDD-494E-38B20B107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 descr="000o">
            <a:extLst>
              <a:ext uri="{FF2B5EF4-FFF2-40B4-BE49-F238E27FC236}">
                <a16:creationId xmlns:a16="http://schemas.microsoft.com/office/drawing/2014/main" id="{F1BE11E2-575C-85B7-87F5-33B38D8B1A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 descr="000o">
            <a:extLst>
              <a:ext uri="{FF2B5EF4-FFF2-40B4-BE49-F238E27FC236}">
                <a16:creationId xmlns:a16="http://schemas.microsoft.com/office/drawing/2014/main" id="{EFFE0AD5-EC96-9058-9A62-1E60CE11A8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1" descr="000o">
            <a:extLst>
              <a:ext uri="{FF2B5EF4-FFF2-40B4-BE49-F238E27FC236}">
                <a16:creationId xmlns:a16="http://schemas.microsoft.com/office/drawing/2014/main" id="{7308BFC8-6B6C-2ADE-E299-8E1C353335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angle 3">
            <a:extLst>
              <a:ext uri="{FF2B5EF4-FFF2-40B4-BE49-F238E27FC236}">
                <a16:creationId xmlns:a16="http://schemas.microsoft.com/office/drawing/2014/main" id="{F22E0B6F-0998-8C75-4A21-01B912E35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26" y="2428875"/>
            <a:ext cx="1800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000o">
            <a:extLst>
              <a:ext uri="{FF2B5EF4-FFF2-40B4-BE49-F238E27FC236}">
                <a16:creationId xmlns:a16="http://schemas.microsoft.com/office/drawing/2014/main" id="{A7E3CED2-543D-A404-3BB0-C30DDCF01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9" descr="000o">
            <a:extLst>
              <a:ext uri="{FF2B5EF4-FFF2-40B4-BE49-F238E27FC236}">
                <a16:creationId xmlns:a16="http://schemas.microsoft.com/office/drawing/2014/main" id="{B8747028-1AE0-35B1-63BD-D3B4F633CC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 descr="000o">
            <a:extLst>
              <a:ext uri="{FF2B5EF4-FFF2-40B4-BE49-F238E27FC236}">
                <a16:creationId xmlns:a16="http://schemas.microsoft.com/office/drawing/2014/main" id="{59158760-9538-B903-8E42-F88771A42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000o">
            <a:extLst>
              <a:ext uri="{FF2B5EF4-FFF2-40B4-BE49-F238E27FC236}">
                <a16:creationId xmlns:a16="http://schemas.microsoft.com/office/drawing/2014/main" id="{FC6A82BC-CC32-81D4-4829-841578A32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49B81E61-C22E-9A96-9676-1D4D533B90FC}"/>
              </a:ext>
            </a:extLst>
          </p:cNvPr>
          <p:cNvSpPr/>
          <p:nvPr/>
        </p:nvSpPr>
        <p:spPr>
          <a:xfrm>
            <a:off x="3352800" y="1571626"/>
            <a:ext cx="1189038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847" name="Text Box 9">
            <a:extLst>
              <a:ext uri="{FF2B5EF4-FFF2-40B4-BE49-F238E27FC236}">
                <a16:creationId xmlns:a16="http://schemas.microsoft.com/office/drawing/2014/main" id="{47F4AC5F-2990-C46C-F8F2-3076AB15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214313"/>
            <a:ext cx="45005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500">
                <a:solidFill>
                  <a:srgbClr val="1713CB"/>
                </a:solidFill>
                <a:cs typeface="Times New Roman" panose="02020603050405020304" pitchFamily="18" charset="0"/>
              </a:rPr>
              <a:t>Gọi tên các nhân vật</a:t>
            </a:r>
            <a:endParaRPr lang="en-US" altLang="en-US" sz="450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E3CFE8-5EB2-FBCC-5BD1-53D86E79B4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268288"/>
            <a:ext cx="93249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>
              <a:ext uri="{FF2B5EF4-FFF2-40B4-BE49-F238E27FC236}">
                <a16:creationId xmlns:a16="http://schemas.microsoft.com/office/drawing/2014/main" id="{BAF6AF2B-83C8-2701-1079-DB395DF66F6A}"/>
              </a:ext>
            </a:extLst>
          </p:cNvPr>
          <p:cNvSpPr/>
          <p:nvPr/>
        </p:nvSpPr>
        <p:spPr>
          <a:xfrm>
            <a:off x="7415214" y="111126"/>
            <a:ext cx="2466975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>
              <a:ext uri="{FF2B5EF4-FFF2-40B4-BE49-F238E27FC236}">
                <a16:creationId xmlns:a16="http://schemas.microsoft.com/office/drawing/2014/main" id="{A6F336F8-C4FE-02A2-D61C-FE3234AD1F87}"/>
              </a:ext>
            </a:extLst>
          </p:cNvPr>
          <p:cNvSpPr/>
          <p:nvPr/>
        </p:nvSpPr>
        <p:spPr>
          <a:xfrm>
            <a:off x="1143000" y="2547938"/>
            <a:ext cx="1847850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>
              <a:ext uri="{FF2B5EF4-FFF2-40B4-BE49-F238E27FC236}">
                <a16:creationId xmlns:a16="http://schemas.microsoft.com/office/drawing/2014/main" id="{C7A0EABE-63A5-584A-88FE-1AD501DCD8EA}"/>
              </a:ext>
            </a:extLst>
          </p:cNvPr>
          <p:cNvSpPr/>
          <p:nvPr/>
        </p:nvSpPr>
        <p:spPr>
          <a:xfrm>
            <a:off x="3217863" y="1912939"/>
            <a:ext cx="1847850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D9A9CDE7-A521-9891-210D-000D8486BD77}"/>
              </a:ext>
            </a:extLst>
          </p:cNvPr>
          <p:cNvSpPr/>
          <p:nvPr/>
        </p:nvSpPr>
        <p:spPr>
          <a:xfrm>
            <a:off x="9732964" y="2714626"/>
            <a:ext cx="1849437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661794-D27C-B6C5-D78E-453D517C0AE2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F3077-1A76-6749-EF41-CF6B3C4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93" y="299601"/>
            <a:ext cx="9774014" cy="6258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AE1F6-4B1C-6060-F340-7055AD02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50" y="285311"/>
            <a:ext cx="10021699" cy="62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84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000o">
            <a:extLst>
              <a:ext uri="{FF2B5EF4-FFF2-40B4-BE49-F238E27FC236}">
                <a16:creationId xmlns:a16="http://schemas.microsoft.com/office/drawing/2014/main" id="{D805DA6A-B556-4B32-9D61-DA8BD2EA2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0" descr="000o">
            <a:extLst>
              <a:ext uri="{FF2B5EF4-FFF2-40B4-BE49-F238E27FC236}">
                <a16:creationId xmlns:a16="http://schemas.microsoft.com/office/drawing/2014/main" id="{C06DA6F1-D839-7338-0725-DE24BB1BF5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1" descr="000o">
            <a:extLst>
              <a:ext uri="{FF2B5EF4-FFF2-40B4-BE49-F238E27FC236}">
                <a16:creationId xmlns:a16="http://schemas.microsoft.com/office/drawing/2014/main" id="{9AA95E4D-2CDB-D7E8-C7F4-ADADB90799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9" descr="000o">
            <a:extLst>
              <a:ext uri="{FF2B5EF4-FFF2-40B4-BE49-F238E27FC236}">
                <a16:creationId xmlns:a16="http://schemas.microsoft.com/office/drawing/2014/main" id="{54A1F64A-CF34-2C1F-4E0D-8BBCA71071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E520B-5B6D-D607-4D71-2B839923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21355" b="49548"/>
          <a:stretch>
            <a:fillRect/>
          </a:stretch>
        </p:blipFill>
        <p:spPr bwMode="auto">
          <a:xfrm>
            <a:off x="6167438" y="1428751"/>
            <a:ext cx="5294312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D4418E-E315-3EBA-C238-E1FC5A27960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8502" b="11360"/>
          <a:stretch>
            <a:fillRect/>
          </a:stretch>
        </p:blipFill>
        <p:spPr bwMode="auto">
          <a:xfrm>
            <a:off x="688976" y="1285876"/>
            <a:ext cx="5478463" cy="5459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9">
            <a:extLst>
              <a:ext uri="{FF2B5EF4-FFF2-40B4-BE49-F238E27FC236}">
                <a16:creationId xmlns:a16="http://schemas.microsoft.com/office/drawing/2014/main" id="{991D4FAF-71FA-7D7A-E72C-73553D37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41288"/>
            <a:ext cx="66865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1713CB"/>
                </a:solidFill>
                <a:cs typeface="Times New Roman" panose="02020603050405020304" pitchFamily="18" charset="0"/>
              </a:rPr>
              <a:t>Có những âm thanh nào vang lên trong khu rừng kì diệu?</a:t>
            </a:r>
            <a:endParaRPr lang="en-US" altLang="en-US" sz="500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1" descr="14">
            <a:extLst>
              <a:ext uri="{FF2B5EF4-FFF2-40B4-BE49-F238E27FC236}">
                <a16:creationId xmlns:a16="http://schemas.microsoft.com/office/drawing/2014/main" id="{15BA6E12-0662-14A6-5D90-3A4F2F69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Content Placeholder 3">
            <a:extLst>
              <a:ext uri="{FF2B5EF4-FFF2-40B4-BE49-F238E27FC236}">
                <a16:creationId xmlns:a16="http://schemas.microsoft.com/office/drawing/2014/main" id="{B7DD156D-9F19-BCB0-35A6-D794400BBE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53806" r="26460" b="11009"/>
          <a:stretch>
            <a:fillRect/>
          </a:stretch>
        </p:blipFill>
        <p:spPr bwMode="auto">
          <a:xfrm>
            <a:off x="952500" y="1000125"/>
            <a:ext cx="1026318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>
            <a:extLst>
              <a:ext uri="{FF2B5EF4-FFF2-40B4-BE49-F238E27FC236}">
                <a16:creationId xmlns:a16="http://schemas.microsoft.com/office/drawing/2014/main" id="{E0A53668-F2DD-46F8-B884-5A6D76517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000125"/>
            <a:ext cx="20955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Câu chuyện: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1F078C1D-B41A-122C-657B-78BC57A06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4" y="1357313"/>
            <a:ext cx="37861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ÂM THANH KÌ DIỆU</a:t>
            </a:r>
          </a:p>
        </p:txBody>
      </p:sp>
      <p:pic>
        <p:nvPicPr>
          <p:cNvPr id="36870" name="Picture 8" descr="000o">
            <a:extLst>
              <a:ext uri="{FF2B5EF4-FFF2-40B4-BE49-F238E27FC236}">
                <a16:creationId xmlns:a16="http://schemas.microsoft.com/office/drawing/2014/main" id="{1938932C-FB43-ED2F-9857-8CC0CB658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 descr="000o">
            <a:extLst>
              <a:ext uri="{FF2B5EF4-FFF2-40B4-BE49-F238E27FC236}">
                <a16:creationId xmlns:a16="http://schemas.microsoft.com/office/drawing/2014/main" id="{F7A64204-4AF8-6C3D-90D3-5DDA3104E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000o">
            <a:extLst>
              <a:ext uri="{FF2B5EF4-FFF2-40B4-BE49-F238E27FC236}">
                <a16:creationId xmlns:a16="http://schemas.microsoft.com/office/drawing/2014/main" id="{6F911EAE-335F-6DE9-23A1-301A8FCE82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1" descr="000o">
            <a:extLst>
              <a:ext uri="{FF2B5EF4-FFF2-40B4-BE49-F238E27FC236}">
                <a16:creationId xmlns:a16="http://schemas.microsoft.com/office/drawing/2014/main" id="{3EC387B2-4B7A-3C3A-F894-D1696CA2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A031057D-6334-75E6-7A54-9DED8F75E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786064"/>
            <a:ext cx="1419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Việt Anh</a:t>
            </a:r>
          </a:p>
        </p:txBody>
      </p:sp>
      <p:sp>
        <p:nvSpPr>
          <p:cNvPr id="37899" name="Text Box 9">
            <a:extLst>
              <a:ext uri="{FF2B5EF4-FFF2-40B4-BE49-F238E27FC236}">
                <a16:creationId xmlns:a16="http://schemas.microsoft.com/office/drawing/2014/main" id="{0B8B7AFC-625F-D770-200C-9BDBB2EE1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928814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Học hát: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9F259D0-85AA-6359-2950-F6A092A49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286000"/>
            <a:ext cx="37861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VÀO RỪNG HOA</a:t>
            </a:r>
          </a:p>
        </p:txBody>
      </p:sp>
      <p:sp>
        <p:nvSpPr>
          <p:cNvPr id="36877" name="Rectangle 3">
            <a:extLst>
              <a:ext uri="{FF2B5EF4-FFF2-40B4-BE49-F238E27FC236}">
                <a16:creationId xmlns:a16="http://schemas.microsoft.com/office/drawing/2014/main" id="{3EBF88D5-BC27-CF19-5EF3-A9C12558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9" y="222251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13" grpId="0"/>
      <p:bldP spid="3789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000o">
            <a:extLst>
              <a:ext uri="{FF2B5EF4-FFF2-40B4-BE49-F238E27FC236}">
                <a16:creationId xmlns:a16="http://schemas.microsoft.com/office/drawing/2014/main" id="{D7E8CDAA-C15D-6862-1EA2-CA163C4072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9" descr="000o">
            <a:extLst>
              <a:ext uri="{FF2B5EF4-FFF2-40B4-BE49-F238E27FC236}">
                <a16:creationId xmlns:a16="http://schemas.microsoft.com/office/drawing/2014/main" id="{225E7130-35BE-C1E8-9B8B-CFD970B3D7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000o">
            <a:extLst>
              <a:ext uri="{FF2B5EF4-FFF2-40B4-BE49-F238E27FC236}">
                <a16:creationId xmlns:a16="http://schemas.microsoft.com/office/drawing/2014/main" id="{B414D3AE-3F3A-B3A5-B2FC-1902288D82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000o">
            <a:extLst>
              <a:ext uri="{FF2B5EF4-FFF2-40B4-BE49-F238E27FC236}">
                <a16:creationId xmlns:a16="http://schemas.microsoft.com/office/drawing/2014/main" id="{4F309C0A-9DC6-0324-3374-D190EDB89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B3D4617-2B88-3FDB-3333-51E628178AE0}"/>
              </a:ext>
            </a:extLst>
          </p:cNvPr>
          <p:cNvSpPr/>
          <p:nvPr/>
        </p:nvSpPr>
        <p:spPr>
          <a:xfrm>
            <a:off x="3352800" y="1571626"/>
            <a:ext cx="1189038" cy="120491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9" name="Picture 11">
            <a:extLst>
              <a:ext uri="{FF2B5EF4-FFF2-40B4-BE49-F238E27FC236}">
                <a16:creationId xmlns:a16="http://schemas.microsoft.com/office/drawing/2014/main" id="{0BFDE429-2B34-7184-41BB-BF0E927723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268288"/>
            <a:ext cx="93249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Callout 5">
            <a:extLst>
              <a:ext uri="{FF2B5EF4-FFF2-40B4-BE49-F238E27FC236}">
                <a16:creationId xmlns:a16="http://schemas.microsoft.com/office/drawing/2014/main" id="{BC1117A5-F04C-4D25-4286-4A5EB6DD97CF}"/>
              </a:ext>
            </a:extLst>
          </p:cNvPr>
          <p:cNvSpPr/>
          <p:nvPr/>
        </p:nvSpPr>
        <p:spPr>
          <a:xfrm>
            <a:off x="7415214" y="111126"/>
            <a:ext cx="2466975" cy="1317625"/>
          </a:xfrm>
          <a:prstGeom prst="wedgeEllipseCallout">
            <a:avLst>
              <a:gd name="adj1" fmla="val -27169"/>
              <a:gd name="adj2" fmla="val 7353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</a:t>
            </a:r>
          </a:p>
        </p:txBody>
      </p:sp>
      <p:sp>
        <p:nvSpPr>
          <p:cNvPr id="14" name="Oval Callout 6">
            <a:extLst>
              <a:ext uri="{FF2B5EF4-FFF2-40B4-BE49-F238E27FC236}">
                <a16:creationId xmlns:a16="http://schemas.microsoft.com/office/drawing/2014/main" id="{60073643-AC4C-29C3-90C1-5CF2B17A1FD4}"/>
              </a:ext>
            </a:extLst>
          </p:cNvPr>
          <p:cNvSpPr/>
          <p:nvPr/>
        </p:nvSpPr>
        <p:spPr>
          <a:xfrm>
            <a:off x="1143000" y="2547938"/>
            <a:ext cx="1847850" cy="1014412"/>
          </a:xfrm>
          <a:prstGeom prst="wedgeEllipseCallout">
            <a:avLst>
              <a:gd name="adj1" fmla="val 49555"/>
              <a:gd name="adj2" fmla="val 58984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Callout 7">
            <a:extLst>
              <a:ext uri="{FF2B5EF4-FFF2-40B4-BE49-F238E27FC236}">
                <a16:creationId xmlns:a16="http://schemas.microsoft.com/office/drawing/2014/main" id="{A5552CF3-D562-23D3-751B-BA15D4C63B4A}"/>
              </a:ext>
            </a:extLst>
          </p:cNvPr>
          <p:cNvSpPr/>
          <p:nvPr/>
        </p:nvSpPr>
        <p:spPr>
          <a:xfrm>
            <a:off x="3217863" y="1912939"/>
            <a:ext cx="1847850" cy="1012825"/>
          </a:xfrm>
          <a:prstGeom prst="wedgeEllipseCallout">
            <a:avLst>
              <a:gd name="adj1" fmla="val 32234"/>
              <a:gd name="adj2" fmla="val 78592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Callout 8">
            <a:extLst>
              <a:ext uri="{FF2B5EF4-FFF2-40B4-BE49-F238E27FC236}">
                <a16:creationId xmlns:a16="http://schemas.microsoft.com/office/drawing/2014/main" id="{A6BA6ED0-CB35-B629-E102-26F8768F6F8E}"/>
              </a:ext>
            </a:extLst>
          </p:cNvPr>
          <p:cNvSpPr/>
          <p:nvPr/>
        </p:nvSpPr>
        <p:spPr>
          <a:xfrm>
            <a:off x="9732964" y="2714626"/>
            <a:ext cx="1849437" cy="1012825"/>
          </a:xfrm>
          <a:prstGeom prst="wedgeEllipseCallout">
            <a:avLst>
              <a:gd name="adj1" fmla="val -49501"/>
              <a:gd name="adj2" fmla="val 61785"/>
            </a:avLst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  <a:extLst>
              <a:ext uri="{FF2B5EF4-FFF2-40B4-BE49-F238E27FC236}">
                <a16:creationId xmlns:a16="http://schemas.microsoft.com/office/drawing/2014/main" id="{944EF9EC-255B-6282-E7FB-5E27D0ACC80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  <a:extLst>
              <a:ext uri="{FF2B5EF4-FFF2-40B4-BE49-F238E27FC236}">
                <a16:creationId xmlns:a16="http://schemas.microsoft.com/office/drawing/2014/main" id="{0FB71D2A-E11C-14F7-8C49-5B635A4A349F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641738" y="1046523"/>
            <a:ext cx="1064736" cy="814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14">
            <a:extLst>
              <a:ext uri="{FF2B5EF4-FFF2-40B4-BE49-F238E27FC236}">
                <a16:creationId xmlns:a16="http://schemas.microsoft.com/office/drawing/2014/main" id="{17156375-4E19-0125-FE9D-26456010B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3">
            <a:extLst>
              <a:ext uri="{FF2B5EF4-FFF2-40B4-BE49-F238E27FC236}">
                <a16:creationId xmlns:a16="http://schemas.microsoft.com/office/drawing/2014/main" id="{E9B3E208-B49F-2C54-40A4-2EA94E2C0043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7860507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 anchor="ctr"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9" name="AutoShape 17">
            <a:extLst>
              <a:ext uri="{FF2B5EF4-FFF2-40B4-BE49-F238E27FC236}">
                <a16:creationId xmlns:a16="http://schemas.microsoft.com/office/drawing/2014/main" id="{CA7F740A-F92A-79FA-3D6C-5E0D4406AD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07153" y="214290"/>
            <a:ext cx="9824119" cy="85725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4996" tIns="44996" rIns="44996" bIns="44996" anchor="ctr"/>
          <a:lstStyle/>
          <a:p>
            <a:pPr algn="ctr">
              <a:defRPr/>
            </a:pP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81" name="Text Box 26">
            <a:extLst>
              <a:ext uri="{FF2B5EF4-FFF2-40B4-BE49-F238E27FC236}">
                <a16:creationId xmlns:a16="http://schemas.microsoft.com/office/drawing/2014/main" id="{A051C3D8-CECC-CFE8-EB4D-4FF2C5D93A1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52576" y="309563"/>
            <a:ext cx="91090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CHUYỆN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085466D-7069-9E4D-AAD6-F74012D19EC6}"/>
              </a:ext>
            </a:extLst>
          </p:cNvPr>
          <p:cNvSpPr/>
          <p:nvPr/>
        </p:nvSpPr>
        <p:spPr>
          <a:xfrm>
            <a:off x="2152651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7179" name="Group 79">
            <a:extLst>
              <a:ext uri="{FF2B5EF4-FFF2-40B4-BE49-F238E27FC236}">
                <a16:creationId xmlns:a16="http://schemas.microsoft.com/office/drawing/2014/main" id="{99F0545C-7A02-30DA-4620-173938FEFDD7}"/>
              </a:ext>
            </a:extLst>
          </p:cNvPr>
          <p:cNvGrpSpPr>
            <a:grpSpLocks/>
          </p:cNvGrpSpPr>
          <p:nvPr/>
        </p:nvGrpSpPr>
        <p:grpSpPr bwMode="auto">
          <a:xfrm>
            <a:off x="2409826" y="1293814"/>
            <a:ext cx="7629525" cy="4206875"/>
            <a:chOff x="2000726" y="634536"/>
            <a:chExt cx="4304139" cy="4878451"/>
          </a:xfrm>
        </p:grpSpPr>
        <p:sp>
          <p:nvSpPr>
            <p:cNvPr id="7191" name="Rectangle 18">
              <a:extLst>
                <a:ext uri="{FF2B5EF4-FFF2-40B4-BE49-F238E27FC236}">
                  <a16:creationId xmlns:a16="http://schemas.microsoft.com/office/drawing/2014/main" id="{29304F26-7F72-F7FA-DE8A-AE85E5C3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7192" name="Group 6">
              <a:extLst>
                <a:ext uri="{FF2B5EF4-FFF2-40B4-BE49-F238E27FC236}">
                  <a16:creationId xmlns:a16="http://schemas.microsoft.com/office/drawing/2014/main" id="{029F2724-D16A-E185-3E9F-47C9907C3A9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7193" name="Gruppe 165">
                <a:extLst>
                  <a:ext uri="{FF2B5EF4-FFF2-40B4-BE49-F238E27FC236}">
                    <a16:creationId xmlns:a16="http://schemas.microsoft.com/office/drawing/2014/main" id="{4179C0DD-396F-FF6C-7B2C-718FC25532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7250" name="Gruppe 131">
                  <a:extLst>
                    <a:ext uri="{FF2B5EF4-FFF2-40B4-BE49-F238E27FC236}">
                      <a16:creationId xmlns:a16="http://schemas.microsoft.com/office/drawing/2014/main" id="{AB9969E1-547F-62AF-D8AE-D913F1CFDD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>
                    <a:extLst>
                      <a:ext uri="{FF2B5EF4-FFF2-40B4-BE49-F238E27FC236}">
                        <a16:creationId xmlns:a16="http://schemas.microsoft.com/office/drawing/2014/main" id="{9324D4DB-4DC4-2C90-1A92-61E3A52DB7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>
                    <a:extLst>
                      <a:ext uri="{FF2B5EF4-FFF2-40B4-BE49-F238E27FC236}">
                        <a16:creationId xmlns:a16="http://schemas.microsoft.com/office/drawing/2014/main" id="{3F4BA7A7-C9C1-E176-4348-AD565430A7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4006" y="1313434"/>
                    <a:ext cx="268532" cy="4162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1" name="Gruppe 132">
                  <a:extLst>
                    <a:ext uri="{FF2B5EF4-FFF2-40B4-BE49-F238E27FC236}">
                      <a16:creationId xmlns:a16="http://schemas.microsoft.com/office/drawing/2014/main" id="{8F61E62A-B154-7C97-238E-6A795F4F3F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>
                    <a:extLst>
                      <a:ext uri="{FF2B5EF4-FFF2-40B4-BE49-F238E27FC236}">
                        <a16:creationId xmlns:a16="http://schemas.microsoft.com/office/drawing/2014/main" id="{E6F1481F-3163-76BF-CCE8-CF763515C4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>
                    <a:extLst>
                      <a:ext uri="{FF2B5EF4-FFF2-40B4-BE49-F238E27FC236}">
                        <a16:creationId xmlns:a16="http://schemas.microsoft.com/office/drawing/2014/main" id="{64E44205-5E81-CB03-4EF0-A816D1E18B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2964" y="1313434"/>
                    <a:ext cx="249231" cy="4162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2" name="Gruppe 135">
                  <a:extLst>
                    <a:ext uri="{FF2B5EF4-FFF2-40B4-BE49-F238E27FC236}">
                      <a16:creationId xmlns:a16="http://schemas.microsoft.com/office/drawing/2014/main" id="{51F14D30-26B8-E2EA-B670-2360C96E68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>
                    <a:extLst>
                      <a:ext uri="{FF2B5EF4-FFF2-40B4-BE49-F238E27FC236}">
                        <a16:creationId xmlns:a16="http://schemas.microsoft.com/office/drawing/2014/main" id="{A36F49D8-B637-ED63-24C0-7D9524446F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>
                    <a:extLst>
                      <a:ext uri="{FF2B5EF4-FFF2-40B4-BE49-F238E27FC236}">
                        <a16:creationId xmlns:a16="http://schemas.microsoft.com/office/drawing/2014/main" id="{2AABD132-8C6F-7ED1-A0EC-2F7A0D8CF3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4091" y="1313434"/>
                    <a:ext cx="274406" cy="4162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3" name="Gruppe 138">
                  <a:extLst>
                    <a:ext uri="{FF2B5EF4-FFF2-40B4-BE49-F238E27FC236}">
                      <a16:creationId xmlns:a16="http://schemas.microsoft.com/office/drawing/2014/main" id="{8DA41E41-304B-197F-CE6B-E00ABB2AFA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>
                    <a:extLst>
                      <a:ext uri="{FF2B5EF4-FFF2-40B4-BE49-F238E27FC236}">
                        <a16:creationId xmlns:a16="http://schemas.microsoft.com/office/drawing/2014/main" id="{F20054AE-EF4D-55C6-38AA-E005AAF6C1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>
                    <a:extLst>
                      <a:ext uri="{FF2B5EF4-FFF2-40B4-BE49-F238E27FC236}">
                        <a16:creationId xmlns:a16="http://schemas.microsoft.com/office/drawing/2014/main" id="{7EE92189-3544-390D-6186-00802F81B3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3680" y="1313434"/>
                    <a:ext cx="248392" cy="4162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4" name="Gruppe 141">
                  <a:extLst>
                    <a:ext uri="{FF2B5EF4-FFF2-40B4-BE49-F238E27FC236}">
                      <a16:creationId xmlns:a16="http://schemas.microsoft.com/office/drawing/2014/main" id="{6527EE22-4754-444F-3820-C04ED33679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>
                    <a:extLst>
                      <a:ext uri="{FF2B5EF4-FFF2-40B4-BE49-F238E27FC236}">
                        <a16:creationId xmlns:a16="http://schemas.microsoft.com/office/drawing/2014/main" id="{530EF1F3-E81B-8DB3-ECA1-1C0D0241E1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>
                    <a:extLst>
                      <a:ext uri="{FF2B5EF4-FFF2-40B4-BE49-F238E27FC236}">
                        <a16:creationId xmlns:a16="http://schemas.microsoft.com/office/drawing/2014/main" id="{91136F73-8808-7949-0AAA-A454EE4333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4946" y="1313434"/>
                    <a:ext cx="266014" cy="416243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5" name="Gruppe 144">
                  <a:extLst>
                    <a:ext uri="{FF2B5EF4-FFF2-40B4-BE49-F238E27FC236}">
                      <a16:creationId xmlns:a16="http://schemas.microsoft.com/office/drawing/2014/main" id="{01A9E7F2-0CED-57DB-4548-30034C9D89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>
                    <a:extLst>
                      <a:ext uri="{FF2B5EF4-FFF2-40B4-BE49-F238E27FC236}">
                        <a16:creationId xmlns:a16="http://schemas.microsoft.com/office/drawing/2014/main" id="{302A5C52-A1B0-3D4C-4FE8-651638D2C1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>
                    <a:extLst>
                      <a:ext uri="{FF2B5EF4-FFF2-40B4-BE49-F238E27FC236}">
                        <a16:creationId xmlns:a16="http://schemas.microsoft.com/office/drawing/2014/main" id="{4BC57A1C-6088-1533-6CF4-20E9C268F7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1318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6" name="Gruppe 147">
                  <a:extLst>
                    <a:ext uri="{FF2B5EF4-FFF2-40B4-BE49-F238E27FC236}">
                      <a16:creationId xmlns:a16="http://schemas.microsoft.com/office/drawing/2014/main" id="{CA28F9DE-B5E4-100A-7EBD-E18AF2D9C0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>
                    <a:extLst>
                      <a:ext uri="{FF2B5EF4-FFF2-40B4-BE49-F238E27FC236}">
                        <a16:creationId xmlns:a16="http://schemas.microsoft.com/office/drawing/2014/main" id="{37599BA6-7490-8DA6-F761-545975A4A4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>
                    <a:extLst>
                      <a:ext uri="{FF2B5EF4-FFF2-40B4-BE49-F238E27FC236}">
                        <a16:creationId xmlns:a16="http://schemas.microsoft.com/office/drawing/2014/main" id="{CF653E84-DEE7-39E4-DB3B-BA4007A51E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2376" y="1321037"/>
                    <a:ext cx="28363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7" name="Gruppe 150">
                  <a:extLst>
                    <a:ext uri="{FF2B5EF4-FFF2-40B4-BE49-F238E27FC236}">
                      <a16:creationId xmlns:a16="http://schemas.microsoft.com/office/drawing/2014/main" id="{5673E36C-638B-F13D-C837-501137D745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>
                    <a:extLst>
                      <a:ext uri="{FF2B5EF4-FFF2-40B4-BE49-F238E27FC236}">
                        <a16:creationId xmlns:a16="http://schemas.microsoft.com/office/drawing/2014/main" id="{E526BA0D-CC7E-5D5F-D2CE-AE510FCD5D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>
                    <a:extLst>
                      <a:ext uri="{FF2B5EF4-FFF2-40B4-BE49-F238E27FC236}">
                        <a16:creationId xmlns:a16="http://schemas.microsoft.com/office/drawing/2014/main" id="{30FA3C84-E650-9856-5F8F-C305F5984F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159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8" name="Gruppe 153">
                  <a:extLst>
                    <a:ext uri="{FF2B5EF4-FFF2-40B4-BE49-F238E27FC236}">
                      <a16:creationId xmlns:a16="http://schemas.microsoft.com/office/drawing/2014/main" id="{1F1E4AEA-0126-5D7D-77BA-4BA08B1D18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>
                    <a:extLst>
                      <a:ext uri="{FF2B5EF4-FFF2-40B4-BE49-F238E27FC236}">
                        <a16:creationId xmlns:a16="http://schemas.microsoft.com/office/drawing/2014/main" id="{0737EC53-DE7A-82D2-2135-3E7D3B8C01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>
                    <a:extLst>
                      <a:ext uri="{FF2B5EF4-FFF2-40B4-BE49-F238E27FC236}">
                        <a16:creationId xmlns:a16="http://schemas.microsoft.com/office/drawing/2014/main" id="{A39A5937-7A33-11FD-EC7B-88E96EBB26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2601" y="1321037"/>
                    <a:ext cx="222379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59" name="Gruppe 156">
                  <a:extLst>
                    <a:ext uri="{FF2B5EF4-FFF2-40B4-BE49-F238E27FC236}">
                      <a16:creationId xmlns:a16="http://schemas.microsoft.com/office/drawing/2014/main" id="{8053550F-6FC4-103E-63B7-AD544A5C384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>
                    <a:extLst>
                      <a:ext uri="{FF2B5EF4-FFF2-40B4-BE49-F238E27FC236}">
                        <a16:creationId xmlns:a16="http://schemas.microsoft.com/office/drawing/2014/main" id="{2F9873DB-AE7D-055D-F4C9-BA6B671BC0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>
                    <a:extLst>
                      <a:ext uri="{FF2B5EF4-FFF2-40B4-BE49-F238E27FC236}">
                        <a16:creationId xmlns:a16="http://schemas.microsoft.com/office/drawing/2014/main" id="{530FF12F-6B4A-77AE-019A-E8EDCC0B09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3099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60" name="Gruppe 159">
                  <a:extLst>
                    <a:ext uri="{FF2B5EF4-FFF2-40B4-BE49-F238E27FC236}">
                      <a16:creationId xmlns:a16="http://schemas.microsoft.com/office/drawing/2014/main" id="{F11C82CB-EFF0-70D7-88BE-9CADD42E8C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>
                    <a:extLst>
                      <a:ext uri="{FF2B5EF4-FFF2-40B4-BE49-F238E27FC236}">
                        <a16:creationId xmlns:a16="http://schemas.microsoft.com/office/drawing/2014/main" id="{5A7713E6-92DD-6064-D0DF-50CF69407C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>
                    <a:extLst>
                      <a:ext uri="{FF2B5EF4-FFF2-40B4-BE49-F238E27FC236}">
                        <a16:creationId xmlns:a16="http://schemas.microsoft.com/office/drawing/2014/main" id="{E79DA376-9A21-339E-75B0-084FF4B9AF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3527" y="1321037"/>
                    <a:ext cx="206434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7194" name="Gruppe 165">
                <a:extLst>
                  <a:ext uri="{FF2B5EF4-FFF2-40B4-BE49-F238E27FC236}">
                    <a16:creationId xmlns:a16="http://schemas.microsoft.com/office/drawing/2014/main" id="{304D8D4A-D68E-C67D-A9A3-1AFB2ECB09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7195" name="Gruppe 131">
                  <a:extLst>
                    <a:ext uri="{FF2B5EF4-FFF2-40B4-BE49-F238E27FC236}">
                      <a16:creationId xmlns:a16="http://schemas.microsoft.com/office/drawing/2014/main" id="{C2C34A06-8EA8-CB10-C76A-43B93A97CD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>
                    <a:extLst>
                      <a:ext uri="{FF2B5EF4-FFF2-40B4-BE49-F238E27FC236}">
                        <a16:creationId xmlns:a16="http://schemas.microsoft.com/office/drawing/2014/main" id="{82EC5D89-A893-FFB1-A0D5-F227D18157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>
                    <a:extLst>
                      <a:ext uri="{FF2B5EF4-FFF2-40B4-BE49-F238E27FC236}">
                        <a16:creationId xmlns:a16="http://schemas.microsoft.com/office/drawing/2014/main" id="{4CFCEB55-6E8B-47BC-04AC-F0CD08E053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5036" y="1317229"/>
                    <a:ext cx="223217" cy="4143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196" name="Gruppe 132">
                  <a:extLst>
                    <a:ext uri="{FF2B5EF4-FFF2-40B4-BE49-F238E27FC236}">
                      <a16:creationId xmlns:a16="http://schemas.microsoft.com/office/drawing/2014/main" id="{7F0212F3-93D4-9048-64BD-D62711172C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>
                    <a:extLst>
                      <a:ext uri="{FF2B5EF4-FFF2-40B4-BE49-F238E27FC236}">
                        <a16:creationId xmlns:a16="http://schemas.microsoft.com/office/drawing/2014/main" id="{41723C35-151E-D179-C63F-34CBEF8E33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>
                    <a:extLst>
                      <a:ext uri="{FF2B5EF4-FFF2-40B4-BE49-F238E27FC236}">
                        <a16:creationId xmlns:a16="http://schemas.microsoft.com/office/drawing/2014/main" id="{1BAEB765-FAED-5BD2-F7DE-542FDFA57D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2036" y="1317230"/>
                    <a:ext cx="201399" cy="4143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197" name="Gruppe 135">
                  <a:extLst>
                    <a:ext uri="{FF2B5EF4-FFF2-40B4-BE49-F238E27FC236}">
                      <a16:creationId xmlns:a16="http://schemas.microsoft.com/office/drawing/2014/main" id="{B2398F56-BCFB-9F6F-21AF-318E46FCDD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>
                    <a:extLst>
                      <a:ext uri="{FF2B5EF4-FFF2-40B4-BE49-F238E27FC236}">
                        <a16:creationId xmlns:a16="http://schemas.microsoft.com/office/drawing/2014/main" id="{CDD2B9C2-FC9D-FB1F-ACE0-BAA4BFB1CE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>
                    <a:extLst>
                      <a:ext uri="{FF2B5EF4-FFF2-40B4-BE49-F238E27FC236}">
                        <a16:creationId xmlns:a16="http://schemas.microsoft.com/office/drawing/2014/main" id="{92C6F525-B1C5-8118-5090-7806FFBFE1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8128" y="1317229"/>
                    <a:ext cx="270211" cy="4143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198" name="Gruppe 138">
                  <a:extLst>
                    <a:ext uri="{FF2B5EF4-FFF2-40B4-BE49-F238E27FC236}">
                      <a16:creationId xmlns:a16="http://schemas.microsoft.com/office/drawing/2014/main" id="{67EE1A78-BE2B-6838-E73B-16FBC5905B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>
                    <a:extLst>
                      <a:ext uri="{FF2B5EF4-FFF2-40B4-BE49-F238E27FC236}">
                        <a16:creationId xmlns:a16="http://schemas.microsoft.com/office/drawing/2014/main" id="{27294B70-57A9-7538-539A-F408070585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>
                    <a:extLst>
                      <a:ext uri="{FF2B5EF4-FFF2-40B4-BE49-F238E27FC236}">
                        <a16:creationId xmlns:a16="http://schemas.microsoft.com/office/drawing/2014/main" id="{7BC4D4F3-4808-0D16-0F7E-764FE9923E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4500" y="1317229"/>
                    <a:ext cx="225735" cy="4143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199" name="Gruppe 141">
                  <a:extLst>
                    <a:ext uri="{FF2B5EF4-FFF2-40B4-BE49-F238E27FC236}">
                      <a16:creationId xmlns:a16="http://schemas.microsoft.com/office/drawing/2014/main" id="{5DC9FE38-7477-D8FF-896B-F30FFBF439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>
                    <a:extLst>
                      <a:ext uri="{FF2B5EF4-FFF2-40B4-BE49-F238E27FC236}">
                        <a16:creationId xmlns:a16="http://schemas.microsoft.com/office/drawing/2014/main" id="{74E04204-369E-4330-579C-331729FDC5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>
                    <a:extLst>
                      <a:ext uri="{FF2B5EF4-FFF2-40B4-BE49-F238E27FC236}">
                        <a16:creationId xmlns:a16="http://schemas.microsoft.com/office/drawing/2014/main" id="{78EB481B-5A27-B6D1-D488-71778D7DE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8284" y="1317229"/>
                    <a:ext cx="229092" cy="4143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00" name="Gruppe 144">
                  <a:extLst>
                    <a:ext uri="{FF2B5EF4-FFF2-40B4-BE49-F238E27FC236}">
                      <a16:creationId xmlns:a16="http://schemas.microsoft.com/office/drawing/2014/main" id="{90A81C3C-ADCE-03ED-CC77-4FC97547D3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>
                    <a:extLst>
                      <a:ext uri="{FF2B5EF4-FFF2-40B4-BE49-F238E27FC236}">
                        <a16:creationId xmlns:a16="http://schemas.microsoft.com/office/drawing/2014/main" id="{17D9E52C-74B6-134E-75BB-1B429C0B2C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>
                    <a:extLst>
                      <a:ext uri="{FF2B5EF4-FFF2-40B4-BE49-F238E27FC236}">
                        <a16:creationId xmlns:a16="http://schemas.microsoft.com/office/drawing/2014/main" id="{56FCC102-E48B-6FEA-1497-25727087C3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5216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01" name="Gruppe 147">
                  <a:extLst>
                    <a:ext uri="{FF2B5EF4-FFF2-40B4-BE49-F238E27FC236}">
                      <a16:creationId xmlns:a16="http://schemas.microsoft.com/office/drawing/2014/main" id="{24D0780E-F625-5CE0-156D-658BA35457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>
                    <a:extLst>
                      <a:ext uri="{FF2B5EF4-FFF2-40B4-BE49-F238E27FC236}">
                        <a16:creationId xmlns:a16="http://schemas.microsoft.com/office/drawing/2014/main" id="{4289A7D4-96E9-F3A8-D991-8C37960DF6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>
                    <a:extLst>
                      <a:ext uri="{FF2B5EF4-FFF2-40B4-BE49-F238E27FC236}">
                        <a16:creationId xmlns:a16="http://schemas.microsoft.com/office/drawing/2014/main" id="{F30BAD41-8C20-5834-BAD4-A2D625B1AE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3335" y="1326732"/>
                    <a:ext cx="21146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02" name="Gruppe 150">
                  <a:extLst>
                    <a:ext uri="{FF2B5EF4-FFF2-40B4-BE49-F238E27FC236}">
                      <a16:creationId xmlns:a16="http://schemas.microsoft.com/office/drawing/2014/main" id="{921AEDC5-B78F-C2E8-1565-A5BC938B81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>
                    <a:extLst>
                      <a:ext uri="{FF2B5EF4-FFF2-40B4-BE49-F238E27FC236}">
                        <a16:creationId xmlns:a16="http://schemas.microsoft.com/office/drawing/2014/main" id="{6733C4D7-6F1E-E6AB-01B1-219537B31F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>
                    <a:extLst>
                      <a:ext uri="{FF2B5EF4-FFF2-40B4-BE49-F238E27FC236}">
                        <a16:creationId xmlns:a16="http://schemas.microsoft.com/office/drawing/2014/main" id="{5F442161-FF76-72F9-ED92-79CF1B58C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2924" y="1326732"/>
                    <a:ext cx="21482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03" name="Gruppe 153">
                  <a:extLst>
                    <a:ext uri="{FF2B5EF4-FFF2-40B4-BE49-F238E27FC236}">
                      <a16:creationId xmlns:a16="http://schemas.microsoft.com/office/drawing/2014/main" id="{87B06BFD-0E58-252C-131C-E6FD3310F4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>
                    <a:extLst>
                      <a:ext uri="{FF2B5EF4-FFF2-40B4-BE49-F238E27FC236}">
                        <a16:creationId xmlns:a16="http://schemas.microsoft.com/office/drawing/2014/main" id="{2CDA4B05-B2DC-CD2F-44F5-D07AC125F3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>
                    <a:extLst>
                      <a:ext uri="{FF2B5EF4-FFF2-40B4-BE49-F238E27FC236}">
                        <a16:creationId xmlns:a16="http://schemas.microsoft.com/office/drawing/2014/main" id="{45B3DA70-DBBF-4ACC-28EF-8842F3D518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0695" y="1326732"/>
                    <a:ext cx="25342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04" name="Gruppe 156">
                  <a:extLst>
                    <a:ext uri="{FF2B5EF4-FFF2-40B4-BE49-F238E27FC236}">
                      <a16:creationId xmlns:a16="http://schemas.microsoft.com/office/drawing/2014/main" id="{22C9BA14-BDB1-1EFA-1CBC-39E2F76EFD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>
                    <a:extLst>
                      <a:ext uri="{FF2B5EF4-FFF2-40B4-BE49-F238E27FC236}">
                        <a16:creationId xmlns:a16="http://schemas.microsoft.com/office/drawing/2014/main" id="{17C1EA4D-5F2B-AD58-5453-96282AA68E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>
                    <a:extLst>
                      <a:ext uri="{FF2B5EF4-FFF2-40B4-BE49-F238E27FC236}">
                        <a16:creationId xmlns:a16="http://schemas.microsoft.com/office/drawing/2014/main" id="{16293C1C-D271-A648-2DE9-8D0536D9A6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7765" y="1326732"/>
                    <a:ext cx="25678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7205" name="Gruppe 159">
                  <a:extLst>
                    <a:ext uri="{FF2B5EF4-FFF2-40B4-BE49-F238E27FC236}">
                      <a16:creationId xmlns:a16="http://schemas.microsoft.com/office/drawing/2014/main" id="{619955A3-5D0C-2783-28EE-71FBF115D6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>
                    <a:extLst>
                      <a:ext uri="{FF2B5EF4-FFF2-40B4-BE49-F238E27FC236}">
                        <a16:creationId xmlns:a16="http://schemas.microsoft.com/office/drawing/2014/main" id="{3D3E4271-5560-6E98-9D5B-2D82C7B2C4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>
                    <a:extLst>
                      <a:ext uri="{FF2B5EF4-FFF2-40B4-BE49-F238E27FC236}">
                        <a16:creationId xmlns:a16="http://schemas.microsoft.com/office/drawing/2014/main" id="{C88BACFF-9F6B-7AD2-141B-EFB7ED0F3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4907" y="1326732"/>
                    <a:ext cx="24755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7180" name="Picture 13" descr="5">
            <a:extLst>
              <a:ext uri="{FF2B5EF4-FFF2-40B4-BE49-F238E27FC236}">
                <a16:creationId xmlns:a16="http://schemas.microsoft.com/office/drawing/2014/main" id="{10A7535A-4E60-804F-ED6F-AC459B00C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9" y="5643564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2" descr="5">
            <a:extLst>
              <a:ext uri="{FF2B5EF4-FFF2-40B4-BE49-F238E27FC236}">
                <a16:creationId xmlns:a16="http://schemas.microsoft.com/office/drawing/2014/main" id="{C3E38E93-EF67-61E0-961A-18FB3BD0E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1" y="5332414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5">
            <a:extLst>
              <a:ext uri="{FF2B5EF4-FFF2-40B4-BE49-F238E27FC236}">
                <a16:creationId xmlns:a16="http://schemas.microsoft.com/office/drawing/2014/main" id="{EE7D5D3F-2FC4-B105-F0BB-52511C114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3" descr="5">
            <a:extLst>
              <a:ext uri="{FF2B5EF4-FFF2-40B4-BE49-F238E27FC236}">
                <a16:creationId xmlns:a16="http://schemas.microsoft.com/office/drawing/2014/main" id="{381EE6C2-1E7C-8160-7E1A-19E312DC4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01" y="117476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000o">
            <a:extLst>
              <a:ext uri="{FF2B5EF4-FFF2-40B4-BE49-F238E27FC236}">
                <a16:creationId xmlns:a16="http://schemas.microsoft.com/office/drawing/2014/main" id="{1BCB6AF6-8CF0-EE00-44E3-222A566868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9" descr="000o">
            <a:extLst>
              <a:ext uri="{FF2B5EF4-FFF2-40B4-BE49-F238E27FC236}">
                <a16:creationId xmlns:a16="http://schemas.microsoft.com/office/drawing/2014/main" id="{F57D89E2-6C21-1AA4-D53B-D8AB9491BC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0" descr="000o">
            <a:extLst>
              <a:ext uri="{FF2B5EF4-FFF2-40B4-BE49-F238E27FC236}">
                <a16:creationId xmlns:a16="http://schemas.microsoft.com/office/drawing/2014/main" id="{BD2A6D22-1133-54BB-14FA-6664054BBD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1" descr="000o">
            <a:extLst>
              <a:ext uri="{FF2B5EF4-FFF2-40B4-BE49-F238E27FC236}">
                <a16:creationId xmlns:a16="http://schemas.microsoft.com/office/drawing/2014/main" id="{CF4FD4EB-4B98-6819-C0BB-ED5CA4E234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8" name="AutoShape 151" descr="Kết quả hình ảnh cho rong rắn lên mấy">
            <a:extLst>
              <a:ext uri="{FF2B5EF4-FFF2-40B4-BE49-F238E27FC236}">
                <a16:creationId xmlns:a16="http://schemas.microsoft.com/office/drawing/2014/main" id="{15564D02-BB13-138F-86B9-4273A7F78B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/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7189" name="Content Placeholder 3">
            <a:extLst>
              <a:ext uri="{FF2B5EF4-FFF2-40B4-BE49-F238E27FC236}">
                <a16:creationId xmlns:a16="http://schemas.microsoft.com/office/drawing/2014/main" id="{1D712F5F-77ED-866C-EE67-15035DA3DA2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1730375"/>
            <a:ext cx="7620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Text Box 26">
            <a:extLst>
              <a:ext uri="{FF2B5EF4-FFF2-40B4-BE49-F238E27FC236}">
                <a16:creationId xmlns:a16="http://schemas.microsoft.com/office/drawing/2014/main" id="{7DB47B31-C1F5-6DF9-D103-DD4910F8A82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881189" y="1785938"/>
            <a:ext cx="4929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KHU RỪNG KÌ DIỆU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</p:childTnLst>
        </p:cTn>
      </p:par>
    </p:tnLst>
    <p:bldLst>
      <p:bldP spid="23581" grpId="0"/>
      <p:bldP spid="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3">
            <a:extLst>
              <a:ext uri="{FF2B5EF4-FFF2-40B4-BE49-F238E27FC236}">
                <a16:creationId xmlns:a16="http://schemas.microsoft.com/office/drawing/2014/main" id="{61B1731D-74C2-BF4E-B359-7B7C89AD82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10972800" cy="6858000"/>
          </a:xfrm>
        </p:spPr>
      </p:pic>
      <p:pic>
        <p:nvPicPr>
          <p:cNvPr id="9219" name="Picture 8" descr="000o">
            <a:extLst>
              <a:ext uri="{FF2B5EF4-FFF2-40B4-BE49-F238E27FC236}">
                <a16:creationId xmlns:a16="http://schemas.microsoft.com/office/drawing/2014/main" id="{941CDB8F-0868-075A-76FA-CAB03A1F4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000o">
            <a:extLst>
              <a:ext uri="{FF2B5EF4-FFF2-40B4-BE49-F238E27FC236}">
                <a16:creationId xmlns:a16="http://schemas.microsoft.com/office/drawing/2014/main" id="{E0649246-123F-D686-122B-C6B904CBA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000o">
            <a:extLst>
              <a:ext uri="{FF2B5EF4-FFF2-40B4-BE49-F238E27FC236}">
                <a16:creationId xmlns:a16="http://schemas.microsoft.com/office/drawing/2014/main" id="{8C096D61-1DFE-A7EF-81E7-C4A22BB62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1" descr="000o">
            <a:extLst>
              <a:ext uri="{FF2B5EF4-FFF2-40B4-BE49-F238E27FC236}">
                <a16:creationId xmlns:a16="http://schemas.microsoft.com/office/drawing/2014/main" id="{5F3DF015-4BEC-0DDE-2760-7F671664D3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>
            <a:extLst>
              <a:ext uri="{FF2B5EF4-FFF2-40B4-BE49-F238E27FC236}">
                <a16:creationId xmlns:a16="http://schemas.microsoft.com/office/drawing/2014/main" id="{74252723-BC90-6979-73CA-BE68A229FE0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r="1823" b="3154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>
            <a:extLst>
              <a:ext uri="{FF2B5EF4-FFF2-40B4-BE49-F238E27FC236}">
                <a16:creationId xmlns:a16="http://schemas.microsoft.com/office/drawing/2014/main" id="{5C5370E9-2152-095B-FC28-457D4BC6FF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>
            <a:extLst>
              <a:ext uri="{FF2B5EF4-FFF2-40B4-BE49-F238E27FC236}">
                <a16:creationId xmlns:a16="http://schemas.microsoft.com/office/drawing/2014/main" id="{6F324342-82ED-6C01-5FF6-FCD7463F89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>
            <a:extLst>
              <a:ext uri="{FF2B5EF4-FFF2-40B4-BE49-F238E27FC236}">
                <a16:creationId xmlns:a16="http://schemas.microsoft.com/office/drawing/2014/main" id="{41FEE869-EB09-8054-49D4-C967213F43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>
            <a:extLst>
              <a:ext uri="{FF2B5EF4-FFF2-40B4-BE49-F238E27FC236}">
                <a16:creationId xmlns:a16="http://schemas.microsoft.com/office/drawing/2014/main" id="{D6C50FE5-133D-4D68-FEB8-FA0A352687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>
            <a:extLst>
              <a:ext uri="{FF2B5EF4-FFF2-40B4-BE49-F238E27FC236}">
                <a16:creationId xmlns:a16="http://schemas.microsoft.com/office/drawing/2014/main" id="{66EF9CCB-D76C-7BC8-7CA9-20E3E310EF8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>
            <a:extLst>
              <a:ext uri="{FF2B5EF4-FFF2-40B4-BE49-F238E27FC236}">
                <a16:creationId xmlns:a16="http://schemas.microsoft.com/office/drawing/2014/main" id="{999228E4-ECA4-1396-0887-22B283010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>
            <a:extLst>
              <a:ext uri="{FF2B5EF4-FFF2-40B4-BE49-F238E27FC236}">
                <a16:creationId xmlns:a16="http://schemas.microsoft.com/office/drawing/2014/main" id="{56159DE8-1B86-27E7-6908-DE7C0018E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>
            <a:extLst>
              <a:ext uri="{FF2B5EF4-FFF2-40B4-BE49-F238E27FC236}">
                <a16:creationId xmlns:a16="http://schemas.microsoft.com/office/drawing/2014/main" id="{9EB56153-9875-A549-643E-C20047CAD4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>
            <a:extLst>
              <a:ext uri="{FF2B5EF4-FFF2-40B4-BE49-F238E27FC236}">
                <a16:creationId xmlns:a16="http://schemas.microsoft.com/office/drawing/2014/main" id="{429D6FDE-8DAA-BE2B-3C4F-61EBF464BA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>
            <a:extLst>
              <a:ext uri="{FF2B5EF4-FFF2-40B4-BE49-F238E27FC236}">
                <a16:creationId xmlns:a16="http://schemas.microsoft.com/office/drawing/2014/main" id="{92E4BC45-E141-0CFD-715C-555FB0BAA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F5ECA0-0EB0-7826-264A-5ECF58260853}"/>
              </a:ext>
            </a:extLst>
          </p:cNvPr>
          <p:cNvSpPr/>
          <p:nvPr/>
        </p:nvSpPr>
        <p:spPr>
          <a:xfrm>
            <a:off x="9551989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6" name="Rectangle 11">
            <a:extLst>
              <a:ext uri="{FF2B5EF4-FFF2-40B4-BE49-F238E27FC236}">
                <a16:creationId xmlns:a16="http://schemas.microsoft.com/office/drawing/2014/main" id="{C7F82F17-E58F-675D-B531-3D160A2EE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6" y="0"/>
            <a:ext cx="38004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Câu chuyện:</a:t>
            </a:r>
            <a:endParaRPr lang="en-US" altLang="en-US" sz="17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69" name="Picture 2" descr="D:\GIÁO ÁN 1 2020-2021\HÌNH SOẠN GIÁO ÁN\Thường thức âm nhạc\Âm thanh kì diệu 2.jpg">
            <a:extLst>
              <a:ext uri="{FF2B5EF4-FFF2-40B4-BE49-F238E27FC236}">
                <a16:creationId xmlns:a16="http://schemas.microsoft.com/office/drawing/2014/main" id="{1C870969-7982-D45E-AC5D-5D6173F4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6" y="3429000"/>
            <a:ext cx="505777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D:\GIÁO ÁN 1 2020-2021\HÌNH SOẠN GIÁO ÁN\Thường thức âm nhạc\Âm thanh kì diệu 1 - Copy.jpg">
            <a:extLst>
              <a:ext uri="{FF2B5EF4-FFF2-40B4-BE49-F238E27FC236}">
                <a16:creationId xmlns:a16="http://schemas.microsoft.com/office/drawing/2014/main" id="{F5B716EB-F784-AC17-EC59-717FFE2A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6" y="698500"/>
            <a:ext cx="50577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D:\GIÁO ÁN 1 2020-2021\HÌNH SOẠN GIÁO ÁN\Thường thức âm nhạc\Âm thanh kì diệu 1.jpg">
            <a:extLst>
              <a:ext uri="{FF2B5EF4-FFF2-40B4-BE49-F238E27FC236}">
                <a16:creationId xmlns:a16="http://schemas.microsoft.com/office/drawing/2014/main" id="{4AFAD82B-5383-3035-F82D-B76CABD3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14376"/>
            <a:ext cx="5143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5" descr="D:\GIÁO ÁN 1 2020-2021\HÌNH SOẠN GIÁO ÁN\Thường thức âm nhạc\Âm thanh kì diệu 2 - Copy.jpg">
            <a:extLst>
              <a:ext uri="{FF2B5EF4-FFF2-40B4-BE49-F238E27FC236}">
                <a16:creationId xmlns:a16="http://schemas.microsoft.com/office/drawing/2014/main" id="{1B86F415-54C2-84CC-3775-8E8252EF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1"/>
            <a:ext cx="51276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11">
            <a:extLst>
              <a:ext uri="{FF2B5EF4-FFF2-40B4-BE49-F238E27FC236}">
                <a16:creationId xmlns:a16="http://schemas.microsoft.com/office/drawing/2014/main" id="{CCBDD2D4-F746-55D7-A374-13FC7C108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4700" y="0"/>
            <a:ext cx="41148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FFFF00"/>
                </a:solidFill>
                <a:cs typeface="Times New Roman" panose="02020603050405020304" pitchFamily="18" charset="0"/>
              </a:rPr>
              <a:t>ÂM THANH KÌ DIỆU</a:t>
            </a:r>
            <a:endParaRPr lang="en-US" altLang="en-US" sz="1700" b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3322" name="Picture 8" descr="000o">
            <a:extLst>
              <a:ext uri="{FF2B5EF4-FFF2-40B4-BE49-F238E27FC236}">
                <a16:creationId xmlns:a16="http://schemas.microsoft.com/office/drawing/2014/main" id="{A4C27FAF-873F-0834-B54D-CBB373F3D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9" descr="000o">
            <a:extLst>
              <a:ext uri="{FF2B5EF4-FFF2-40B4-BE49-F238E27FC236}">
                <a16:creationId xmlns:a16="http://schemas.microsoft.com/office/drawing/2014/main" id="{3427A9FF-890C-7680-388C-49801297C2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0" descr="000o">
            <a:extLst>
              <a:ext uri="{FF2B5EF4-FFF2-40B4-BE49-F238E27FC236}">
                <a16:creationId xmlns:a16="http://schemas.microsoft.com/office/drawing/2014/main" id="{ED6FCAAB-DD50-0CB8-B1C3-123A5A9B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17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1" descr="000o">
            <a:extLst>
              <a:ext uri="{FF2B5EF4-FFF2-40B4-BE49-F238E27FC236}">
                <a16:creationId xmlns:a16="http://schemas.microsoft.com/office/drawing/2014/main" id="{B2693904-027D-501D-4257-1A1C24650C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6895" y="3378995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287</Words>
  <Application>Microsoft Office PowerPoint</Application>
  <PresentationFormat>Widescreen</PresentationFormat>
  <Paragraphs>87</Paragraphs>
  <Slides>31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</cp:lastModifiedBy>
  <cp:revision>2</cp:revision>
  <dcterms:created xsi:type="dcterms:W3CDTF">2022-09-17T02:00:44Z</dcterms:created>
  <dcterms:modified xsi:type="dcterms:W3CDTF">2022-09-17T02:48:25Z</dcterms:modified>
</cp:coreProperties>
</file>