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85" r:id="rId5"/>
    <p:sldId id="273" r:id="rId6"/>
    <p:sldId id="293" r:id="rId7"/>
    <p:sldId id="297" r:id="rId8"/>
    <p:sldId id="290" r:id="rId9"/>
    <p:sldId id="291" r:id="rId10"/>
    <p:sldId id="292" r:id="rId11"/>
    <p:sldId id="294" r:id="rId12"/>
    <p:sldId id="295" r:id="rId13"/>
    <p:sldId id="296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ảnh nào?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 tranh có phong cảnh miền núi phía Bắc, mô tả hình ảnh các bạn 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5428" y="1153866"/>
            <a:ext cx="123783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379" y="1764217"/>
            <a:ext cx="3611886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64" y="2453894"/>
            <a:ext cx="347242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</a:p>
        </p:txBody>
      </p:sp>
      <p:pic>
        <p:nvPicPr>
          <p:cNvPr id="15" name="Picture 14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Nhạc sĩ Bùi Đình Th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6" y="2642803"/>
            <a:ext cx="3032004" cy="30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5976"/>
            <a:ext cx="516519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</a:p>
        </p:txBody>
      </p:sp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và cảm nhận bài Đi học</a:t>
            </a: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hát nào nói về những hình 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vắng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nắng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trường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 ơ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nương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</a:p>
        </p:txBody>
      </p:sp>
    </p:spTree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397" y="33211"/>
            <a:ext cx="50257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386</Words>
  <Application>Microsoft Office PowerPoint</Application>
  <PresentationFormat>Widescreen</PresentationFormat>
  <Paragraphs>33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</cp:lastModifiedBy>
  <cp:revision>40</cp:revision>
  <dcterms:created xsi:type="dcterms:W3CDTF">2022-04-04T11:47:32Z</dcterms:created>
  <dcterms:modified xsi:type="dcterms:W3CDTF">2022-11-19T03:12:06Z</dcterms:modified>
</cp:coreProperties>
</file>