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5"/>
  </p:notesMasterIdLst>
  <p:sldIdLst>
    <p:sldId id="275" r:id="rId4"/>
    <p:sldId id="276" r:id="rId5"/>
    <p:sldId id="294" r:id="rId6"/>
    <p:sldId id="277" r:id="rId7"/>
    <p:sldId id="261" r:id="rId8"/>
    <p:sldId id="281" r:id="rId9"/>
    <p:sldId id="282" r:id="rId10"/>
    <p:sldId id="283" r:id="rId11"/>
    <p:sldId id="284" r:id="rId12"/>
    <p:sldId id="285" r:id="rId13"/>
    <p:sldId id="286" r:id="rId14"/>
    <p:sldId id="290" r:id="rId15"/>
    <p:sldId id="287" r:id="rId16"/>
    <p:sldId id="288" r:id="rId17"/>
    <p:sldId id="289" r:id="rId18"/>
    <p:sldId id="295" r:id="rId19"/>
    <p:sldId id="296" r:id="rId20"/>
    <p:sldId id="297" r:id="rId21"/>
    <p:sldId id="298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212</Words>
  <Application>Microsoft Office PowerPoint</Application>
  <PresentationFormat>Widescreen</PresentationFormat>
  <Paragraphs>33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</cp:lastModifiedBy>
  <cp:revision>39</cp:revision>
  <dcterms:created xsi:type="dcterms:W3CDTF">2022-04-04T02:41:08Z</dcterms:created>
  <dcterms:modified xsi:type="dcterms:W3CDTF">2022-11-10T13:12:17Z</dcterms:modified>
</cp:coreProperties>
</file>