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76" r:id="rId6"/>
    <p:sldId id="259" r:id="rId7"/>
    <p:sldId id="277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4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</p:spTree>
    <p:extLst>
      <p:ext uri="{BB962C8B-B14F-4D97-AF65-F5344CB8AC3E}">
        <p14:creationId xmlns:p14="http://schemas.microsoft.com/office/powerpoint/2010/main" val="366118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2045715"/>
            <a:ext cx="9207172" cy="1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914400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207172" cy="1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49289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92" y="4509120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4212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177281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4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70080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0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34888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-Đọc mẫu hd HS đọc nhạc gõ đệm theo nhịp bằng thanh phách với các hình thức.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0792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5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9992" y="1348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6449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Trò chơi: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Times New Roman"/>
              </a:rPr>
              <a:t>Nghe giai điệu đoán tên bài hát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Câu giai điệu sau là của bài hát, 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10490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53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Lớp hát lại lại bài hát </a:t>
            </a:r>
            <a:r>
              <a:rPr lang="en-US" sz="3600" i="1">
                <a:solidFill>
                  <a:srgbClr val="FF0000"/>
                </a:solidFill>
              </a:rPr>
              <a:t>Học sinh lớp 2 chăm ngoan</a:t>
            </a:r>
          </a:p>
        </p:txBody>
      </p:sp>
    </p:spTree>
    <p:extLst>
      <p:ext uri="{BB962C8B-B14F-4D97-AF65-F5344CB8AC3E}">
        <p14:creationId xmlns:p14="http://schemas.microsoft.com/office/powerpoint/2010/main" val="84788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08" y="7680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1" y="-99392"/>
            <a:ext cx="911979" cy="91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980728"/>
            <a:ext cx="22295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325" y="2852766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3" y="6201602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156063"/>
            <a:ext cx="9468544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12700" indent="-802005" algn="ctr">
              <a:lnSpc>
                <a:spcPct val="121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2400" b="1">
                <a:solidFill>
                  <a:srgbClr val="FC190F"/>
                </a:solidFill>
                <a:effectLst/>
                <a:latin typeface="Times New Roman"/>
                <a:ea typeface="Arial"/>
              </a:rPr>
              <a:t>* ÔN TẬP BÀI HÁT </a:t>
            </a:r>
            <a:r>
              <a:rPr lang="en-US" sz="2400" b="1" i="1">
                <a:solidFill>
                  <a:srgbClr val="FC190F"/>
                </a:solidFill>
                <a:effectLst/>
                <a:latin typeface="Times New Roman"/>
                <a:ea typeface="Arial"/>
              </a:rPr>
              <a:t>HỌC SINH LỚP HAI CHĂM NGOAN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THỰC HÀNH − LUYỆN TẬP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*Ôn tập bài hát Học sinh lớp Hai chăm ngoan</a:t>
            </a:r>
            <a:endParaRPr lang="en-US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69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2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Giới thiệu bài đọc nhạc số 2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87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-Đọc mẫu và HD HS đọc tên nốt nhạc từng câu chưa có cao độ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896" y="256490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318</Words>
  <Application>Microsoft Office PowerPoint</Application>
  <PresentationFormat>On-screen Show (4:3)</PresentationFormat>
  <Paragraphs>34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17</cp:revision>
  <dcterms:created xsi:type="dcterms:W3CDTF">2021-06-19T11:16:59Z</dcterms:created>
  <dcterms:modified xsi:type="dcterms:W3CDTF">2022-11-10T13:13:16Z</dcterms:modified>
</cp:coreProperties>
</file>