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Lst>
  <p:notesMasterIdLst>
    <p:notesMasterId r:id="rId29"/>
  </p:notesMasterIdLst>
  <p:sldIdLst>
    <p:sldId id="306" r:id="rId4"/>
    <p:sldId id="307" r:id="rId5"/>
    <p:sldId id="281" r:id="rId6"/>
    <p:sldId id="282" r:id="rId7"/>
    <p:sldId id="304" r:id="rId8"/>
    <p:sldId id="284" r:id="rId9"/>
    <p:sldId id="285" r:id="rId10"/>
    <p:sldId id="286" r:id="rId11"/>
    <p:sldId id="287" r:id="rId12"/>
    <p:sldId id="288" r:id="rId13"/>
    <p:sldId id="289" r:id="rId14"/>
    <p:sldId id="290" r:id="rId15"/>
    <p:sldId id="291" r:id="rId16"/>
    <p:sldId id="302" r:id="rId17"/>
    <p:sldId id="293" r:id="rId18"/>
    <p:sldId id="294" r:id="rId19"/>
    <p:sldId id="295" r:id="rId20"/>
    <p:sldId id="296" r:id="rId21"/>
    <p:sldId id="297" r:id="rId22"/>
    <p:sldId id="298" r:id="rId23"/>
    <p:sldId id="299" r:id="rId24"/>
    <p:sldId id="300" r:id="rId25"/>
    <p:sldId id="278" r:id="rId26"/>
    <p:sldId id="305" r:id="rId27"/>
    <p:sldId id="279"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00" autoAdjust="0"/>
    <p:restoredTop sz="94660"/>
  </p:normalViewPr>
  <p:slideViewPr>
    <p:cSldViewPr>
      <p:cViewPr varScale="1">
        <p:scale>
          <a:sx n="63" d="100"/>
          <a:sy n="63" d="100"/>
        </p:scale>
        <p:origin x="1500" y="5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47AB03-F7EE-489A-BB7D-4FA99D6D3A67}" type="datetimeFigureOut">
              <a:rPr lang="en-US" smtClean="0"/>
              <a:t>10/8/2022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0CD537-2989-406F-8438-0F62A5FD0D2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727CBB5-CA7C-47DE-A8DB-216B0EC2CAF4}" type="datetimeFigureOut">
              <a:rPr lang="en-US">
                <a:solidFill>
                  <a:prstClr val="black">
                    <a:tint val="75000"/>
                  </a:prstClr>
                </a:solidFill>
              </a:rPr>
              <a:t>10/8/2022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a:solidFill>
                  <a:prstClr val="black">
                    <a:tint val="75000"/>
                  </a:prstClr>
                </a:solidFill>
              </a:rPr>
              <a:t>10/8/2022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a:solidFill>
                  <a:prstClr val="black">
                    <a:tint val="75000"/>
                  </a:prstClr>
                </a:solidFill>
              </a:rPr>
              <a:t>10/8/2022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ounded Rectangle 3"/>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Rounded Rectangle 5"/>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lstStyle>
          <a:p>
            <a:r>
              <a:rPr lang="en-US"/>
              <a:t>Click to edit Master title style</a:t>
            </a:r>
          </a:p>
        </p:txBody>
      </p:sp>
      <p:sp>
        <p:nvSpPr>
          <p:cNvPr id="20" name="Subtitle 19"/>
          <p:cNvSpPr>
            <a:spLocks noGrp="1"/>
          </p:cNvSpPr>
          <p:nvPr>
            <p:ph type="subTitle" idx="1"/>
          </p:nvPr>
        </p:nvSpPr>
        <p:spPr>
          <a:xfrm>
            <a:off x="722376" y="3685032"/>
            <a:ext cx="7772400" cy="914400"/>
          </a:xfrm>
        </p:spPr>
        <p:txBody>
          <a:bodyPr tIns="0"/>
          <a:lstStyle>
            <a:lvl1pPr marL="36830"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18"/>
          <p:cNvSpPr>
            <a:spLocks noGrp="1"/>
          </p:cNvSpPr>
          <p:nvPr>
            <p:ph type="dt" sz="half" idx="10"/>
          </p:nvPr>
        </p:nvSpPr>
        <p:spPr/>
        <p:txBody>
          <a:bodyPr/>
          <a:lstStyle>
            <a:lvl1pPr>
              <a:defRPr/>
            </a:lvl1pPr>
          </a:lstStyle>
          <a:p>
            <a:pPr>
              <a:defRPr/>
            </a:pPr>
            <a:endParaRPr lang="en-US">
              <a:solidFill>
                <a:srgbClr val="EEECE1">
                  <a:shade val="50000"/>
                </a:srgbClr>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EEECE1">
                  <a:shade val="50000"/>
                </a:srgbClr>
              </a:solidFill>
            </a:endParaRPr>
          </a:p>
        </p:txBody>
      </p:sp>
      <p:sp>
        <p:nvSpPr>
          <p:cNvPr id="9" name="Slide Number Placeholder 10"/>
          <p:cNvSpPr>
            <a:spLocks noGrp="1"/>
          </p:cNvSpPr>
          <p:nvPr>
            <p:ph type="sldNum" sz="quarter" idx="12"/>
          </p:nvPr>
        </p:nvSpPr>
        <p:spPr/>
        <p:txBody>
          <a:bodyPr/>
          <a:lstStyle>
            <a:lvl1pPr>
              <a:defRPr/>
            </a:lvl1pPr>
          </a:lstStyle>
          <a:p>
            <a:fld id="{B5AA64E4-18F3-47AD-87E7-AF3510E9DD00}" type="slidenum">
              <a:rPr lang="en-US"/>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p>
            <a:r>
              <a:rPr lang="en-US"/>
              <a:t>Click to edit Master title style</a:t>
            </a:r>
          </a:p>
        </p:txBody>
      </p:sp>
      <p:sp>
        <p:nvSpPr>
          <p:cNvPr id="3" name="Content Placeholder 2"/>
          <p:cNvSpPr>
            <a:spLocks noGrp="1"/>
          </p:cNvSpPr>
          <p:nvPr>
            <p:ph idx="1"/>
          </p:nvPr>
        </p:nvSpPr>
        <p:spPr>
          <a:xfrm>
            <a:off x="502920" y="530352"/>
            <a:ext cx="8183880" cy="4187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4"/>
          <p:cNvSpPr>
            <a:spLocks noGrp="1"/>
          </p:cNvSpPr>
          <p:nvPr>
            <p:ph type="dt" sz="half" idx="10"/>
          </p:nvPr>
        </p:nvSpPr>
        <p:spPr/>
        <p:txBody>
          <a:bodyPr/>
          <a:lstStyle>
            <a:lvl1pPr>
              <a:defRPr/>
            </a:lvl1pPr>
          </a:lstStyle>
          <a:p>
            <a:pPr>
              <a:defRPr/>
            </a:pPr>
            <a:endParaRPr lang="en-US">
              <a:solidFill>
                <a:srgbClr val="EEECE1">
                  <a:shade val="50000"/>
                </a:srgbClr>
              </a:solidFill>
            </a:endParaRPr>
          </a:p>
        </p:txBody>
      </p:sp>
      <p:sp>
        <p:nvSpPr>
          <p:cNvPr id="5" name="Footer Placeholder 17"/>
          <p:cNvSpPr>
            <a:spLocks noGrp="1"/>
          </p:cNvSpPr>
          <p:nvPr>
            <p:ph type="ftr" sz="quarter" idx="11"/>
          </p:nvPr>
        </p:nvSpPr>
        <p:spPr/>
        <p:txBody>
          <a:bodyPr/>
          <a:lstStyle>
            <a:lvl1pPr>
              <a:defRPr/>
            </a:lvl1pPr>
          </a:lstStyle>
          <a:p>
            <a:pPr>
              <a:defRPr/>
            </a:pPr>
            <a:endParaRPr lang="en-US">
              <a:solidFill>
                <a:srgbClr val="EEECE1">
                  <a:shade val="50000"/>
                </a:srgbClr>
              </a:solidFill>
            </a:endParaRPr>
          </a:p>
        </p:txBody>
      </p:sp>
      <p:sp>
        <p:nvSpPr>
          <p:cNvPr id="6" name="Slide Number Placeholder 4"/>
          <p:cNvSpPr>
            <a:spLocks noGrp="1"/>
          </p:cNvSpPr>
          <p:nvPr>
            <p:ph type="sldNum" sz="quarter" idx="12"/>
          </p:nvPr>
        </p:nvSpPr>
        <p:spPr/>
        <p:txBody>
          <a:bodyPr/>
          <a:lstStyle>
            <a:lvl1pPr>
              <a:defRPr/>
            </a:lvl1pPr>
          </a:lstStyle>
          <a:p>
            <a:fld id="{E107529E-1AA2-45A2-9058-23FDAA3F01B0}" type="slidenum">
              <a:rPr lang="en-US"/>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ounded Rectangle 3"/>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ounded Rectangle 4"/>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68344" y="4928616"/>
            <a:ext cx="8183880" cy="676656"/>
          </a:xfrm>
        </p:spPr>
        <p:txBody>
          <a:bodyPr lIns="91440" bIns="0"/>
          <a:lstStyle>
            <a:lvl1pPr algn="l">
              <a:buNone/>
              <a:defRPr sz="3600" b="0" cap="none" baseline="0">
                <a:solidFill>
                  <a:schemeClr val="bg2">
                    <a:shade val="25000"/>
                  </a:schemeClr>
                </a:solidFill>
                <a:effectLst/>
              </a:defRPr>
            </a:lvl1pPr>
          </a:lstStyle>
          <a:p>
            <a:r>
              <a:rPr lang="en-US"/>
              <a:t>Click to edit Master title style</a:t>
            </a:r>
          </a:p>
        </p:txBody>
      </p:sp>
      <p:sp>
        <p:nvSpPr>
          <p:cNvPr id="3" name="Text Placeholder 2"/>
          <p:cNvSpPr>
            <a:spLocks noGrp="1"/>
          </p:cNvSpPr>
          <p:nvPr>
            <p:ph type="body" idx="1"/>
          </p:nvPr>
        </p:nvSpPr>
        <p:spPr>
          <a:xfrm>
            <a:off x="468344" y="5624484"/>
            <a:ext cx="8183880" cy="420624"/>
          </a:xfrm>
        </p:spPr>
        <p:txBody>
          <a:bodyPr lIns="118872" tIns="0"/>
          <a:lstStyle>
            <a:lvl1pPr marL="0" marR="36830"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a:defRPr/>
            </a:pPr>
            <a:endParaRPr lang="en-US">
              <a:solidFill>
                <a:srgbClr val="EEECE1">
                  <a:shade val="50000"/>
                </a:srgb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srgbClr val="EEECE1">
                  <a:shade val="50000"/>
                </a:srgbClr>
              </a:solidFill>
            </a:endParaRPr>
          </a:p>
        </p:txBody>
      </p:sp>
      <p:sp>
        <p:nvSpPr>
          <p:cNvPr id="8" name="Slide Number Placeholder 5"/>
          <p:cNvSpPr>
            <a:spLocks noGrp="1"/>
          </p:cNvSpPr>
          <p:nvPr>
            <p:ph type="sldNum" sz="quarter" idx="12"/>
          </p:nvPr>
        </p:nvSpPr>
        <p:spPr/>
        <p:txBody>
          <a:bodyPr/>
          <a:lstStyle>
            <a:lvl1pPr>
              <a:defRPr/>
            </a:lvl1pPr>
          </a:lstStyle>
          <a:p>
            <a:fld id="{F282E6A4-2D6E-4159-91F6-C04E5CC5A448}" type="slidenum">
              <a:rPr lang="en-US"/>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4"/>
          <p:cNvSpPr>
            <a:spLocks noGrp="1"/>
          </p:cNvSpPr>
          <p:nvPr>
            <p:ph type="dt" sz="half" idx="10"/>
          </p:nvPr>
        </p:nvSpPr>
        <p:spPr/>
        <p:txBody>
          <a:bodyPr/>
          <a:lstStyle>
            <a:lvl1pPr>
              <a:defRPr/>
            </a:lvl1pPr>
          </a:lstStyle>
          <a:p>
            <a:pPr>
              <a:defRPr/>
            </a:pPr>
            <a:endParaRPr lang="en-US">
              <a:solidFill>
                <a:srgbClr val="EEECE1">
                  <a:shade val="50000"/>
                </a:srgbClr>
              </a:solidFill>
            </a:endParaRPr>
          </a:p>
        </p:txBody>
      </p:sp>
      <p:sp>
        <p:nvSpPr>
          <p:cNvPr id="6" name="Footer Placeholder 17"/>
          <p:cNvSpPr>
            <a:spLocks noGrp="1"/>
          </p:cNvSpPr>
          <p:nvPr>
            <p:ph type="ftr" sz="quarter" idx="11"/>
          </p:nvPr>
        </p:nvSpPr>
        <p:spPr/>
        <p:txBody>
          <a:bodyPr/>
          <a:lstStyle>
            <a:lvl1pPr>
              <a:defRPr/>
            </a:lvl1pPr>
          </a:lstStyle>
          <a:p>
            <a:pPr>
              <a:defRPr/>
            </a:pPr>
            <a:endParaRPr lang="en-US">
              <a:solidFill>
                <a:srgbClr val="EEECE1">
                  <a:shade val="50000"/>
                </a:srgbClr>
              </a:solidFill>
            </a:endParaRPr>
          </a:p>
        </p:txBody>
      </p:sp>
      <p:sp>
        <p:nvSpPr>
          <p:cNvPr id="7" name="Slide Number Placeholder 4"/>
          <p:cNvSpPr>
            <a:spLocks noGrp="1"/>
          </p:cNvSpPr>
          <p:nvPr>
            <p:ph type="sldNum" sz="quarter" idx="12"/>
          </p:nvPr>
        </p:nvSpPr>
        <p:spPr/>
        <p:txBody>
          <a:bodyPr/>
          <a:lstStyle>
            <a:lvl1pPr>
              <a:defRPr/>
            </a:lvl1pPr>
          </a:lstStyle>
          <a:p>
            <a:fld id="{4735AF6C-6366-47BA-8B52-CC3C590CC4BB}" type="slidenum">
              <a:rPr lang="en-US"/>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607224" y="1447800"/>
            <a:ext cx="3931920" cy="3489960"/>
          </a:xfrm>
        </p:spPr>
        <p:txBody>
          <a:bodyPr/>
          <a:lstStyle>
            <a:lvl1pPr algn="l">
              <a:defRPr sz="2400"/>
            </a:lvl1pPr>
            <a:lvl2pPr algn="l">
              <a:defRPr sz="2000"/>
            </a:lvl2pPr>
            <a:lvl3pPr algn="l">
              <a:defRPr sz="1800"/>
            </a:lvl3pPr>
            <a:lvl4pPr algn="l">
              <a:defRPr sz="1600"/>
            </a:lvl4pPr>
            <a:lvl5pPr algn="l">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52169" y="1447800"/>
            <a:ext cx="3931920" cy="3489960"/>
          </a:xfrm>
        </p:spPr>
        <p:txBody>
          <a:bodyPr/>
          <a:lstStyle>
            <a:lvl1pPr algn="l">
              <a:defRPr sz="2400"/>
            </a:lvl1pPr>
            <a:lvl2pPr algn="l">
              <a:defRPr sz="2000"/>
            </a:lvl2pPr>
            <a:lvl3pPr algn="l">
              <a:defRPr sz="1800"/>
            </a:lvl3pPr>
            <a:lvl4pPr algn="l">
              <a:defRPr sz="1600"/>
            </a:lvl4pPr>
            <a:lvl5pPr algn="l">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4"/>
          <p:cNvSpPr>
            <a:spLocks noGrp="1"/>
          </p:cNvSpPr>
          <p:nvPr>
            <p:ph type="dt" sz="half" idx="10"/>
          </p:nvPr>
        </p:nvSpPr>
        <p:spPr/>
        <p:txBody>
          <a:bodyPr/>
          <a:lstStyle>
            <a:lvl1pPr>
              <a:defRPr/>
            </a:lvl1pPr>
          </a:lstStyle>
          <a:p>
            <a:pPr>
              <a:defRPr/>
            </a:pPr>
            <a:endParaRPr lang="en-US">
              <a:solidFill>
                <a:srgbClr val="EEECE1">
                  <a:shade val="50000"/>
                </a:srgbClr>
              </a:solidFill>
            </a:endParaRPr>
          </a:p>
        </p:txBody>
      </p:sp>
      <p:sp>
        <p:nvSpPr>
          <p:cNvPr id="8" name="Footer Placeholder 17"/>
          <p:cNvSpPr>
            <a:spLocks noGrp="1"/>
          </p:cNvSpPr>
          <p:nvPr>
            <p:ph type="ftr" sz="quarter" idx="11"/>
          </p:nvPr>
        </p:nvSpPr>
        <p:spPr/>
        <p:txBody>
          <a:bodyPr/>
          <a:lstStyle>
            <a:lvl1pPr>
              <a:defRPr/>
            </a:lvl1pPr>
          </a:lstStyle>
          <a:p>
            <a:pPr>
              <a:defRPr/>
            </a:pPr>
            <a:endParaRPr lang="en-US">
              <a:solidFill>
                <a:srgbClr val="EEECE1">
                  <a:shade val="50000"/>
                </a:srgbClr>
              </a:solidFill>
            </a:endParaRPr>
          </a:p>
        </p:txBody>
      </p:sp>
      <p:sp>
        <p:nvSpPr>
          <p:cNvPr id="9" name="Slide Number Placeholder 4"/>
          <p:cNvSpPr>
            <a:spLocks noGrp="1"/>
          </p:cNvSpPr>
          <p:nvPr>
            <p:ph type="sldNum" sz="quarter" idx="12"/>
          </p:nvPr>
        </p:nvSpPr>
        <p:spPr/>
        <p:txBody>
          <a:bodyPr/>
          <a:lstStyle>
            <a:lvl1pPr>
              <a:defRPr/>
            </a:lvl1pPr>
          </a:lstStyle>
          <a:p>
            <a:fld id="{0AB740CC-EA94-49DD-A934-7D3488823F95}" type="slidenum">
              <a:rPr lang="en-US"/>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4"/>
          <p:cNvSpPr>
            <a:spLocks noGrp="1"/>
          </p:cNvSpPr>
          <p:nvPr>
            <p:ph type="dt" sz="half" idx="10"/>
          </p:nvPr>
        </p:nvSpPr>
        <p:spPr/>
        <p:txBody>
          <a:bodyPr/>
          <a:lstStyle>
            <a:lvl1pPr>
              <a:defRPr/>
            </a:lvl1pPr>
          </a:lstStyle>
          <a:p>
            <a:pPr>
              <a:defRPr/>
            </a:pPr>
            <a:endParaRPr lang="en-US">
              <a:solidFill>
                <a:srgbClr val="EEECE1">
                  <a:shade val="50000"/>
                </a:srgbClr>
              </a:solidFill>
            </a:endParaRPr>
          </a:p>
        </p:txBody>
      </p:sp>
      <p:sp>
        <p:nvSpPr>
          <p:cNvPr id="4" name="Footer Placeholder 17"/>
          <p:cNvSpPr>
            <a:spLocks noGrp="1"/>
          </p:cNvSpPr>
          <p:nvPr>
            <p:ph type="ftr" sz="quarter" idx="11"/>
          </p:nvPr>
        </p:nvSpPr>
        <p:spPr/>
        <p:txBody>
          <a:bodyPr/>
          <a:lstStyle>
            <a:lvl1pPr>
              <a:defRPr/>
            </a:lvl1pPr>
          </a:lstStyle>
          <a:p>
            <a:pPr>
              <a:defRPr/>
            </a:pPr>
            <a:endParaRPr lang="en-US">
              <a:solidFill>
                <a:srgbClr val="EEECE1">
                  <a:shade val="50000"/>
                </a:srgbClr>
              </a:solidFill>
            </a:endParaRPr>
          </a:p>
        </p:txBody>
      </p:sp>
      <p:sp>
        <p:nvSpPr>
          <p:cNvPr id="5" name="Slide Number Placeholder 4"/>
          <p:cNvSpPr>
            <a:spLocks noGrp="1"/>
          </p:cNvSpPr>
          <p:nvPr>
            <p:ph type="sldNum" sz="quarter" idx="12"/>
          </p:nvPr>
        </p:nvSpPr>
        <p:spPr/>
        <p:txBody>
          <a:bodyPr/>
          <a:lstStyle>
            <a:lvl1pPr>
              <a:defRPr/>
            </a:lvl1pPr>
          </a:lstStyle>
          <a:p>
            <a:fld id="{BBC9C0D8-E3E5-414F-8BCB-5EC6254D65C4}" type="slidenum">
              <a:rPr lang="en-US"/>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ounded Rectangle 1"/>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Date Placeholder 1"/>
          <p:cNvSpPr>
            <a:spLocks noGrp="1"/>
          </p:cNvSpPr>
          <p:nvPr>
            <p:ph type="dt" sz="half" idx="10"/>
          </p:nvPr>
        </p:nvSpPr>
        <p:spPr/>
        <p:txBody>
          <a:bodyPr/>
          <a:lstStyle>
            <a:lvl1pPr>
              <a:defRPr/>
            </a:lvl1pPr>
          </a:lstStyle>
          <a:p>
            <a:pPr>
              <a:defRPr/>
            </a:pPr>
            <a:endParaRPr lang="en-US">
              <a:solidFill>
                <a:srgbClr val="EEECE1">
                  <a:shade val="50000"/>
                </a:srgb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EEECE1">
                  <a:shade val="50000"/>
                </a:srgbClr>
              </a:solidFill>
            </a:endParaRPr>
          </a:p>
        </p:txBody>
      </p:sp>
      <p:sp>
        <p:nvSpPr>
          <p:cNvPr id="5" name="Slide Number Placeholder 3"/>
          <p:cNvSpPr>
            <a:spLocks noGrp="1"/>
          </p:cNvSpPr>
          <p:nvPr>
            <p:ph type="sldNum" sz="quarter" idx="12"/>
          </p:nvPr>
        </p:nvSpPr>
        <p:spPr/>
        <p:txBody>
          <a:bodyPr/>
          <a:lstStyle>
            <a:lvl1pPr>
              <a:defRPr/>
            </a:lvl1pPr>
          </a:lstStyle>
          <a:p>
            <a:fld id="{CBC84849-28F2-4053-B13A-1ABEBBF5D987}" type="slidenum">
              <a:rPr lang="en-US"/>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lstStyle>
            <a:lvl1pPr algn="l">
              <a:buNone/>
              <a:defRPr sz="2200" b="1">
                <a:solidFill>
                  <a:schemeClr val="accent1"/>
                </a:solidFill>
              </a:defRPr>
            </a:lvl1pPr>
          </a:lstStyle>
          <a:p>
            <a:r>
              <a:rPr lang="en-US"/>
              <a:t>Click to edit Master title style</a:t>
            </a:r>
          </a:p>
        </p:txBody>
      </p:sp>
      <p:sp>
        <p:nvSpPr>
          <p:cNvPr id="3" name="Text Placeholder 2"/>
          <p:cNvSpPr>
            <a:spLocks noGrp="1"/>
          </p:cNvSpPr>
          <p:nvPr>
            <p:ph type="body" idx="2"/>
          </p:nvPr>
        </p:nvSpPr>
        <p:spPr>
          <a:xfrm>
            <a:off x="5538847" y="1447802"/>
            <a:ext cx="2971800" cy="4206112"/>
          </a:xfrm>
        </p:spPr>
        <p:txBody>
          <a:bodyPr lIns="91440"/>
          <a:lstStyle>
            <a:lvl1pPr marL="18415" marR="18415"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4"/>
          <p:cNvSpPr>
            <a:spLocks noGrp="1"/>
          </p:cNvSpPr>
          <p:nvPr>
            <p:ph type="dt" sz="half" idx="10"/>
          </p:nvPr>
        </p:nvSpPr>
        <p:spPr/>
        <p:txBody>
          <a:bodyPr/>
          <a:lstStyle>
            <a:lvl1pPr>
              <a:defRPr/>
            </a:lvl1pPr>
          </a:lstStyle>
          <a:p>
            <a:pPr>
              <a:defRPr/>
            </a:pPr>
            <a:endParaRPr lang="en-US">
              <a:solidFill>
                <a:srgbClr val="EEECE1">
                  <a:shade val="50000"/>
                </a:srgbClr>
              </a:solidFill>
            </a:endParaRPr>
          </a:p>
        </p:txBody>
      </p:sp>
      <p:sp>
        <p:nvSpPr>
          <p:cNvPr id="6" name="Footer Placeholder 17"/>
          <p:cNvSpPr>
            <a:spLocks noGrp="1"/>
          </p:cNvSpPr>
          <p:nvPr>
            <p:ph type="ftr" sz="quarter" idx="11"/>
          </p:nvPr>
        </p:nvSpPr>
        <p:spPr/>
        <p:txBody>
          <a:bodyPr/>
          <a:lstStyle>
            <a:lvl1pPr>
              <a:defRPr/>
            </a:lvl1pPr>
          </a:lstStyle>
          <a:p>
            <a:pPr>
              <a:defRPr/>
            </a:pPr>
            <a:endParaRPr lang="en-US">
              <a:solidFill>
                <a:srgbClr val="EEECE1">
                  <a:shade val="50000"/>
                </a:srgbClr>
              </a:solidFill>
            </a:endParaRPr>
          </a:p>
        </p:txBody>
      </p:sp>
      <p:sp>
        <p:nvSpPr>
          <p:cNvPr id="7" name="Slide Number Placeholder 4"/>
          <p:cNvSpPr>
            <a:spLocks noGrp="1"/>
          </p:cNvSpPr>
          <p:nvPr>
            <p:ph type="sldNum" sz="quarter" idx="12"/>
          </p:nvPr>
        </p:nvSpPr>
        <p:spPr/>
        <p:txBody>
          <a:bodyPr/>
          <a:lstStyle>
            <a:lvl1pPr>
              <a:defRPr/>
            </a:lvl1pPr>
          </a:lstStyle>
          <a:p>
            <a:fld id="{BC405A37-C38C-4162-9BDC-BC44604A308C}" type="slidenum">
              <a:rPr lang="en-US"/>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a:solidFill>
                  <a:prstClr val="black">
                    <a:tint val="75000"/>
                  </a:prstClr>
                </a:solidFill>
              </a:rPr>
              <a:t>10/8/2022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ounded Rectangle 4"/>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Round Single Corner Rectangle 5"/>
          <p:cNvSpPr/>
          <p:nvPr/>
        </p:nvSpPr>
        <p:spPr>
          <a:xfrm>
            <a:off x="6400800" y="433388"/>
            <a:ext cx="2324100"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lstStyle>
          <a:p>
            <a:r>
              <a:rPr lang="en-US"/>
              <a:t>Click to edit Master title style</a:t>
            </a:r>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normAutofit/>
          </a:bodyPr>
          <a:lstStyle>
            <a:lvl1pPr marL="0" indent="0">
              <a:buNone/>
              <a:defRPr sz="3200"/>
            </a:lvl1pPr>
          </a:lstStyle>
          <a:p>
            <a:pPr lvl="0"/>
            <a:r>
              <a:rPr lang="en-US" noProof="0"/>
              <a:t>Click icon to add picture</a:t>
            </a:r>
          </a:p>
        </p:txBody>
      </p:sp>
      <p:sp>
        <p:nvSpPr>
          <p:cNvPr id="7" name="Date Placeholder 4"/>
          <p:cNvSpPr>
            <a:spLocks noGrp="1"/>
          </p:cNvSpPr>
          <p:nvPr>
            <p:ph type="dt" sz="half" idx="10"/>
          </p:nvPr>
        </p:nvSpPr>
        <p:spPr/>
        <p:txBody>
          <a:bodyPr/>
          <a:lstStyle>
            <a:lvl1pPr>
              <a:defRPr/>
            </a:lvl1pPr>
          </a:lstStyle>
          <a:p>
            <a:pPr>
              <a:defRPr/>
            </a:pPr>
            <a:endParaRPr lang="en-US">
              <a:solidFill>
                <a:srgbClr val="EEECE1">
                  <a:shade val="50000"/>
                </a:srgbClr>
              </a:solidFill>
            </a:endParaRPr>
          </a:p>
        </p:txBody>
      </p:sp>
      <p:sp>
        <p:nvSpPr>
          <p:cNvPr id="8" name="Footer Placeholder 5"/>
          <p:cNvSpPr>
            <a:spLocks noGrp="1"/>
          </p:cNvSpPr>
          <p:nvPr>
            <p:ph type="ftr" sz="quarter" idx="11"/>
          </p:nvPr>
        </p:nvSpPr>
        <p:spPr/>
        <p:txBody>
          <a:bodyPr/>
          <a:lstStyle>
            <a:lvl1pPr>
              <a:defRPr/>
            </a:lvl1pPr>
          </a:lstStyle>
          <a:p>
            <a:pPr>
              <a:defRPr/>
            </a:pPr>
            <a:endParaRPr lang="en-US">
              <a:solidFill>
                <a:srgbClr val="EEECE1">
                  <a:shade val="50000"/>
                </a:srgbClr>
              </a:solidFill>
            </a:endParaRPr>
          </a:p>
        </p:txBody>
      </p:sp>
      <p:sp>
        <p:nvSpPr>
          <p:cNvPr id="9" name="Slide Number Placeholder 6"/>
          <p:cNvSpPr>
            <a:spLocks noGrp="1"/>
          </p:cNvSpPr>
          <p:nvPr>
            <p:ph type="sldNum" sz="quarter" idx="12"/>
          </p:nvPr>
        </p:nvSpPr>
        <p:spPr/>
        <p:txBody>
          <a:bodyPr/>
          <a:lstStyle>
            <a:lvl1pPr>
              <a:defRPr/>
            </a:lvl1pPr>
          </a:lstStyle>
          <a:p>
            <a:fld id="{8A14DBF3-FAEB-44A7-AD23-E78F8C7AE846}" type="slidenum">
              <a:rPr lang="en-US"/>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p>
            <a:r>
              <a:rPr lang="en-US"/>
              <a:t>Click to edit Master title style</a:t>
            </a:r>
          </a:p>
        </p:txBody>
      </p:sp>
      <p:sp>
        <p:nvSpPr>
          <p:cNvPr id="3" name="Vertical Text Placeholder 2"/>
          <p:cNvSpPr>
            <a:spLocks noGrp="1"/>
          </p:cNvSpPr>
          <p:nvPr>
            <p:ph type="body" orient="vert" idx="1"/>
          </p:nvPr>
        </p:nvSpPr>
        <p:spPr>
          <a:xfrm>
            <a:off x="502920" y="530352"/>
            <a:ext cx="8183880" cy="41879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4"/>
          <p:cNvSpPr>
            <a:spLocks noGrp="1"/>
          </p:cNvSpPr>
          <p:nvPr>
            <p:ph type="dt" sz="half" idx="10"/>
          </p:nvPr>
        </p:nvSpPr>
        <p:spPr/>
        <p:txBody>
          <a:bodyPr/>
          <a:lstStyle>
            <a:lvl1pPr>
              <a:defRPr/>
            </a:lvl1pPr>
          </a:lstStyle>
          <a:p>
            <a:pPr>
              <a:defRPr/>
            </a:pPr>
            <a:endParaRPr lang="en-US">
              <a:solidFill>
                <a:srgbClr val="EEECE1">
                  <a:shade val="50000"/>
                </a:srgbClr>
              </a:solidFill>
            </a:endParaRPr>
          </a:p>
        </p:txBody>
      </p:sp>
      <p:sp>
        <p:nvSpPr>
          <p:cNvPr id="5" name="Footer Placeholder 17"/>
          <p:cNvSpPr>
            <a:spLocks noGrp="1"/>
          </p:cNvSpPr>
          <p:nvPr>
            <p:ph type="ftr" sz="quarter" idx="11"/>
          </p:nvPr>
        </p:nvSpPr>
        <p:spPr/>
        <p:txBody>
          <a:bodyPr/>
          <a:lstStyle>
            <a:lvl1pPr>
              <a:defRPr/>
            </a:lvl1pPr>
          </a:lstStyle>
          <a:p>
            <a:pPr>
              <a:defRPr/>
            </a:pPr>
            <a:endParaRPr lang="en-US">
              <a:solidFill>
                <a:srgbClr val="EEECE1">
                  <a:shade val="50000"/>
                </a:srgbClr>
              </a:solidFill>
            </a:endParaRPr>
          </a:p>
        </p:txBody>
      </p:sp>
      <p:sp>
        <p:nvSpPr>
          <p:cNvPr id="6" name="Slide Number Placeholder 4"/>
          <p:cNvSpPr>
            <a:spLocks noGrp="1"/>
          </p:cNvSpPr>
          <p:nvPr>
            <p:ph type="sldNum" sz="quarter" idx="12"/>
          </p:nvPr>
        </p:nvSpPr>
        <p:spPr/>
        <p:txBody>
          <a:bodyPr/>
          <a:lstStyle>
            <a:lvl1pPr>
              <a:defRPr/>
            </a:lvl1pPr>
          </a:lstStyle>
          <a:p>
            <a:fld id="{F56D2A1F-C8B7-49FB-B37E-743AC285F0D9}" type="slidenum">
              <a:rPr lang="en-US"/>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4"/>
            <a:ext cx="1981200" cy="525779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533402"/>
            <a:ext cx="5943600" cy="52578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4"/>
          <p:cNvSpPr>
            <a:spLocks noGrp="1"/>
          </p:cNvSpPr>
          <p:nvPr>
            <p:ph type="dt" sz="half" idx="10"/>
          </p:nvPr>
        </p:nvSpPr>
        <p:spPr/>
        <p:txBody>
          <a:bodyPr/>
          <a:lstStyle>
            <a:lvl1pPr>
              <a:defRPr/>
            </a:lvl1pPr>
          </a:lstStyle>
          <a:p>
            <a:pPr>
              <a:defRPr/>
            </a:pPr>
            <a:endParaRPr lang="en-US">
              <a:solidFill>
                <a:srgbClr val="EEECE1">
                  <a:shade val="50000"/>
                </a:srgbClr>
              </a:solidFill>
            </a:endParaRPr>
          </a:p>
        </p:txBody>
      </p:sp>
      <p:sp>
        <p:nvSpPr>
          <p:cNvPr id="5" name="Footer Placeholder 17"/>
          <p:cNvSpPr>
            <a:spLocks noGrp="1"/>
          </p:cNvSpPr>
          <p:nvPr>
            <p:ph type="ftr" sz="quarter" idx="11"/>
          </p:nvPr>
        </p:nvSpPr>
        <p:spPr/>
        <p:txBody>
          <a:bodyPr/>
          <a:lstStyle>
            <a:lvl1pPr>
              <a:defRPr/>
            </a:lvl1pPr>
          </a:lstStyle>
          <a:p>
            <a:pPr>
              <a:defRPr/>
            </a:pPr>
            <a:endParaRPr lang="en-US">
              <a:solidFill>
                <a:srgbClr val="EEECE1">
                  <a:shade val="50000"/>
                </a:srgbClr>
              </a:solidFill>
            </a:endParaRPr>
          </a:p>
        </p:txBody>
      </p:sp>
      <p:sp>
        <p:nvSpPr>
          <p:cNvPr id="6" name="Slide Number Placeholder 4"/>
          <p:cNvSpPr>
            <a:spLocks noGrp="1"/>
          </p:cNvSpPr>
          <p:nvPr>
            <p:ph type="sldNum" sz="quarter" idx="12"/>
          </p:nvPr>
        </p:nvSpPr>
        <p:spPr/>
        <p:txBody>
          <a:bodyPr/>
          <a:lstStyle>
            <a:lvl1pPr>
              <a:defRPr/>
            </a:lvl1pPr>
          </a:lstStyle>
          <a:p>
            <a:fld id="{6F881501-EFB6-4421-AE8A-25ED7EBA73AE}" type="slidenum">
              <a:rPr lang="en-US"/>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t>10/8/2022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t>10/8/2022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t>10/8/2022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t>10/8/2022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27CBB5-CA7C-47DE-A8DB-216B0EC2CAF4}" type="datetimeFigureOut">
              <a:rPr lang="en-US" smtClean="0">
                <a:solidFill>
                  <a:prstClr val="black">
                    <a:tint val="75000"/>
                  </a:prstClr>
                </a:solidFill>
              </a:rPr>
              <a:t>10/8/2022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307F639-05DB-4756-8123-99BB3598F65E}"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27CBB5-CA7C-47DE-A8DB-216B0EC2CAF4}" type="datetimeFigureOut">
              <a:rPr lang="en-US" smtClean="0">
                <a:solidFill>
                  <a:prstClr val="black">
                    <a:tint val="75000"/>
                  </a:prstClr>
                </a:solidFill>
              </a:rPr>
              <a:t>10/8/2022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307F639-05DB-4756-8123-99BB3598F65E}"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27CBB5-CA7C-47DE-A8DB-216B0EC2CAF4}" type="datetimeFigureOut">
              <a:rPr lang="en-US" smtClean="0">
                <a:solidFill>
                  <a:prstClr val="black">
                    <a:tint val="75000"/>
                  </a:prstClr>
                </a:solidFill>
              </a:rPr>
              <a:t>10/8/2022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307F639-05DB-4756-8123-99BB3598F65E}"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27CBB5-CA7C-47DE-A8DB-216B0EC2CAF4}" type="datetimeFigureOut">
              <a:rPr lang="en-US">
                <a:solidFill>
                  <a:prstClr val="black">
                    <a:tint val="75000"/>
                  </a:prstClr>
                </a:solidFill>
              </a:rPr>
              <a:t>10/8/2022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t>10/8/2022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t>10/8/2022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t>10/8/2022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t>10/8/2022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27CBB5-CA7C-47DE-A8DB-216B0EC2CAF4}" type="datetimeFigureOut">
              <a:rPr lang="en-US">
                <a:solidFill>
                  <a:prstClr val="black">
                    <a:tint val="75000"/>
                  </a:prstClr>
                </a:solidFill>
              </a:rPr>
              <a:t>10/8/2022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27CBB5-CA7C-47DE-A8DB-216B0EC2CAF4}" type="datetimeFigureOut">
              <a:rPr lang="en-US">
                <a:solidFill>
                  <a:prstClr val="black">
                    <a:tint val="75000"/>
                  </a:prstClr>
                </a:solidFill>
              </a:rPr>
              <a:t>10/8/2022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27CBB5-CA7C-47DE-A8DB-216B0EC2CAF4}" type="datetimeFigureOut">
              <a:rPr lang="en-US">
                <a:solidFill>
                  <a:prstClr val="black">
                    <a:tint val="75000"/>
                  </a:prstClr>
                </a:solidFill>
              </a:rPr>
              <a:t>10/8/2022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27CBB5-CA7C-47DE-A8DB-216B0EC2CAF4}" type="datetimeFigureOut">
              <a:rPr lang="en-US">
                <a:solidFill>
                  <a:prstClr val="black">
                    <a:tint val="75000"/>
                  </a:prstClr>
                </a:solidFill>
              </a:rPr>
              <a:t>10/8/2022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a:solidFill>
                  <a:prstClr val="black">
                    <a:tint val="75000"/>
                  </a:prstClr>
                </a:solidFill>
              </a:rPr>
              <a:t>10/8/2022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a:solidFill>
                  <a:prstClr val="black">
                    <a:tint val="75000"/>
                  </a:prstClr>
                </a:solidFill>
              </a:rPr>
              <a:t>10/8/2022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27CBB5-CA7C-47DE-A8DB-216B0EC2CAF4}" type="datetimeFigureOut">
              <a:rPr lang="en-US">
                <a:solidFill>
                  <a:prstClr val="black">
                    <a:tint val="75000"/>
                  </a:prstClr>
                </a:solidFill>
              </a:rPr>
              <a:t>10/8/2022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3" name="Title Placeholder 12"/>
          <p:cNvSpPr>
            <a:spLocks noGrp="1"/>
          </p:cNvSpPr>
          <p:nvPr>
            <p:ph type="title"/>
          </p:nvPr>
        </p:nvSpPr>
        <p:spPr>
          <a:xfrm>
            <a:off x="503238" y="4986338"/>
            <a:ext cx="8183562" cy="1050925"/>
          </a:xfrm>
          <a:prstGeom prst="rect">
            <a:avLst/>
          </a:prstGeom>
        </p:spPr>
        <p:txBody>
          <a:bodyPr vert="horz" anchor="b">
            <a:normAutofit/>
          </a:bodyPr>
          <a:lstStyle/>
          <a:p>
            <a:r>
              <a:rPr lang="en-US"/>
              <a:t>Click to edit Master title style</a:t>
            </a:r>
          </a:p>
        </p:txBody>
      </p:sp>
      <p:sp>
        <p:nvSpPr>
          <p:cNvPr id="1031" name="Text Placeholder 3"/>
          <p:cNvSpPr>
            <a:spLocks noGrp="1"/>
          </p:cNvSpPr>
          <p:nvPr>
            <p:ph type="body" idx="1"/>
          </p:nvPr>
        </p:nvSpPr>
        <p:spPr bwMode="auto">
          <a:xfrm>
            <a:off x="503238" y="530225"/>
            <a:ext cx="8183562"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Date Placeholder 24"/>
          <p:cNvSpPr>
            <a:spLocks noGrp="1"/>
          </p:cNvSpPr>
          <p:nvPr>
            <p:ph type="dt" sz="half" idx="2"/>
          </p:nvPr>
        </p:nvSpPr>
        <p:spPr>
          <a:xfrm>
            <a:off x="3776663" y="6111875"/>
            <a:ext cx="2286000" cy="365125"/>
          </a:xfrm>
          <a:prstGeom prst="rect">
            <a:avLst/>
          </a:prstGeom>
        </p:spPr>
        <p:txBody>
          <a:bodyPr vert="horz" anchor="b"/>
          <a:lstStyle>
            <a:lvl1pPr algn="r" eaLnBrk="1" latinLnBrk="0" hangingPunct="1">
              <a:defRPr kumimoji="0" sz="1000">
                <a:solidFill>
                  <a:schemeClr val="bg2">
                    <a:shade val="50000"/>
                  </a:schemeClr>
                </a:solidFill>
                <a:latin typeface="Arial" panose="020B0604020202020204" pitchFamily="34" charset="0"/>
              </a:defRPr>
            </a:lvl1pPr>
          </a:lstStyle>
          <a:p>
            <a:pPr fontAlgn="base">
              <a:spcBef>
                <a:spcPct val="0"/>
              </a:spcBef>
              <a:spcAft>
                <a:spcPct val="0"/>
              </a:spcAft>
              <a:defRPr/>
            </a:pPr>
            <a:endParaRPr lang="en-US">
              <a:solidFill>
                <a:srgbClr val="EEECE1">
                  <a:shade val="50000"/>
                </a:srgbClr>
              </a:solidFill>
            </a:endParaRPr>
          </a:p>
        </p:txBody>
      </p:sp>
      <p:sp>
        <p:nvSpPr>
          <p:cNvPr id="18" name="Footer Placeholder 17"/>
          <p:cNvSpPr>
            <a:spLocks noGrp="1"/>
          </p:cNvSpPr>
          <p:nvPr>
            <p:ph type="ftr" sz="quarter" idx="3"/>
          </p:nvPr>
        </p:nvSpPr>
        <p:spPr>
          <a:xfrm>
            <a:off x="6062663" y="6111875"/>
            <a:ext cx="2286000" cy="365125"/>
          </a:xfrm>
          <a:prstGeom prst="rect">
            <a:avLst/>
          </a:prstGeom>
        </p:spPr>
        <p:txBody>
          <a:bodyPr vert="horz" anchor="b"/>
          <a:lstStyle>
            <a:lvl1pPr algn="l" eaLnBrk="1" latinLnBrk="0" hangingPunct="1">
              <a:defRPr kumimoji="0" sz="1000">
                <a:solidFill>
                  <a:schemeClr val="bg2">
                    <a:shade val="50000"/>
                  </a:schemeClr>
                </a:solidFill>
                <a:latin typeface="Arial" panose="020B0604020202020204" pitchFamily="34" charset="0"/>
              </a:defRPr>
            </a:lvl1pPr>
          </a:lstStyle>
          <a:p>
            <a:pPr fontAlgn="base">
              <a:spcBef>
                <a:spcPct val="0"/>
              </a:spcBef>
              <a:spcAft>
                <a:spcPct val="0"/>
              </a:spcAft>
              <a:defRPr/>
            </a:pPr>
            <a:endParaRPr lang="en-US">
              <a:solidFill>
                <a:srgbClr val="EEECE1">
                  <a:shade val="50000"/>
                </a:srgbClr>
              </a:solidFill>
            </a:endParaRPr>
          </a:p>
        </p:txBody>
      </p:sp>
      <p:sp>
        <p:nvSpPr>
          <p:cNvPr id="5" name="Slide Number Placeholder 4"/>
          <p:cNvSpPr>
            <a:spLocks noGrp="1"/>
          </p:cNvSpPr>
          <p:nvPr>
            <p:ph type="sldNum" sz="quarter" idx="4"/>
          </p:nvPr>
        </p:nvSpPr>
        <p:spPr>
          <a:xfrm>
            <a:off x="8348663" y="6111875"/>
            <a:ext cx="457200" cy="365125"/>
          </a:xfrm>
          <a:prstGeom prst="rect">
            <a:avLst/>
          </a:prstGeom>
        </p:spPr>
        <p:txBody>
          <a:bodyPr vert="horz" wrap="square" lIns="91440" tIns="45720" rIns="91440" bIns="45720" numCol="1" anchor="b" anchorCtr="0" compatLnSpc="1"/>
          <a:lstStyle>
            <a:lvl1pPr algn="r" eaLnBrk="1" hangingPunct="1">
              <a:defRPr sz="1000">
                <a:solidFill>
                  <a:srgbClr val="AFADA5"/>
                </a:solidFill>
              </a:defRPr>
            </a:lvl1pPr>
          </a:lstStyle>
          <a:p>
            <a:pPr fontAlgn="base">
              <a:spcBef>
                <a:spcPct val="0"/>
              </a:spcBef>
              <a:spcAft>
                <a:spcPct val="0"/>
              </a:spcAft>
            </a:pPr>
            <a:fld id="{D5EF1187-F5ED-4FF7-9EC0-AF4C4715AEA3}" type="slidenum">
              <a:rPr lang="en-US" smtClean="0">
                <a:latin typeface="Arial" panose="020B0604020202020204" pitchFamily="34" charset="0"/>
              </a:rPr>
              <a:t>‹#›</a:t>
            </a:fld>
            <a:endParaRPr lang="en-US">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3600" b="1" kern="1200">
          <a:solidFill>
            <a:srgbClr val="6594DA"/>
          </a:solidFill>
          <a:effectLst>
            <a:outerShdw blurRad="53975" dist="22860" dir="5400000" algn="tl" rotWithShape="0">
              <a:srgbClr val="000000">
                <a:alpha val="55000"/>
              </a:srgbClr>
            </a:outerShdw>
          </a:effectLst>
          <a:latin typeface="+mj-lt"/>
          <a:ea typeface="+mj-ea"/>
          <a:cs typeface="+mj-cs"/>
        </a:defRPr>
      </a:lvl1pPr>
      <a:lvl2pPr algn="l" rtl="0" eaLnBrk="0" fontAlgn="base" hangingPunct="0">
        <a:spcBef>
          <a:spcPct val="0"/>
        </a:spcBef>
        <a:spcAft>
          <a:spcPct val="0"/>
        </a:spcAft>
        <a:defRPr sz="3600" b="1">
          <a:solidFill>
            <a:srgbClr val="6594DA"/>
          </a:solidFill>
          <a:latin typeface="Verdana" panose="020B0604030504040204" pitchFamily="34" charset="0"/>
        </a:defRPr>
      </a:lvl2pPr>
      <a:lvl3pPr algn="l" rtl="0" eaLnBrk="0" fontAlgn="base" hangingPunct="0">
        <a:spcBef>
          <a:spcPct val="0"/>
        </a:spcBef>
        <a:spcAft>
          <a:spcPct val="0"/>
        </a:spcAft>
        <a:defRPr sz="3600" b="1">
          <a:solidFill>
            <a:srgbClr val="6594DA"/>
          </a:solidFill>
          <a:latin typeface="Verdana" panose="020B0604030504040204" pitchFamily="34" charset="0"/>
        </a:defRPr>
      </a:lvl3pPr>
      <a:lvl4pPr algn="l" rtl="0" eaLnBrk="0" fontAlgn="base" hangingPunct="0">
        <a:spcBef>
          <a:spcPct val="0"/>
        </a:spcBef>
        <a:spcAft>
          <a:spcPct val="0"/>
        </a:spcAft>
        <a:defRPr sz="3600" b="1">
          <a:solidFill>
            <a:srgbClr val="6594DA"/>
          </a:solidFill>
          <a:latin typeface="Verdana" panose="020B0604030504040204" pitchFamily="34" charset="0"/>
        </a:defRPr>
      </a:lvl4pPr>
      <a:lvl5pPr algn="l" rtl="0" eaLnBrk="0" fontAlgn="base" hangingPunct="0">
        <a:spcBef>
          <a:spcPct val="0"/>
        </a:spcBef>
        <a:spcAft>
          <a:spcPct val="0"/>
        </a:spcAft>
        <a:defRPr sz="3600" b="1">
          <a:solidFill>
            <a:srgbClr val="6594DA"/>
          </a:solidFill>
          <a:latin typeface="Verdana" panose="020B0604030504040204" pitchFamily="34" charset="0"/>
        </a:defRPr>
      </a:lvl5pPr>
      <a:lvl6pPr marL="457200" algn="l" rtl="0" fontAlgn="base">
        <a:spcBef>
          <a:spcPct val="0"/>
        </a:spcBef>
        <a:spcAft>
          <a:spcPct val="0"/>
        </a:spcAft>
        <a:defRPr sz="3600" b="1">
          <a:solidFill>
            <a:srgbClr val="6594DA"/>
          </a:solidFill>
          <a:latin typeface="Verdana" panose="020B0604030504040204" pitchFamily="34" charset="0"/>
        </a:defRPr>
      </a:lvl6pPr>
      <a:lvl7pPr marL="914400" algn="l" rtl="0" fontAlgn="base">
        <a:spcBef>
          <a:spcPct val="0"/>
        </a:spcBef>
        <a:spcAft>
          <a:spcPct val="0"/>
        </a:spcAft>
        <a:defRPr sz="3600" b="1">
          <a:solidFill>
            <a:srgbClr val="6594DA"/>
          </a:solidFill>
          <a:latin typeface="Verdana" panose="020B0604030504040204" pitchFamily="34" charset="0"/>
        </a:defRPr>
      </a:lvl7pPr>
      <a:lvl8pPr marL="1371600" algn="l" rtl="0" fontAlgn="base">
        <a:spcBef>
          <a:spcPct val="0"/>
        </a:spcBef>
        <a:spcAft>
          <a:spcPct val="0"/>
        </a:spcAft>
        <a:defRPr sz="3600" b="1">
          <a:solidFill>
            <a:srgbClr val="6594DA"/>
          </a:solidFill>
          <a:latin typeface="Verdana" panose="020B0604030504040204" pitchFamily="34" charset="0"/>
        </a:defRPr>
      </a:lvl8pPr>
      <a:lvl9pPr marL="1828800" algn="l" rtl="0" fontAlgn="base">
        <a:spcBef>
          <a:spcPct val="0"/>
        </a:spcBef>
        <a:spcAft>
          <a:spcPct val="0"/>
        </a:spcAft>
        <a:defRPr sz="3600" b="1">
          <a:solidFill>
            <a:srgbClr val="6594DA"/>
          </a:solidFill>
          <a:latin typeface="Verdana" panose="020B0604030504040204" pitchFamily="34" charset="0"/>
        </a:defRPr>
      </a:lvl9pPr>
    </p:titleStyle>
    <p:bodyStyle>
      <a:lvl1pPr marL="265430" indent="-265430" algn="l" rtl="0" eaLnBrk="0" fontAlgn="base" hangingPunct="0">
        <a:spcBef>
          <a:spcPts val="250"/>
        </a:spcBef>
        <a:spcAft>
          <a:spcPct val="0"/>
        </a:spcAft>
        <a:buClr>
          <a:schemeClr val="accent1"/>
        </a:buClr>
        <a:buSzPct val="80000"/>
        <a:buFont typeface="Wingdings 2" panose="05020102010507070707" pitchFamily="18" charset="2"/>
        <a:buChar char=""/>
        <a:defRPr sz="2800" kern="1200">
          <a:solidFill>
            <a:schemeClr val="tx1"/>
          </a:solidFill>
          <a:latin typeface="+mn-lt"/>
          <a:ea typeface="+mn-ea"/>
          <a:cs typeface="+mn-cs"/>
        </a:defRPr>
      </a:lvl1pPr>
      <a:lvl2pPr marL="548005" indent="-200025" algn="l" rtl="0" eaLnBrk="0" fontAlgn="base" hangingPunct="0">
        <a:spcBef>
          <a:spcPts val="250"/>
        </a:spcBef>
        <a:spcAft>
          <a:spcPct val="0"/>
        </a:spcAft>
        <a:buClr>
          <a:schemeClr val="accent1"/>
        </a:buClr>
        <a:buSzPct val="100000"/>
        <a:buFont typeface="Verdana" panose="020B0604030504040204" pitchFamily="34" charset="0"/>
        <a:buChar char="◦"/>
        <a:defRPr sz="2400" kern="1200">
          <a:solidFill>
            <a:schemeClr val="tx1"/>
          </a:solidFill>
          <a:latin typeface="+mn-lt"/>
          <a:ea typeface="+mn-ea"/>
          <a:cs typeface="+mn-cs"/>
        </a:defRPr>
      </a:lvl2pPr>
      <a:lvl3pPr marL="786130" indent="-182880" algn="l" rtl="0" eaLnBrk="0" fontAlgn="base" hangingPunct="0">
        <a:spcBef>
          <a:spcPts val="250"/>
        </a:spcBef>
        <a:spcAft>
          <a:spcPct val="0"/>
        </a:spcAft>
        <a:buClr>
          <a:srgbClr val="FF3D39"/>
        </a:buClr>
        <a:buSzPct val="100000"/>
        <a:buFont typeface="Wingdings 2" panose="05020102010507070707" pitchFamily="18" charset="2"/>
        <a:buChar char=""/>
        <a:defRPr sz="2200" kern="1200">
          <a:solidFill>
            <a:schemeClr val="tx1"/>
          </a:solidFill>
          <a:latin typeface="+mn-lt"/>
          <a:ea typeface="+mn-ea"/>
          <a:cs typeface="+mn-cs"/>
        </a:defRPr>
      </a:lvl3pPr>
      <a:lvl4pPr marL="1024255" indent="-182880" algn="l" rtl="0" eaLnBrk="0" fontAlgn="base" hangingPunct="0">
        <a:spcBef>
          <a:spcPts val="225"/>
        </a:spcBef>
        <a:spcAft>
          <a:spcPct val="0"/>
        </a:spcAft>
        <a:buClr>
          <a:srgbClr val="FF3D39"/>
        </a:buClr>
        <a:buSzPct val="112000"/>
        <a:buFont typeface="Verdana" panose="020B0604030504040204" pitchFamily="34" charset="0"/>
        <a:buChar char="◦"/>
        <a:defRPr sz="1900" kern="1200">
          <a:solidFill>
            <a:schemeClr val="tx1"/>
          </a:solidFill>
          <a:latin typeface="+mn-lt"/>
          <a:ea typeface="+mn-ea"/>
          <a:cs typeface="+mn-cs"/>
        </a:defRPr>
      </a:lvl4pPr>
      <a:lvl5pPr marL="1279525" indent="-182880" algn="l" rtl="0" eaLnBrk="0" fontAlgn="base" hangingPunct="0">
        <a:spcBef>
          <a:spcPts val="250"/>
        </a:spcBef>
        <a:spcAft>
          <a:spcPct val="0"/>
        </a:spcAft>
        <a:buClr>
          <a:srgbClr val="BEFF4B"/>
        </a:buClr>
        <a:buSzPct val="100000"/>
        <a:buFont typeface="Wingdings 2" panose="05020102010507070707" pitchFamily="18" charset="2"/>
        <a:buChar char=""/>
        <a:defRPr kern="1200">
          <a:solidFill>
            <a:schemeClr val="tx1"/>
          </a:solidFill>
          <a:latin typeface="+mn-lt"/>
          <a:ea typeface="+mn-ea"/>
          <a:cs typeface="+mn-cs"/>
        </a:defRPr>
      </a:lvl5pPr>
      <a:lvl6pPr marL="1490345" indent="-182880" algn="l" rtl="0" eaLnBrk="1" latinLnBrk="0" hangingPunct="1">
        <a:spcBef>
          <a:spcPts val="250"/>
        </a:spcBef>
        <a:buClr>
          <a:schemeClr val="accent3">
            <a:tint val="85000"/>
            <a:satMod val="275000"/>
          </a:schemeClr>
        </a:buClr>
        <a:buSzPct val="100000"/>
        <a:buFont typeface="Verdana" panose="020B0604030504040204"/>
        <a:buChar char="◦"/>
        <a:defRPr kumimoji="0" sz="1700" kern="1200" baseline="0">
          <a:solidFill>
            <a:schemeClr val="tx1"/>
          </a:solidFill>
          <a:latin typeface="+mn-lt"/>
          <a:ea typeface="+mn-ea"/>
          <a:cs typeface="+mn-cs"/>
        </a:defRPr>
      </a:lvl6pPr>
      <a:lvl7pPr marL="1700530" indent="-182880" algn="l" rtl="0" eaLnBrk="1" latinLnBrk="0" hangingPunct="1">
        <a:spcBef>
          <a:spcPts val="255"/>
        </a:spcBef>
        <a:buClr>
          <a:schemeClr val="accent3">
            <a:tint val="85000"/>
            <a:satMod val="275000"/>
          </a:schemeClr>
        </a:buClr>
        <a:buSzPct val="100000"/>
        <a:buFont typeface="Wingdings 2" panose="05020102010507070707"/>
        <a:buChar char=""/>
        <a:defRPr kumimoji="0" sz="1500" kern="1200">
          <a:solidFill>
            <a:schemeClr val="tx1"/>
          </a:solidFill>
          <a:latin typeface="+mn-lt"/>
          <a:ea typeface="+mn-ea"/>
          <a:cs typeface="+mn-cs"/>
        </a:defRPr>
      </a:lvl7pPr>
      <a:lvl8pPr marL="1920240" indent="-182880" algn="l" rtl="0" eaLnBrk="1" latinLnBrk="0" hangingPunct="1">
        <a:spcBef>
          <a:spcPts val="255"/>
        </a:spcBef>
        <a:buClr>
          <a:schemeClr val="accent3">
            <a:tint val="85000"/>
            <a:satMod val="275000"/>
          </a:schemeClr>
        </a:buClr>
        <a:buSzPct val="100000"/>
        <a:buFont typeface="Verdana" panose="020B0604030504040204"/>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panose="05020102010507070707"/>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27CBB5-CA7C-47DE-A8DB-216B0EC2CAF4}" type="datetimeFigureOut">
              <a:rPr lang="en-US" smtClean="0">
                <a:solidFill>
                  <a:prstClr val="black">
                    <a:tint val="75000"/>
                  </a:prstClr>
                </a:solidFill>
              </a:rPr>
              <a:t>10/8/2022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07F639-05DB-4756-8123-99BB3598F65E}"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ppt/slides/TREN%20NGUA%20TA%20PHI%20NHAH.mp3" TargetMode="External"/><Relationship Id="rId1" Type="http://schemas.microsoft.com/office/2007/relationships/media" Target="ppt/slides/TREN%20NGUA%20TA%20PHI%20NHAH.mp3" TargetMode="External"/><Relationship Id="rId5" Type="http://schemas.openxmlformats.org/officeDocument/2006/relationships/image" Target="../media/image21.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GIF"/></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vi.wikipedia.org/wiki/L%E1%BB%9Bp_Th%C3%BA" TargetMode="External"/><Relationship Id="rId1" Type="http://schemas.openxmlformats.org/officeDocument/2006/relationships/slideLayout" Target="../slideLayouts/slideLayout13.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2050" name="Picture 2" descr="C:\Users\Administrator\Desktop\A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760" y="4049688"/>
            <a:ext cx="5177625" cy="2808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6255" y="108749"/>
            <a:ext cx="8030200" cy="5589240"/>
          </a:xfrm>
          <a:prstGeom prst="rect">
            <a:avLst/>
          </a:prstGeom>
          <a:noFill/>
        </p:spPr>
        <p:txBody>
          <a:bodyPr wrap="square" rtlCol="0">
            <a:prstTxWarp prst="textArchUpPour">
              <a:avLst/>
            </a:prstTxWarp>
            <a:spAutoFit/>
          </a:bodyPr>
          <a:lstStyle/>
          <a:p>
            <a:r>
              <a:rPr lang="en-US" sz="4000">
                <a:solidFill>
                  <a:prstClr val="white"/>
                </a:solidFill>
                <a:latin typeface="Times New Roman" panose="02020603050405020304" pitchFamily="18" charset="0"/>
                <a:cs typeface="Times New Roman" panose="02020603050405020304" pitchFamily="18" charset="0"/>
              </a:rPr>
              <a:t>Chào mừng quý thầy cô và các bạn học sinh đến với </a:t>
            </a:r>
          </a:p>
        </p:txBody>
      </p:sp>
      <p:sp>
        <p:nvSpPr>
          <p:cNvPr id="5" name="TextBox 4"/>
          <p:cNvSpPr txBox="1"/>
          <p:nvPr/>
        </p:nvSpPr>
        <p:spPr>
          <a:xfrm>
            <a:off x="2502352" y="2348880"/>
            <a:ext cx="5832648" cy="1015663"/>
          </a:xfrm>
          <a:prstGeom prst="rect">
            <a:avLst/>
          </a:prstGeom>
          <a:noFill/>
        </p:spPr>
        <p:txBody>
          <a:bodyPr wrap="square" rtlCol="0">
            <a:spAutoFit/>
            <a:scene3d>
              <a:camera prst="perspectiveContrastingRightFacing"/>
              <a:lightRig rig="threePt" dir="t"/>
            </a:scene3d>
          </a:bodyPr>
          <a:lstStyle/>
          <a:p>
            <a:r>
              <a:rPr lang="en-US" sz="6000" b="1" u="sng">
                <a:solidFill>
                  <a:prstClr val="white"/>
                </a:solidFill>
              </a:rPr>
              <a:t>ÂM NHẠC LỚP 4</a:t>
            </a:r>
          </a:p>
        </p:txBody>
      </p:sp>
      <p:pic>
        <p:nvPicPr>
          <p:cNvPr id="2051" name="Picture 3" descr="C:\Users\Administrator\Desktop\100-mau-logo-dep-ve-nganh-giao-duc(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83131" y="5244626"/>
            <a:ext cx="436449" cy="218225"/>
          </a:xfrm>
          <a:prstGeom prst="rect">
            <a:avLst/>
          </a:prstGeom>
          <a:noFill/>
          <a:extLst>
            <a:ext uri="{909E8E84-426E-40DD-AFC4-6F175D3DCCD1}">
              <a14:hiddenFill xmlns:a14="http://schemas.microsoft.com/office/drawing/2010/main">
                <a:solidFill>
                  <a:srgbClr val="FFFFFF"/>
                </a:solidFill>
              </a14:hiddenFill>
            </a:ext>
          </a:extLst>
        </p:spPr>
      </p:pic>
      <p:pic>
        <p:nvPicPr>
          <p:cNvPr id="6" name="nhac tap chung xuat s - Par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30200" y="573369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7173"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pic>
        <p:nvPicPr>
          <p:cNvPr id="16387" name="Picture 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47725"/>
            <a:ext cx="83820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51"/>
          <p:cNvSpPr txBox="1">
            <a:spLocks noChangeArrowheads="1"/>
          </p:cNvSpPr>
          <p:nvPr/>
        </p:nvSpPr>
        <p:spPr bwMode="auto">
          <a:xfrm>
            <a:off x="1543503" y="0"/>
            <a:ext cx="6019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50000"/>
              </a:spcBef>
              <a:spcAft>
                <a:spcPct val="0"/>
              </a:spcAft>
            </a:pPr>
            <a:r>
              <a:rPr lang="en-US" sz="3600">
                <a:solidFill>
                  <a:srgbClr val="3333CC"/>
                </a:solidFill>
                <a:latin typeface="Times New Roman" panose="02020603050405020304" pitchFamily="18" charset="0"/>
              </a:rPr>
              <a:t>Hát nối câu 1 và 2</a:t>
            </a:r>
          </a:p>
        </p:txBody>
      </p:sp>
      <p:sp>
        <p:nvSpPr>
          <p:cNvPr id="16389" name="Text Box 52"/>
          <p:cNvSpPr txBox="1">
            <a:spLocks noChangeArrowheads="1"/>
          </p:cNvSpPr>
          <p:nvPr/>
        </p:nvSpPr>
        <p:spPr bwMode="auto">
          <a:xfrm>
            <a:off x="533400" y="1406236"/>
            <a:ext cx="861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sz="2400">
                <a:solidFill>
                  <a:prstClr val="black"/>
                </a:solidFill>
                <a:latin typeface="Times New Roman" panose="02020603050405020304" pitchFamily="18" charset="0"/>
              </a:rPr>
              <a:t>       Trên       </a:t>
            </a:r>
            <a:r>
              <a:rPr lang="en-US" sz="2400">
                <a:solidFill>
                  <a:srgbClr val="000099"/>
                </a:solidFill>
                <a:latin typeface="Times New Roman" panose="02020603050405020304" pitchFamily="18" charset="0"/>
              </a:rPr>
              <a:t>đường    gập     ghềnh</a:t>
            </a:r>
            <a:r>
              <a:rPr lang="en-US" sz="2400">
                <a:solidFill>
                  <a:prstClr val="black"/>
                </a:solidFill>
                <a:latin typeface="Times New Roman" panose="02020603050405020304" pitchFamily="18" charset="0"/>
              </a:rPr>
              <a:t>   ngựa   phi nhanh nhanh nhanh</a:t>
            </a:r>
          </a:p>
        </p:txBody>
      </p:sp>
      <p:sp>
        <p:nvSpPr>
          <p:cNvPr id="16390" name="Text Box 53"/>
          <p:cNvSpPr txBox="1">
            <a:spLocks noChangeArrowheads="1"/>
          </p:cNvSpPr>
          <p:nvPr/>
        </p:nvSpPr>
        <p:spPr bwMode="auto">
          <a:xfrm>
            <a:off x="248103" y="2809875"/>
            <a:ext cx="861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sz="2400">
                <a:solidFill>
                  <a:prstClr val="black"/>
                </a:solidFill>
                <a:latin typeface="Times New Roman" panose="02020603050405020304" pitchFamily="18" charset="0"/>
              </a:rPr>
              <a:t>      nhanh.Trên </a:t>
            </a:r>
            <a:r>
              <a:rPr lang="en-US" sz="2400">
                <a:solidFill>
                  <a:srgbClr val="000099"/>
                </a:solidFill>
                <a:latin typeface="Times New Roman" panose="02020603050405020304" pitchFamily="18" charset="0"/>
              </a:rPr>
              <a:t>đường  gập  ghềnh</a:t>
            </a:r>
            <a:r>
              <a:rPr lang="en-US" sz="2400">
                <a:solidFill>
                  <a:prstClr val="black"/>
                </a:solidFill>
                <a:latin typeface="Times New Roman" panose="02020603050405020304" pitchFamily="18" charset="0"/>
              </a:rPr>
              <a:t>  ngựa phi nhanh nhanh nhanh</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pic>
        <p:nvPicPr>
          <p:cNvPr id="17411" name="Picture 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903" y="1052736"/>
            <a:ext cx="83058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52"/>
          <p:cNvSpPr txBox="1">
            <a:spLocks noChangeArrowheads="1"/>
          </p:cNvSpPr>
          <p:nvPr/>
        </p:nvSpPr>
        <p:spPr bwMode="auto">
          <a:xfrm>
            <a:off x="726604" y="1800449"/>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sz="2400">
                <a:solidFill>
                  <a:prstClr val="black"/>
                </a:solidFill>
                <a:latin typeface="Times New Roman" panose="02020603050405020304" pitchFamily="18" charset="0"/>
              </a:rPr>
              <a:t>              </a:t>
            </a:r>
            <a:r>
              <a:rPr lang="en-US" sz="2400">
                <a:solidFill>
                  <a:srgbClr val="000099"/>
                </a:solidFill>
                <a:latin typeface="Times New Roman" panose="02020603050405020304" pitchFamily="18" charset="0"/>
              </a:rPr>
              <a:t>Vó</a:t>
            </a:r>
            <a:r>
              <a:rPr lang="en-US" sz="2400">
                <a:solidFill>
                  <a:prstClr val="black"/>
                </a:solidFill>
                <a:latin typeface="Times New Roman" panose="02020603050405020304" pitchFamily="18" charset="0"/>
              </a:rPr>
              <a:t>  câu   nhẹ   tênh       </a:t>
            </a:r>
            <a:r>
              <a:rPr lang="en-US" sz="2400">
                <a:solidFill>
                  <a:srgbClr val="000099"/>
                </a:solidFill>
                <a:latin typeface="Times New Roman" panose="02020603050405020304" pitchFamily="18" charset="0"/>
              </a:rPr>
              <a:t>lắc </a:t>
            </a:r>
            <a:r>
              <a:rPr lang="en-US" sz="2400">
                <a:solidFill>
                  <a:prstClr val="black"/>
                </a:solidFill>
                <a:latin typeface="Times New Roman" panose="02020603050405020304" pitchFamily="18" charset="0"/>
              </a:rPr>
              <a:t>   lư      nhịp     nhàng.</a:t>
            </a:r>
          </a:p>
        </p:txBody>
      </p:sp>
      <p:sp>
        <p:nvSpPr>
          <p:cNvPr id="17413" name="Text Box 53"/>
          <p:cNvSpPr txBox="1">
            <a:spLocks noChangeArrowheads="1"/>
          </p:cNvSpPr>
          <p:nvPr/>
        </p:nvSpPr>
        <p:spPr bwMode="auto">
          <a:xfrm>
            <a:off x="1907704" y="-6927"/>
            <a:ext cx="5867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50000"/>
              </a:spcBef>
              <a:spcAft>
                <a:spcPct val="0"/>
              </a:spcAft>
            </a:pPr>
            <a:r>
              <a:rPr lang="en-US" sz="4000">
                <a:solidFill>
                  <a:srgbClr val="3333CC"/>
                </a:solidFill>
                <a:latin typeface="Times New Roman" panose="02020603050405020304" pitchFamily="18" charset="0"/>
              </a:rPr>
              <a:t>Học hát câu 3</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18435" name="Text Box 50"/>
          <p:cNvSpPr txBox="1">
            <a:spLocks noChangeArrowheads="1"/>
          </p:cNvSpPr>
          <p:nvPr/>
        </p:nvSpPr>
        <p:spPr bwMode="auto">
          <a:xfrm>
            <a:off x="1638300" y="0"/>
            <a:ext cx="5867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50000"/>
              </a:spcBef>
              <a:spcAft>
                <a:spcPct val="0"/>
              </a:spcAft>
            </a:pPr>
            <a:r>
              <a:rPr lang="en-US" sz="4000">
                <a:solidFill>
                  <a:srgbClr val="3333CC"/>
                </a:solidFill>
                <a:latin typeface="Times New Roman" panose="02020603050405020304" pitchFamily="18" charset="0"/>
              </a:rPr>
              <a:t>Học hát câu 4</a:t>
            </a:r>
          </a:p>
        </p:txBody>
      </p:sp>
      <p:pic>
        <p:nvPicPr>
          <p:cNvPr id="18436" name="Picture 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313" y="908720"/>
            <a:ext cx="8305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 Box 52"/>
          <p:cNvSpPr txBox="1">
            <a:spLocks noChangeArrowheads="1"/>
          </p:cNvSpPr>
          <p:nvPr/>
        </p:nvSpPr>
        <p:spPr bwMode="auto">
          <a:xfrm>
            <a:off x="381000" y="174692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sz="2400">
                <a:solidFill>
                  <a:prstClr val="black"/>
                </a:solidFill>
                <a:latin typeface="Times New Roman" panose="02020603050405020304" pitchFamily="18" charset="0"/>
              </a:rPr>
              <a:t>             Biển     </a:t>
            </a:r>
            <a:r>
              <a:rPr lang="en-US" sz="2400">
                <a:solidFill>
                  <a:srgbClr val="000099"/>
                </a:solidFill>
                <a:latin typeface="Times New Roman" panose="02020603050405020304" pitchFamily="18" charset="0"/>
              </a:rPr>
              <a:t>bạc</a:t>
            </a:r>
            <a:r>
              <a:rPr lang="en-US" sz="2400">
                <a:solidFill>
                  <a:prstClr val="black"/>
                </a:solidFill>
                <a:latin typeface="Times New Roman" panose="02020603050405020304" pitchFamily="18" charset="0"/>
              </a:rPr>
              <a:t>     rừng  </a:t>
            </a:r>
            <a:r>
              <a:rPr lang="en-US" sz="2400">
                <a:solidFill>
                  <a:srgbClr val="000099"/>
                </a:solidFill>
                <a:latin typeface="Times New Roman" panose="02020603050405020304" pitchFamily="18" charset="0"/>
              </a:rPr>
              <a:t>vàng</a:t>
            </a:r>
            <a:r>
              <a:rPr lang="en-US" sz="2400">
                <a:solidFill>
                  <a:prstClr val="black"/>
                </a:solidFill>
                <a:latin typeface="Times New Roman" panose="02020603050405020304" pitchFamily="18" charset="0"/>
              </a:rPr>
              <a:t>  đồng xanh mở rộng bao   la.</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19459" name="Text Box 50"/>
          <p:cNvSpPr txBox="1">
            <a:spLocks noChangeArrowheads="1"/>
          </p:cNvSpPr>
          <p:nvPr/>
        </p:nvSpPr>
        <p:spPr bwMode="auto">
          <a:xfrm>
            <a:off x="1776845" y="-54529"/>
            <a:ext cx="5867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50000"/>
              </a:spcBef>
              <a:spcAft>
                <a:spcPct val="0"/>
              </a:spcAft>
            </a:pPr>
            <a:r>
              <a:rPr lang="en-US" sz="4000">
                <a:solidFill>
                  <a:srgbClr val="3333CC"/>
                </a:solidFill>
                <a:latin typeface="Times New Roman" panose="02020603050405020304" pitchFamily="18" charset="0"/>
              </a:rPr>
              <a:t>Học hát câu 3 và 4</a:t>
            </a:r>
          </a:p>
        </p:txBody>
      </p:sp>
      <p:sp>
        <p:nvSpPr>
          <p:cNvPr id="19460" name="TextBox 2"/>
          <p:cNvSpPr txBox="1">
            <a:spLocks noChangeArrowheads="1"/>
          </p:cNvSpPr>
          <p:nvPr/>
        </p:nvSpPr>
        <p:spPr bwMode="auto">
          <a:xfrm>
            <a:off x="533400" y="3068960"/>
            <a:ext cx="822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solidFill>
                  <a:prstClr val="black"/>
                </a:solidFill>
              </a:rPr>
              <a:t>Biển        bạc        rừng      vàng       đồng    xanh   mở     rộng    bao           la</a:t>
            </a:r>
          </a:p>
        </p:txBody>
      </p:sp>
      <p:pic>
        <p:nvPicPr>
          <p:cNvPr id="1946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7043" y="2132856"/>
            <a:ext cx="8001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243" y="836712"/>
            <a:ext cx="8305800"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TextBox 4"/>
          <p:cNvSpPr txBox="1">
            <a:spLocks noChangeArrowheads="1"/>
          </p:cNvSpPr>
          <p:nvPr/>
        </p:nvSpPr>
        <p:spPr bwMode="auto">
          <a:xfrm>
            <a:off x="533400" y="1585244"/>
            <a:ext cx="8153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solidFill>
                  <a:prstClr val="black"/>
                </a:solidFill>
              </a:rPr>
              <a:t>                Vó      câu     nhẹ   tênh       lắc         lư      nhịp         nhàng</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19459" name="Text Box 50"/>
          <p:cNvSpPr txBox="1">
            <a:spLocks noChangeArrowheads="1"/>
          </p:cNvSpPr>
          <p:nvPr/>
        </p:nvSpPr>
        <p:spPr bwMode="auto">
          <a:xfrm>
            <a:off x="1776845" y="-54529"/>
            <a:ext cx="5867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50000"/>
              </a:spcBef>
              <a:spcAft>
                <a:spcPct val="0"/>
              </a:spcAft>
            </a:pPr>
            <a:r>
              <a:rPr lang="en-US" sz="4000">
                <a:solidFill>
                  <a:srgbClr val="3333CC"/>
                </a:solidFill>
                <a:latin typeface="Times New Roman" panose="02020603050405020304" pitchFamily="18" charset="0"/>
              </a:rPr>
              <a:t>Học hát câu 1+2+3+4</a:t>
            </a:r>
          </a:p>
        </p:txBody>
      </p:sp>
      <p:sp>
        <p:nvSpPr>
          <p:cNvPr id="2" name="Rectangle 1"/>
          <p:cNvSpPr/>
          <p:nvPr/>
        </p:nvSpPr>
        <p:spPr>
          <a:xfrm>
            <a:off x="0" y="836712"/>
            <a:ext cx="9144000" cy="2062103"/>
          </a:xfrm>
          <a:prstGeom prst="rect">
            <a:avLst/>
          </a:prstGeom>
        </p:spPr>
        <p:txBody>
          <a:bodyPr wrap="square">
            <a:spAutoFit/>
          </a:bodyPr>
          <a:lstStyle/>
          <a:p>
            <a:pPr lvl="0" fontAlgn="base">
              <a:spcBef>
                <a:spcPts val="250"/>
              </a:spcBef>
              <a:spcAft>
                <a:spcPct val="0"/>
              </a:spcAft>
              <a:buClr>
                <a:srgbClr val="4F81BD"/>
              </a:buClr>
              <a:buSzPct val="80000"/>
            </a:pPr>
            <a:r>
              <a:rPr lang="en-US" sz="3200">
                <a:solidFill>
                  <a:prstClr val="black"/>
                </a:solidFill>
                <a:latin typeface="Times New Roman" panose="02020603050405020304" pitchFamily="18" charset="0"/>
                <a:cs typeface="Times New Roman" panose="02020603050405020304" pitchFamily="18" charset="0"/>
              </a:rPr>
              <a:t>Trên đường gập ghềnh, ngựa phi nhanh nhanh nhanh nhanh. Trên đường gập ghềnh, ngựa phi nhanh nhanh nhanh nhanh.Vó câu nhẹ tênh, lắc lư nhịp nhàng. Biển bạc, rừng vàng, đồng xanh mở rộng bao la. </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pic>
        <p:nvPicPr>
          <p:cNvPr id="21507" name="Picture 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52736"/>
            <a:ext cx="8305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 Box 51"/>
          <p:cNvSpPr txBox="1">
            <a:spLocks noChangeArrowheads="1"/>
          </p:cNvSpPr>
          <p:nvPr/>
        </p:nvSpPr>
        <p:spPr bwMode="auto">
          <a:xfrm>
            <a:off x="1676400" y="0"/>
            <a:ext cx="5867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50000"/>
              </a:spcBef>
              <a:spcAft>
                <a:spcPct val="0"/>
              </a:spcAft>
            </a:pPr>
            <a:r>
              <a:rPr lang="en-US" sz="4000">
                <a:solidFill>
                  <a:srgbClr val="3333CC"/>
                </a:solidFill>
                <a:latin typeface="Times New Roman" panose="02020603050405020304" pitchFamily="18" charset="0"/>
              </a:rPr>
              <a:t>Học hát câu 5</a:t>
            </a:r>
          </a:p>
        </p:txBody>
      </p:sp>
      <p:sp>
        <p:nvSpPr>
          <p:cNvPr id="21509" name="Text Box 52"/>
          <p:cNvSpPr txBox="1">
            <a:spLocks noChangeArrowheads="1"/>
          </p:cNvSpPr>
          <p:nvPr/>
        </p:nvSpPr>
        <p:spPr bwMode="auto">
          <a:xfrm>
            <a:off x="544697" y="1890936"/>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sz="2400">
                <a:solidFill>
                  <a:prstClr val="black"/>
                </a:solidFill>
                <a:latin typeface="Times New Roman" panose="02020603050405020304" pitchFamily="18" charset="0"/>
              </a:rPr>
              <a:t>            Ta       </a:t>
            </a:r>
            <a:r>
              <a:rPr lang="en-US" sz="2400">
                <a:solidFill>
                  <a:srgbClr val="000099"/>
                </a:solidFill>
                <a:latin typeface="Times New Roman" panose="02020603050405020304" pitchFamily="18" charset="0"/>
              </a:rPr>
              <a:t>phi </a:t>
            </a:r>
            <a:r>
              <a:rPr lang="en-US" sz="2400">
                <a:solidFill>
                  <a:prstClr val="black"/>
                </a:solidFill>
                <a:latin typeface="Times New Roman" panose="02020603050405020304" pitchFamily="18" charset="0"/>
              </a:rPr>
              <a:t>      khắp  </a:t>
            </a:r>
            <a:r>
              <a:rPr lang="en-US" sz="2400">
                <a:solidFill>
                  <a:srgbClr val="000099"/>
                </a:solidFill>
                <a:latin typeface="Times New Roman" panose="02020603050405020304" pitchFamily="18" charset="0"/>
              </a:rPr>
              <a:t>chốn </a:t>
            </a:r>
            <a:r>
              <a:rPr lang="en-US" sz="2400">
                <a:solidFill>
                  <a:prstClr val="black"/>
                </a:solidFill>
                <a:latin typeface="Times New Roman" panose="02020603050405020304" pitchFamily="18" charset="0"/>
              </a:rPr>
              <a:t>     thăm các bạn bè  yêu mến.</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22531" name="Text Box 4"/>
          <p:cNvSpPr txBox="1">
            <a:spLocks noChangeArrowheads="1"/>
          </p:cNvSpPr>
          <p:nvPr/>
        </p:nvSpPr>
        <p:spPr bwMode="auto">
          <a:xfrm>
            <a:off x="1524000" y="29730"/>
            <a:ext cx="5867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50000"/>
              </a:spcBef>
              <a:spcAft>
                <a:spcPct val="0"/>
              </a:spcAft>
            </a:pPr>
            <a:r>
              <a:rPr lang="en-US" sz="4000">
                <a:solidFill>
                  <a:srgbClr val="3333CC"/>
                </a:solidFill>
                <a:latin typeface="Times New Roman" panose="02020603050405020304" pitchFamily="18" charset="0"/>
              </a:rPr>
              <a:t>Học hát câu 6</a:t>
            </a:r>
          </a:p>
        </p:txBody>
      </p:sp>
      <p:pic>
        <p:nvPicPr>
          <p:cNvPr id="2253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69818"/>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 Box 6"/>
          <p:cNvSpPr txBox="1">
            <a:spLocks noChangeArrowheads="1"/>
          </p:cNvSpPr>
          <p:nvPr/>
        </p:nvSpPr>
        <p:spPr bwMode="auto">
          <a:xfrm>
            <a:off x="100624" y="1731818"/>
            <a:ext cx="8763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sz="2000">
                <a:solidFill>
                  <a:prstClr val="black"/>
                </a:solidFill>
                <a:latin typeface="Times New Roman" panose="02020603050405020304" pitchFamily="18" charset="0"/>
              </a:rPr>
              <a:t>       Tổ quốc  mẹ   hiền chắp   cánh      cho toàn đội ta phi nhanh nhanh nhanh nhanh</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pic>
        <p:nvPicPr>
          <p:cNvPr id="2355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63936"/>
            <a:ext cx="8382000"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 Box 9"/>
          <p:cNvSpPr txBox="1">
            <a:spLocks noChangeArrowheads="1"/>
          </p:cNvSpPr>
          <p:nvPr/>
        </p:nvSpPr>
        <p:spPr bwMode="auto">
          <a:xfrm>
            <a:off x="838200" y="0"/>
            <a:ext cx="7162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50000"/>
              </a:spcBef>
              <a:spcAft>
                <a:spcPct val="0"/>
              </a:spcAft>
            </a:pPr>
            <a:r>
              <a:rPr lang="en-US" sz="4000">
                <a:solidFill>
                  <a:srgbClr val="3333CC"/>
                </a:solidFill>
                <a:latin typeface="Times New Roman" panose="02020603050405020304" pitchFamily="18" charset="0"/>
              </a:rPr>
              <a:t>Học hát câu 7</a:t>
            </a:r>
          </a:p>
        </p:txBody>
      </p:sp>
      <p:sp>
        <p:nvSpPr>
          <p:cNvPr id="23557" name="Text Box 10"/>
          <p:cNvSpPr txBox="1">
            <a:spLocks noChangeArrowheads="1"/>
          </p:cNvSpPr>
          <p:nvPr/>
        </p:nvSpPr>
        <p:spPr bwMode="auto">
          <a:xfrm>
            <a:off x="457200" y="1237817"/>
            <a:ext cx="8382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sz="2000">
                <a:solidFill>
                  <a:prstClr val="black"/>
                </a:solidFill>
                <a:latin typeface="Times New Roman" panose="02020603050405020304" pitchFamily="18" charset="0"/>
              </a:rPr>
              <a:t>               Ta      phi nhanh nhanh nhanh nhanh.  Ta         phi nhanh nhanh nhanh</a:t>
            </a:r>
          </a:p>
        </p:txBody>
      </p:sp>
      <p:sp>
        <p:nvSpPr>
          <p:cNvPr id="23558" name="Text Box 11"/>
          <p:cNvSpPr txBox="1">
            <a:spLocks noChangeArrowheads="1"/>
          </p:cNvSpPr>
          <p:nvPr/>
        </p:nvSpPr>
        <p:spPr bwMode="auto">
          <a:xfrm>
            <a:off x="471411" y="2589574"/>
            <a:ext cx="8458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sz="2000">
                <a:solidFill>
                  <a:prstClr val="black"/>
                </a:solidFill>
                <a:latin typeface="Times New Roman" panose="02020603050405020304" pitchFamily="18" charset="0"/>
              </a:rPr>
              <a:t>          nhanh.   Ta           phi       nhanh      nhanh     nhanh       nhanh.</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24578" name="Rectangle 1"/>
          <p:cNvSpPr>
            <a:spLocks noChangeArrowheads="1"/>
          </p:cNvSpPr>
          <p:nvPr/>
        </p:nvSpPr>
        <p:spPr bwMode="auto">
          <a:xfrm>
            <a:off x="143508" y="431356"/>
            <a:ext cx="8856984" cy="279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90000"/>
              </a:lnSpc>
              <a:spcBef>
                <a:spcPct val="20000"/>
              </a:spcBef>
              <a:spcAft>
                <a:spcPct val="0"/>
              </a:spcAft>
              <a:buClr>
                <a:prstClr val="black"/>
              </a:buClr>
            </a:pPr>
            <a:endParaRPr lang="en-US" sz="2800">
              <a:solidFill>
                <a:srgbClr val="CC0099"/>
              </a:solidFill>
              <a:latin typeface="Times New Roman" panose="02020603050405020304" pitchFamily="18" charset="0"/>
            </a:endParaRPr>
          </a:p>
          <a:p>
            <a:pPr fontAlgn="base">
              <a:lnSpc>
                <a:spcPct val="90000"/>
              </a:lnSpc>
              <a:spcBef>
                <a:spcPct val="20000"/>
              </a:spcBef>
              <a:spcAft>
                <a:spcPct val="0"/>
              </a:spcAft>
              <a:buClr>
                <a:prstClr val="black"/>
              </a:buClr>
            </a:pPr>
            <a:r>
              <a:rPr lang="en-US" sz="3200">
                <a:latin typeface="Times New Roman" panose="02020603050405020304" pitchFamily="18" charset="0"/>
              </a:rPr>
              <a:t>Ta phi khắp chốn, </a:t>
            </a:r>
            <a:r>
              <a:rPr lang="en-US" sz="3200">
                <a:latin typeface="Times New Roman" panose="02020603050405020304" pitchFamily="18" charset="0"/>
                <a:cs typeface="Times New Roman" panose="02020603050405020304" pitchFamily="18" charset="0"/>
              </a:rPr>
              <a:t>thăm</a:t>
            </a:r>
            <a:r>
              <a:rPr lang="en-US" sz="3200">
                <a:latin typeface="Times New Roman" panose="02020603050405020304" pitchFamily="18" charset="0"/>
              </a:rPr>
              <a:t> các bạn bè yêu mến.Tổ quốc mẹ hiền chắp cánh cho toàn Đội ta phi nhanh nhanh nhanh. Ta phi nhanh nhanh nhanh nhanh. Ta phi nhanh nhanh nhanh nhanh. Ta phi nhanh nhanh nhanh nhanh.</a:t>
            </a:r>
          </a:p>
        </p:txBody>
      </p:sp>
      <p:sp>
        <p:nvSpPr>
          <p:cNvPr id="24579" name="TextBox 2"/>
          <p:cNvSpPr txBox="1">
            <a:spLocks noChangeArrowheads="1"/>
          </p:cNvSpPr>
          <p:nvPr/>
        </p:nvSpPr>
        <p:spPr bwMode="auto">
          <a:xfrm>
            <a:off x="457200" y="-96982"/>
            <a:ext cx="822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sz="3200">
                <a:solidFill>
                  <a:srgbClr val="3333CC"/>
                </a:solidFill>
              </a:rPr>
              <a:t>Học hát câu 5,6,7</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pic>
        <p:nvPicPr>
          <p:cNvPr id="378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0" y="1196752"/>
            <a:ext cx="9152740" cy="566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Text Box 6"/>
          <p:cNvSpPr txBox="1">
            <a:spLocks noChangeArrowheads="1"/>
          </p:cNvSpPr>
          <p:nvPr/>
        </p:nvSpPr>
        <p:spPr bwMode="auto">
          <a:xfrm>
            <a:off x="-687822" y="-459432"/>
            <a:ext cx="95250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50000"/>
              </a:spcBef>
              <a:spcAft>
                <a:spcPct val="0"/>
              </a:spcAft>
            </a:pPr>
            <a:endParaRPr lang="en-US" sz="2800" b="1">
              <a:solidFill>
                <a:srgbClr val="000099"/>
              </a:solidFill>
            </a:endParaRPr>
          </a:p>
          <a:p>
            <a:pPr algn="ctr" fontAlgn="base">
              <a:spcBef>
                <a:spcPct val="50000"/>
              </a:spcBef>
              <a:spcAft>
                <a:spcPct val="0"/>
              </a:spcAft>
            </a:pPr>
            <a:r>
              <a:rPr lang="en-US" sz="2800" b="1">
                <a:solidFill>
                  <a:srgbClr val="000099"/>
                </a:solidFill>
              </a:rPr>
              <a:t>TRÊN NGỰA TA PHI NHANH </a:t>
            </a:r>
            <a:r>
              <a:rPr lang="en-US" sz="2800" b="1" i="1">
                <a:solidFill>
                  <a:srgbClr val="000099"/>
                </a:solidFill>
              </a:rPr>
              <a:t>(cả bài)</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37894"/>
                                        </p:tgtEl>
                                        <p:attrNameLst>
                                          <p:attrName>style.visibility</p:attrName>
                                        </p:attrNameLst>
                                      </p:cBhvr>
                                      <p:to>
                                        <p:strVal val="visible"/>
                                      </p:to>
                                    </p:set>
                                    <p:animEffect transition="in" filter="diamond(in)">
                                      <p:cBhvr>
                                        <p:cTn id="7" dur="500"/>
                                        <p:tgtEl>
                                          <p:spTgt spid="37894"/>
                                        </p:tgtEl>
                                      </p:cBhvr>
                                    </p:animEffect>
                                  </p:childTnLst>
                                </p:cTn>
                              </p:par>
                            </p:childTnLst>
                          </p:cTn>
                        </p:par>
                        <p:par>
                          <p:cTn id="8" fill="hold">
                            <p:stCondLst>
                              <p:cond delay="500"/>
                            </p:stCondLst>
                            <p:childTnLst>
                              <p:par>
                                <p:cTn id="9" presetID="8" presetClass="entr" presetSubtype="16" fill="hold" nodeType="afterEffect">
                                  <p:stCondLst>
                                    <p:cond delay="0"/>
                                  </p:stCondLst>
                                  <p:childTnLst>
                                    <p:set>
                                      <p:cBhvr>
                                        <p:cTn id="10" dur="1" fill="hold">
                                          <p:stCondLst>
                                            <p:cond delay="0"/>
                                          </p:stCondLst>
                                        </p:cTn>
                                        <p:tgtEl>
                                          <p:spTgt spid="37893"/>
                                        </p:tgtEl>
                                        <p:attrNameLst>
                                          <p:attrName>style.visibility</p:attrName>
                                        </p:attrNameLst>
                                      </p:cBhvr>
                                      <p:to>
                                        <p:strVal val="visible"/>
                                      </p:to>
                                    </p:set>
                                    <p:animEffect transition="in" filter="diamond(in)">
                                      <p:cBhvr>
                                        <p:cTn id="11" dur="1000"/>
                                        <p:tgtEl>
                                          <p:spTgt spid="37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4"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38100" y="-1246188"/>
            <a:ext cx="9144000" cy="249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50000"/>
              </a:spcBef>
              <a:spcAft>
                <a:spcPct val="0"/>
              </a:spcAft>
            </a:pPr>
            <a:endParaRPr lang="en-US" sz="3600">
              <a:solidFill>
                <a:srgbClr val="FF3300"/>
              </a:solidFill>
              <a:latin typeface="Times New Roman" panose="02020603050405020304" pitchFamily="18" charset="0"/>
              <a:cs typeface="Times New Roman" panose="02020603050405020304" pitchFamily="18" charset="0"/>
            </a:endParaRPr>
          </a:p>
          <a:p>
            <a:pPr algn="ctr" fontAlgn="base">
              <a:spcBef>
                <a:spcPct val="50000"/>
              </a:spcBef>
              <a:spcAft>
                <a:spcPct val="0"/>
              </a:spcAft>
            </a:pPr>
            <a:r>
              <a:rPr lang="en-US" sz="8000">
                <a:solidFill>
                  <a:srgbClr val="FF0000"/>
                </a:solidFill>
                <a:latin typeface="Times New Roman" panose="02020603050405020304" pitchFamily="18" charset="0"/>
                <a:cs typeface="Times New Roman" panose="02020603050405020304" pitchFamily="18" charset="0"/>
              </a:rPr>
              <a:t>Kiểm tra bài cũ</a:t>
            </a:r>
          </a:p>
        </p:txBody>
      </p:sp>
      <p:sp>
        <p:nvSpPr>
          <p:cNvPr id="8195" name="Text Box 3"/>
          <p:cNvSpPr txBox="1">
            <a:spLocks noChangeArrowheads="1"/>
          </p:cNvSpPr>
          <p:nvPr/>
        </p:nvSpPr>
        <p:spPr bwMode="auto">
          <a:xfrm>
            <a:off x="3413125" y="2474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683568" y="2767281"/>
            <a:ext cx="7622232" cy="707886"/>
          </a:xfrm>
          <a:prstGeom prst="rect">
            <a:avLst/>
          </a:prstGeom>
        </p:spPr>
        <p:txBody>
          <a:bodyPr wrap="square">
            <a:spAutoFit/>
          </a:bodyPr>
          <a:lstStyle/>
          <a:p>
            <a:pPr algn="ctr" fontAlgn="base">
              <a:spcBef>
                <a:spcPct val="0"/>
              </a:spcBef>
              <a:spcAft>
                <a:spcPct val="0"/>
              </a:spcAft>
            </a:pPr>
            <a:r>
              <a:rPr lang="en-US" sz="4000">
                <a:solidFill>
                  <a:srgbClr val="FF0000"/>
                </a:solidFill>
                <a:latin typeface="Times New Roman" panose="02020603050405020304" pitchFamily="18" charset="0"/>
                <a:cs typeface="Times New Roman" panose="02020603050405020304" pitchFamily="18" charset="0"/>
              </a:rPr>
              <a:t>Tập Đọc Nhạc số 1: Sol La Sol</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8244" y="5013176"/>
            <a:ext cx="8229600" cy="685800"/>
          </a:xfrm>
        </p:spPr>
        <p:txBody>
          <a:bodyPr>
            <a:normAutofit/>
          </a:bodyPr>
          <a:lstStyle/>
          <a:p>
            <a:pPr algn="ctr" eaLnBrk="1" fontAlgn="auto" hangingPunct="1">
              <a:spcAft>
                <a:spcPts val="0"/>
              </a:spcAft>
              <a:defRPr/>
            </a:pPr>
            <a:r>
              <a:rPr lang="en-US" sz="2400" dirty="0">
                <a:solidFill>
                  <a:srgbClr val="FF0000"/>
                </a:solidFill>
                <a:latin typeface="Times New Roman" panose="02020603050405020304" pitchFamily="18" charset="0"/>
              </a:rPr>
              <a:t>Hát kết hợp vỗ tay theo </a:t>
            </a:r>
            <a:r>
              <a:rPr lang="vi-VN" sz="2400" dirty="0">
                <a:solidFill>
                  <a:srgbClr val="FF0000"/>
                </a:solidFill>
                <a:latin typeface="Times New Roman" panose="02020603050405020304" pitchFamily="18" charset="0"/>
              </a:rPr>
              <a:t>tiết tấu</a:t>
            </a:r>
            <a:endParaRPr lang="en-US" sz="2400" dirty="0">
              <a:solidFill>
                <a:srgbClr val="FF0000"/>
              </a:solidFill>
              <a:latin typeface="Times New Roman" panose="02020603050405020304" pitchFamily="18" charset="0"/>
            </a:endParaRPr>
          </a:p>
        </p:txBody>
      </p:sp>
      <p:sp>
        <p:nvSpPr>
          <p:cNvPr id="29699" name="Rectangle 3"/>
          <p:cNvSpPr>
            <a:spLocks noGrp="1" noChangeArrowheads="1"/>
          </p:cNvSpPr>
          <p:nvPr>
            <p:ph idx="1"/>
          </p:nvPr>
        </p:nvSpPr>
        <p:spPr>
          <a:xfrm>
            <a:off x="17303" y="0"/>
            <a:ext cx="7924800" cy="4800600"/>
          </a:xfrm>
        </p:spPr>
        <p:txBody>
          <a:bodyPr>
            <a:normAutofit fontScale="92500"/>
          </a:bodyPr>
          <a:lstStyle/>
          <a:p>
            <a:pPr marL="265430" indent="-265430" eaLnBrk="1" fontAlgn="auto" hangingPunct="1">
              <a:lnSpc>
                <a:spcPct val="80000"/>
              </a:lnSpc>
              <a:spcAft>
                <a:spcPts val="0"/>
              </a:spcAft>
              <a:buFontTx/>
              <a:buNone/>
              <a:defRPr/>
            </a:pPr>
            <a:r>
              <a:rPr lang="en-US" sz="2200" dirty="0">
                <a:latin typeface="Times New Roman" panose="02020603050405020304" pitchFamily="18" charset="0"/>
              </a:rPr>
              <a:t>Trên đường gập ghềnh ngựa phi nhanh nhanh nhanh nhanh.</a:t>
            </a:r>
          </a:p>
          <a:p>
            <a:pPr marL="265430" indent="-265430" eaLnBrk="1" fontAlgn="auto" hangingPunct="1">
              <a:lnSpc>
                <a:spcPct val="80000"/>
              </a:lnSpc>
              <a:spcAft>
                <a:spcPts val="0"/>
              </a:spcAft>
              <a:buFontTx/>
              <a:buNone/>
              <a:defRPr/>
            </a:pPr>
            <a:r>
              <a:rPr lang="en-US" sz="2200" dirty="0">
                <a:latin typeface="Times New Roman" panose="02020603050405020304" pitchFamily="18" charset="0"/>
              </a:rPr>
              <a:t>     </a:t>
            </a:r>
            <a:r>
              <a:rPr lang="vi-VN" sz="2200" dirty="0">
                <a:latin typeface="Times New Roman" panose="02020603050405020304" pitchFamily="18" charset="0"/>
              </a:rPr>
              <a:t>*</a:t>
            </a:r>
            <a:r>
              <a:rPr lang="en-US" sz="2200" dirty="0">
                <a:latin typeface="Times New Roman" panose="02020603050405020304" pitchFamily="18" charset="0"/>
              </a:rPr>
              <a:t>     *   </a:t>
            </a:r>
            <a:r>
              <a:rPr lang="vi-VN" sz="2200" dirty="0">
                <a:latin typeface="Times New Roman" panose="02020603050405020304" pitchFamily="18" charset="0"/>
              </a:rPr>
              <a:t>   </a:t>
            </a:r>
            <a:r>
              <a:rPr lang="en-US" sz="2200" dirty="0">
                <a:latin typeface="Times New Roman" panose="02020603050405020304" pitchFamily="18" charset="0"/>
              </a:rPr>
              <a:t> </a:t>
            </a:r>
            <a:r>
              <a:rPr lang="vi-VN" sz="2200" dirty="0">
                <a:latin typeface="Times New Roman" panose="02020603050405020304" pitchFamily="18" charset="0"/>
              </a:rPr>
              <a:t>*       *         *</a:t>
            </a:r>
            <a:r>
              <a:rPr lang="en-US" sz="2200" dirty="0">
                <a:latin typeface="Times New Roman" panose="02020603050405020304" pitchFamily="18" charset="0"/>
              </a:rPr>
              <a:t>     *      *         *</a:t>
            </a:r>
            <a:r>
              <a:rPr lang="vi-VN" sz="2200" dirty="0">
                <a:latin typeface="Times New Roman" panose="02020603050405020304" pitchFamily="18" charset="0"/>
              </a:rPr>
              <a:t>        *        *</a:t>
            </a:r>
            <a:endParaRPr lang="en-US" sz="2200" dirty="0">
              <a:latin typeface="Times New Roman" panose="02020603050405020304" pitchFamily="18" charset="0"/>
            </a:endParaRPr>
          </a:p>
          <a:p>
            <a:pPr marL="265430" indent="-265430" eaLnBrk="1" fontAlgn="auto" hangingPunct="1">
              <a:lnSpc>
                <a:spcPct val="80000"/>
              </a:lnSpc>
              <a:spcAft>
                <a:spcPts val="0"/>
              </a:spcAft>
              <a:buFontTx/>
              <a:buNone/>
              <a:defRPr/>
            </a:pPr>
            <a:r>
              <a:rPr lang="en-US" sz="2200" dirty="0">
                <a:latin typeface="Times New Roman" panose="02020603050405020304" pitchFamily="18" charset="0"/>
              </a:rPr>
              <a:t>Trên đường gập ghềnh ngựa phi nhanh nhanh nhanhnhanh.</a:t>
            </a:r>
          </a:p>
          <a:p>
            <a:pPr marL="265430" indent="-265430" eaLnBrk="1" fontAlgn="auto" hangingPunct="1">
              <a:lnSpc>
                <a:spcPct val="80000"/>
              </a:lnSpc>
              <a:spcAft>
                <a:spcPts val="0"/>
              </a:spcAft>
              <a:buFontTx/>
              <a:buNone/>
              <a:defRPr/>
            </a:pPr>
            <a:r>
              <a:rPr lang="en-US" sz="2200" dirty="0">
                <a:latin typeface="Times New Roman" panose="02020603050405020304" pitchFamily="18" charset="0"/>
              </a:rPr>
              <a:t>    </a:t>
            </a:r>
            <a:r>
              <a:rPr lang="vi-VN" sz="2200" dirty="0">
                <a:latin typeface="Times New Roman" panose="02020603050405020304" pitchFamily="18" charset="0"/>
              </a:rPr>
              <a:t>*</a:t>
            </a:r>
            <a:r>
              <a:rPr lang="en-US" sz="2200" dirty="0">
                <a:latin typeface="Times New Roman" panose="02020603050405020304" pitchFamily="18" charset="0"/>
              </a:rPr>
              <a:t>      *       </a:t>
            </a:r>
            <a:r>
              <a:rPr lang="vi-VN" sz="2200" dirty="0">
                <a:latin typeface="Times New Roman" panose="02020603050405020304" pitchFamily="18" charset="0"/>
              </a:rPr>
              <a:t>*</a:t>
            </a:r>
            <a:r>
              <a:rPr lang="en-US" sz="2200" dirty="0">
                <a:latin typeface="Times New Roman" panose="02020603050405020304" pitchFamily="18" charset="0"/>
              </a:rPr>
              <a:t>       *     </a:t>
            </a:r>
            <a:r>
              <a:rPr lang="vi-VN" sz="2200" dirty="0">
                <a:latin typeface="Times New Roman" panose="02020603050405020304" pitchFamily="18" charset="0"/>
              </a:rPr>
              <a:t>  </a:t>
            </a:r>
            <a:r>
              <a:rPr lang="en-US" sz="2200" dirty="0">
                <a:latin typeface="Times New Roman" panose="02020603050405020304" pitchFamily="18" charset="0"/>
              </a:rPr>
              <a:t> </a:t>
            </a:r>
            <a:r>
              <a:rPr lang="vi-VN" sz="2200" dirty="0">
                <a:latin typeface="Times New Roman" panose="02020603050405020304" pitchFamily="18" charset="0"/>
              </a:rPr>
              <a:t>*      *     *          *</a:t>
            </a:r>
            <a:r>
              <a:rPr lang="en-US" sz="2200" dirty="0">
                <a:latin typeface="Times New Roman" panose="02020603050405020304" pitchFamily="18" charset="0"/>
              </a:rPr>
              <a:t>       </a:t>
            </a:r>
            <a:r>
              <a:rPr lang="vi-VN" sz="2200" dirty="0">
                <a:latin typeface="Times New Roman" panose="02020603050405020304" pitchFamily="18" charset="0"/>
              </a:rPr>
              <a:t> </a:t>
            </a:r>
            <a:r>
              <a:rPr lang="en-US" sz="2200" dirty="0">
                <a:latin typeface="Times New Roman" panose="02020603050405020304" pitchFamily="18" charset="0"/>
              </a:rPr>
              <a:t> *        *</a:t>
            </a:r>
          </a:p>
          <a:p>
            <a:pPr marL="265430" indent="-265430" eaLnBrk="1" fontAlgn="auto" hangingPunct="1">
              <a:lnSpc>
                <a:spcPct val="80000"/>
              </a:lnSpc>
              <a:spcAft>
                <a:spcPts val="0"/>
              </a:spcAft>
              <a:buFontTx/>
              <a:buNone/>
              <a:defRPr/>
            </a:pPr>
            <a:r>
              <a:rPr lang="en-US" sz="2200" dirty="0">
                <a:latin typeface="Times New Roman" panose="02020603050405020304" pitchFamily="18" charset="0"/>
              </a:rPr>
              <a:t>Vó câu nhẹ tênh lắc lư nhịp nhàng.</a:t>
            </a:r>
          </a:p>
          <a:p>
            <a:pPr marL="265430" indent="-265430" eaLnBrk="1" fontAlgn="auto" hangingPunct="1">
              <a:lnSpc>
                <a:spcPct val="80000"/>
              </a:lnSpc>
              <a:spcAft>
                <a:spcPts val="0"/>
              </a:spcAft>
              <a:buFontTx/>
              <a:buNone/>
              <a:defRPr/>
            </a:pPr>
            <a:r>
              <a:rPr lang="en-US" sz="2200" dirty="0">
                <a:latin typeface="Times New Roman" panose="02020603050405020304" pitchFamily="18" charset="0"/>
              </a:rPr>
              <a:t>  </a:t>
            </a:r>
            <a:r>
              <a:rPr lang="vi-VN" sz="2200" dirty="0">
                <a:latin typeface="Times New Roman" panose="02020603050405020304" pitchFamily="18" charset="0"/>
              </a:rPr>
              <a:t>*</a:t>
            </a:r>
            <a:r>
              <a:rPr lang="en-US" sz="2200" dirty="0">
                <a:latin typeface="Times New Roman" panose="02020603050405020304" pitchFamily="18" charset="0"/>
              </a:rPr>
              <a:t>    *    *    </a:t>
            </a:r>
            <a:r>
              <a:rPr lang="vi-VN" sz="2200" dirty="0">
                <a:latin typeface="Times New Roman" panose="02020603050405020304" pitchFamily="18" charset="0"/>
              </a:rPr>
              <a:t> *     *    *</a:t>
            </a:r>
            <a:r>
              <a:rPr lang="en-US" sz="2200" dirty="0">
                <a:latin typeface="Times New Roman" panose="02020603050405020304" pitchFamily="18" charset="0"/>
              </a:rPr>
              <a:t>    *       *</a:t>
            </a:r>
          </a:p>
          <a:p>
            <a:pPr marL="265430" indent="-265430" eaLnBrk="1" fontAlgn="auto" hangingPunct="1">
              <a:lnSpc>
                <a:spcPct val="80000"/>
              </a:lnSpc>
              <a:spcAft>
                <a:spcPts val="0"/>
              </a:spcAft>
              <a:buFontTx/>
              <a:buNone/>
              <a:defRPr/>
            </a:pPr>
            <a:r>
              <a:rPr lang="en-US" sz="2200" dirty="0">
                <a:latin typeface="Times New Roman" panose="02020603050405020304" pitchFamily="18" charset="0"/>
              </a:rPr>
              <a:t>Biển bạc rừng vàng đồng xanh mở rộng bao la.</a:t>
            </a:r>
          </a:p>
          <a:p>
            <a:pPr marL="265430" indent="-265430" eaLnBrk="1" fontAlgn="auto" hangingPunct="1">
              <a:lnSpc>
                <a:spcPct val="80000"/>
              </a:lnSpc>
              <a:spcAft>
                <a:spcPts val="0"/>
              </a:spcAft>
              <a:buFontTx/>
              <a:buNone/>
              <a:defRPr/>
            </a:pPr>
            <a:r>
              <a:rPr lang="en-US" sz="2200" dirty="0">
                <a:latin typeface="Times New Roman" panose="02020603050405020304" pitchFamily="18" charset="0"/>
              </a:rPr>
              <a:t>   </a:t>
            </a:r>
            <a:r>
              <a:rPr lang="vi-VN" sz="2200" dirty="0">
                <a:latin typeface="Times New Roman" panose="02020603050405020304" pitchFamily="18" charset="0"/>
              </a:rPr>
              <a:t>*</a:t>
            </a:r>
            <a:r>
              <a:rPr lang="en-US" sz="2200" dirty="0">
                <a:latin typeface="Times New Roman" panose="02020603050405020304" pitchFamily="18" charset="0"/>
              </a:rPr>
              <a:t>     *    *        </a:t>
            </a:r>
            <a:r>
              <a:rPr lang="vi-VN" sz="2200" dirty="0">
                <a:latin typeface="Times New Roman" panose="02020603050405020304" pitchFamily="18" charset="0"/>
              </a:rPr>
              <a:t>*      *        *      *    *</a:t>
            </a:r>
            <a:r>
              <a:rPr lang="en-US" sz="2200" dirty="0">
                <a:latin typeface="Times New Roman" panose="02020603050405020304" pitchFamily="18" charset="0"/>
              </a:rPr>
              <a:t>      *    *</a:t>
            </a:r>
          </a:p>
          <a:p>
            <a:pPr marL="265430" indent="-265430" eaLnBrk="1" fontAlgn="auto" hangingPunct="1">
              <a:lnSpc>
                <a:spcPct val="80000"/>
              </a:lnSpc>
              <a:spcAft>
                <a:spcPts val="0"/>
              </a:spcAft>
              <a:buFontTx/>
              <a:buNone/>
              <a:defRPr/>
            </a:pPr>
            <a:r>
              <a:rPr lang="en-US" sz="2200" dirty="0">
                <a:latin typeface="Times New Roman" panose="02020603050405020304" pitchFamily="18" charset="0"/>
              </a:rPr>
              <a:t>Ta phi khắp chốn thăm các bạn bè yêu mến.</a:t>
            </a:r>
          </a:p>
          <a:p>
            <a:pPr marL="265430" indent="-265430" eaLnBrk="1" fontAlgn="auto" hangingPunct="1">
              <a:lnSpc>
                <a:spcPct val="80000"/>
              </a:lnSpc>
              <a:spcAft>
                <a:spcPts val="0"/>
              </a:spcAft>
              <a:buFontTx/>
              <a:buNone/>
              <a:defRPr/>
            </a:pPr>
            <a:r>
              <a:rPr lang="en-US" sz="2200" dirty="0">
                <a:latin typeface="Times New Roman" panose="02020603050405020304" pitchFamily="18" charset="0"/>
              </a:rPr>
              <a:t> </a:t>
            </a:r>
            <a:r>
              <a:rPr lang="vi-VN" sz="2200" dirty="0">
                <a:latin typeface="Times New Roman" panose="02020603050405020304" pitchFamily="18" charset="0"/>
              </a:rPr>
              <a:t>*</a:t>
            </a:r>
            <a:r>
              <a:rPr lang="en-US" sz="2200" dirty="0">
                <a:latin typeface="Times New Roman" panose="02020603050405020304" pitchFamily="18" charset="0"/>
              </a:rPr>
              <a:t>    *      *       </a:t>
            </a:r>
            <a:r>
              <a:rPr lang="vi-VN" sz="2200" dirty="0">
                <a:latin typeface="Times New Roman" panose="02020603050405020304" pitchFamily="18" charset="0"/>
              </a:rPr>
              <a:t>*     *       *    *   </a:t>
            </a:r>
            <a:r>
              <a:rPr lang="en-US" sz="2200" dirty="0">
                <a:latin typeface="Times New Roman" panose="02020603050405020304" pitchFamily="18" charset="0"/>
              </a:rPr>
              <a:t> *   *</a:t>
            </a:r>
            <a:r>
              <a:rPr lang="vi-VN" sz="2200" dirty="0">
                <a:latin typeface="Times New Roman" panose="02020603050405020304" pitchFamily="18" charset="0"/>
              </a:rPr>
              <a:t>     *</a:t>
            </a:r>
            <a:endParaRPr lang="en-US" sz="2200" dirty="0">
              <a:latin typeface="Times New Roman" panose="02020603050405020304" pitchFamily="18" charset="0"/>
            </a:endParaRPr>
          </a:p>
          <a:p>
            <a:pPr marL="265430" indent="-265430" eaLnBrk="1" fontAlgn="auto" hangingPunct="1">
              <a:lnSpc>
                <a:spcPct val="80000"/>
              </a:lnSpc>
              <a:spcAft>
                <a:spcPts val="0"/>
              </a:spcAft>
              <a:buFontTx/>
              <a:buNone/>
              <a:defRPr/>
            </a:pPr>
            <a:r>
              <a:rPr lang="en-US" sz="2200" dirty="0" err="1">
                <a:latin typeface="Times New Roman" panose="02020603050405020304" pitchFamily="18" charset="0"/>
              </a:rPr>
              <a:t>Tổ</a:t>
            </a:r>
            <a:r>
              <a:rPr lang="en-US" sz="2200" dirty="0">
                <a:latin typeface="Times New Roman" panose="02020603050405020304" pitchFamily="18" charset="0"/>
              </a:rPr>
              <a:t> </a:t>
            </a:r>
            <a:r>
              <a:rPr lang="en-US" sz="2200" dirty="0" err="1">
                <a:latin typeface="Times New Roman" panose="02020603050405020304" pitchFamily="18" charset="0"/>
              </a:rPr>
              <a:t>quốc</a:t>
            </a:r>
            <a:r>
              <a:rPr lang="en-US" sz="2200" dirty="0">
                <a:latin typeface="Times New Roman" panose="02020603050405020304" pitchFamily="18" charset="0"/>
              </a:rPr>
              <a:t> </a:t>
            </a:r>
            <a:r>
              <a:rPr lang="en-US" sz="2200" dirty="0" err="1">
                <a:latin typeface="Times New Roman" panose="02020603050405020304" pitchFamily="18" charset="0"/>
              </a:rPr>
              <a:t>mẹ</a:t>
            </a:r>
            <a:r>
              <a:rPr lang="en-US" sz="2200" dirty="0">
                <a:latin typeface="Times New Roman" panose="02020603050405020304" pitchFamily="18" charset="0"/>
              </a:rPr>
              <a:t> </a:t>
            </a:r>
            <a:r>
              <a:rPr lang="en-US" sz="2200" dirty="0" err="1">
                <a:latin typeface="Times New Roman" panose="02020603050405020304" pitchFamily="18" charset="0"/>
              </a:rPr>
              <a:t>hiền</a:t>
            </a:r>
            <a:r>
              <a:rPr lang="en-US" sz="2200" dirty="0">
                <a:latin typeface="Times New Roman" panose="02020603050405020304" pitchFamily="18" charset="0"/>
              </a:rPr>
              <a:t> </a:t>
            </a:r>
            <a:r>
              <a:rPr lang="en-US" sz="2200" dirty="0" err="1">
                <a:latin typeface="Times New Roman" panose="02020603050405020304" pitchFamily="18" charset="0"/>
              </a:rPr>
              <a:t>chắp</a:t>
            </a:r>
            <a:r>
              <a:rPr lang="en-US" sz="2200" dirty="0">
                <a:latin typeface="Times New Roman" panose="02020603050405020304" pitchFamily="18" charset="0"/>
              </a:rPr>
              <a:t> </a:t>
            </a:r>
            <a:r>
              <a:rPr lang="en-US" sz="2200" dirty="0" err="1">
                <a:latin typeface="Times New Roman" panose="02020603050405020304" pitchFamily="18" charset="0"/>
              </a:rPr>
              <a:t>cánh</a:t>
            </a:r>
            <a:r>
              <a:rPr lang="en-US" sz="2200" dirty="0">
                <a:latin typeface="Times New Roman" panose="02020603050405020304" pitchFamily="18" charset="0"/>
              </a:rPr>
              <a:t> </a:t>
            </a:r>
            <a:r>
              <a:rPr lang="en-US" sz="2200" dirty="0" err="1">
                <a:latin typeface="Times New Roman" panose="02020603050405020304" pitchFamily="18" charset="0"/>
              </a:rPr>
              <a:t>cho</a:t>
            </a:r>
            <a:r>
              <a:rPr lang="en-US" sz="2200" dirty="0">
                <a:latin typeface="Times New Roman" panose="02020603050405020304" pitchFamily="18" charset="0"/>
              </a:rPr>
              <a:t> </a:t>
            </a:r>
            <a:r>
              <a:rPr lang="en-US" sz="2200" dirty="0" err="1">
                <a:latin typeface="Times New Roman" panose="02020603050405020304" pitchFamily="18" charset="0"/>
              </a:rPr>
              <a:t>toàn</a:t>
            </a:r>
            <a:r>
              <a:rPr lang="en-US" sz="2200" dirty="0">
                <a:latin typeface="Times New Roman" panose="02020603050405020304" pitchFamily="18" charset="0"/>
              </a:rPr>
              <a:t> </a:t>
            </a:r>
            <a:r>
              <a:rPr lang="en-US" sz="2200" dirty="0" err="1">
                <a:latin typeface="Times New Roman" panose="02020603050405020304" pitchFamily="18" charset="0"/>
              </a:rPr>
              <a:t>đội</a:t>
            </a:r>
            <a:r>
              <a:rPr lang="en-US" sz="2200" dirty="0">
                <a:latin typeface="Times New Roman" panose="02020603050405020304" pitchFamily="18" charset="0"/>
              </a:rPr>
              <a:t> ta phi </a:t>
            </a:r>
            <a:r>
              <a:rPr lang="en-US" sz="2200" dirty="0" err="1">
                <a:latin typeface="Times New Roman" panose="02020603050405020304" pitchFamily="18" charset="0"/>
              </a:rPr>
              <a:t>nhanh</a:t>
            </a:r>
            <a:r>
              <a:rPr lang="en-US" sz="2200" dirty="0">
                <a:latin typeface="Times New Roman" panose="02020603050405020304" pitchFamily="18" charset="0"/>
              </a:rPr>
              <a:t> </a:t>
            </a:r>
            <a:r>
              <a:rPr lang="en-US" sz="2200" dirty="0" err="1">
                <a:latin typeface="Times New Roman" panose="02020603050405020304" pitchFamily="18" charset="0"/>
              </a:rPr>
              <a:t>nhanh</a:t>
            </a:r>
            <a:r>
              <a:rPr lang="en-US" sz="2200" dirty="0">
                <a:latin typeface="Times New Roman" panose="02020603050405020304" pitchFamily="18" charset="0"/>
              </a:rPr>
              <a:t> </a:t>
            </a:r>
            <a:r>
              <a:rPr lang="en-US" sz="2200" dirty="0" err="1">
                <a:latin typeface="Times New Roman" panose="02020603050405020304" pitchFamily="18" charset="0"/>
              </a:rPr>
              <a:t>nhanh</a:t>
            </a:r>
            <a:r>
              <a:rPr lang="en-US" sz="2200" dirty="0">
                <a:latin typeface="Times New Roman" panose="02020603050405020304" pitchFamily="18" charset="0"/>
              </a:rPr>
              <a:t> </a:t>
            </a:r>
            <a:r>
              <a:rPr lang="en-US" sz="2200" dirty="0" err="1">
                <a:latin typeface="Times New Roman" panose="02020603050405020304" pitchFamily="18" charset="0"/>
              </a:rPr>
              <a:t>nhanh</a:t>
            </a:r>
            <a:r>
              <a:rPr lang="en-US" sz="2200" dirty="0">
                <a:latin typeface="Times New Roman" panose="02020603050405020304" pitchFamily="18" charset="0"/>
              </a:rPr>
              <a:t>.</a:t>
            </a:r>
          </a:p>
          <a:p>
            <a:pPr marL="265430" indent="-265430" eaLnBrk="1" fontAlgn="auto" hangingPunct="1">
              <a:lnSpc>
                <a:spcPct val="80000"/>
              </a:lnSpc>
              <a:spcAft>
                <a:spcPts val="0"/>
              </a:spcAft>
              <a:buFontTx/>
              <a:buNone/>
              <a:defRPr/>
            </a:pPr>
            <a:r>
              <a:rPr lang="en-US" sz="2200" dirty="0">
                <a:latin typeface="Times New Roman" panose="02020603050405020304" pitchFamily="18" charset="0"/>
              </a:rPr>
              <a:t>  </a:t>
            </a:r>
            <a:r>
              <a:rPr lang="vi-VN" sz="2200" dirty="0">
                <a:latin typeface="Times New Roman" panose="02020603050405020304" pitchFamily="18" charset="0"/>
              </a:rPr>
              <a:t>*</a:t>
            </a:r>
            <a:r>
              <a:rPr lang="en-US" sz="2200" dirty="0">
                <a:latin typeface="Times New Roman" panose="02020603050405020304" pitchFamily="18" charset="0"/>
              </a:rPr>
              <a:t>    *     </a:t>
            </a:r>
            <a:r>
              <a:rPr lang="vi-VN" sz="2200" dirty="0">
                <a:latin typeface="Times New Roman" panose="02020603050405020304" pitchFamily="18" charset="0"/>
              </a:rPr>
              <a:t>*</a:t>
            </a:r>
            <a:r>
              <a:rPr lang="en-US" sz="2200" dirty="0">
                <a:latin typeface="Times New Roman" panose="02020603050405020304" pitchFamily="18" charset="0"/>
              </a:rPr>
              <a:t>      </a:t>
            </a:r>
            <a:r>
              <a:rPr lang="vi-VN" sz="2200" dirty="0">
                <a:latin typeface="Times New Roman" panose="02020603050405020304" pitchFamily="18" charset="0"/>
              </a:rPr>
              <a:t>*</a:t>
            </a:r>
            <a:r>
              <a:rPr lang="en-US" sz="2200" dirty="0">
                <a:latin typeface="Times New Roman" panose="02020603050405020304" pitchFamily="18" charset="0"/>
              </a:rPr>
              <a:t>      </a:t>
            </a:r>
            <a:r>
              <a:rPr lang="vi-VN" sz="2200" dirty="0">
                <a:latin typeface="Times New Roman" panose="02020603050405020304" pitchFamily="18" charset="0"/>
              </a:rPr>
              <a:t>*</a:t>
            </a:r>
            <a:r>
              <a:rPr lang="en-US" sz="2200" dirty="0">
                <a:latin typeface="Times New Roman" panose="02020603050405020304" pitchFamily="18" charset="0"/>
              </a:rPr>
              <a:t>       *   </a:t>
            </a:r>
            <a:r>
              <a:rPr lang="vi-VN" sz="2200" dirty="0">
                <a:latin typeface="Times New Roman" panose="02020603050405020304" pitchFamily="18" charset="0"/>
              </a:rPr>
              <a:t>  *      *    *   *    *</a:t>
            </a:r>
            <a:r>
              <a:rPr lang="en-US" sz="2200" dirty="0">
                <a:latin typeface="Times New Roman" panose="02020603050405020304" pitchFamily="18" charset="0"/>
              </a:rPr>
              <a:t>     *        </a:t>
            </a:r>
            <a:r>
              <a:rPr lang="vi-VN" sz="2200" dirty="0">
                <a:latin typeface="Times New Roman" panose="02020603050405020304" pitchFamily="18" charset="0"/>
              </a:rPr>
              <a:t>*</a:t>
            </a:r>
            <a:r>
              <a:rPr lang="en-US" sz="2200" dirty="0">
                <a:latin typeface="Times New Roman" panose="02020603050405020304" pitchFamily="18" charset="0"/>
              </a:rPr>
              <a:t>           </a:t>
            </a:r>
            <a:r>
              <a:rPr lang="vi-VN" sz="2200" dirty="0">
                <a:latin typeface="Times New Roman" panose="02020603050405020304" pitchFamily="18" charset="0"/>
              </a:rPr>
              <a:t>*</a:t>
            </a:r>
            <a:r>
              <a:rPr lang="en-US" sz="2200" dirty="0">
                <a:latin typeface="Times New Roman" panose="02020603050405020304" pitchFamily="18" charset="0"/>
              </a:rPr>
              <a:t>        </a:t>
            </a:r>
            <a:r>
              <a:rPr lang="vi-VN" sz="2200" dirty="0">
                <a:latin typeface="Times New Roman" panose="02020603050405020304" pitchFamily="18" charset="0"/>
              </a:rPr>
              <a:t>*</a:t>
            </a:r>
            <a:r>
              <a:rPr lang="en-US" sz="2200" dirty="0">
                <a:latin typeface="Times New Roman" panose="02020603050405020304" pitchFamily="18" charset="0"/>
              </a:rPr>
              <a:t>                 </a:t>
            </a:r>
          </a:p>
          <a:p>
            <a:pPr marL="265430" indent="-265430" eaLnBrk="1" fontAlgn="auto" hangingPunct="1">
              <a:lnSpc>
                <a:spcPct val="80000"/>
              </a:lnSpc>
              <a:spcAft>
                <a:spcPts val="0"/>
              </a:spcAft>
              <a:buFontTx/>
              <a:buNone/>
              <a:defRPr/>
            </a:pPr>
            <a:r>
              <a:rPr lang="en-US" sz="2200" dirty="0">
                <a:latin typeface="Times New Roman" panose="02020603050405020304" pitchFamily="18" charset="0"/>
              </a:rPr>
              <a:t>Ta phi nhanh nhanh nhanh nhanh, Ta phi nhanh nhanh nhanh nhanh.</a:t>
            </a:r>
          </a:p>
          <a:p>
            <a:pPr marL="265430" indent="-265430" eaLnBrk="1" fontAlgn="auto" hangingPunct="1">
              <a:lnSpc>
                <a:spcPct val="80000"/>
              </a:lnSpc>
              <a:spcAft>
                <a:spcPts val="0"/>
              </a:spcAft>
              <a:buFontTx/>
              <a:buNone/>
              <a:defRPr/>
            </a:pPr>
            <a:r>
              <a:rPr lang="en-US" sz="2200" dirty="0">
                <a:latin typeface="Times New Roman" panose="02020603050405020304" pitchFamily="18" charset="0"/>
              </a:rPr>
              <a:t>  </a:t>
            </a:r>
            <a:r>
              <a:rPr lang="vi-VN" sz="2200" dirty="0">
                <a:latin typeface="Times New Roman" panose="02020603050405020304" pitchFamily="18" charset="0"/>
              </a:rPr>
              <a:t>*</a:t>
            </a:r>
            <a:r>
              <a:rPr lang="en-US" sz="2200" dirty="0">
                <a:latin typeface="Times New Roman" panose="02020603050405020304" pitchFamily="18" charset="0"/>
              </a:rPr>
              <a:t>   *      </a:t>
            </a:r>
            <a:r>
              <a:rPr lang="vi-VN" sz="2200" dirty="0">
                <a:latin typeface="Times New Roman" panose="02020603050405020304" pitchFamily="18" charset="0"/>
              </a:rPr>
              <a:t>*</a:t>
            </a:r>
            <a:r>
              <a:rPr lang="en-US" sz="2200" dirty="0">
                <a:latin typeface="Times New Roman" panose="02020603050405020304" pitchFamily="18" charset="0"/>
              </a:rPr>
              <a:t>         </a:t>
            </a:r>
            <a:r>
              <a:rPr lang="vi-VN" sz="2200" dirty="0">
                <a:latin typeface="Times New Roman" panose="02020603050405020304" pitchFamily="18" charset="0"/>
              </a:rPr>
              <a:t>*</a:t>
            </a:r>
            <a:r>
              <a:rPr lang="en-US" sz="2200" dirty="0">
                <a:latin typeface="Times New Roman" panose="02020603050405020304" pitchFamily="18" charset="0"/>
              </a:rPr>
              <a:t>         </a:t>
            </a:r>
            <a:r>
              <a:rPr lang="vi-VN" sz="2200" dirty="0">
                <a:latin typeface="Times New Roman" panose="02020603050405020304" pitchFamily="18" charset="0"/>
              </a:rPr>
              <a:t>*        *</a:t>
            </a:r>
            <a:r>
              <a:rPr lang="en-US" sz="2200" dirty="0">
                <a:latin typeface="Times New Roman" panose="02020603050405020304" pitchFamily="18" charset="0"/>
              </a:rPr>
              <a:t>        *   </a:t>
            </a:r>
            <a:r>
              <a:rPr lang="vi-VN" sz="2200" dirty="0">
                <a:latin typeface="Times New Roman" panose="02020603050405020304" pitchFamily="18" charset="0"/>
              </a:rPr>
              <a:t>*</a:t>
            </a:r>
            <a:r>
              <a:rPr lang="en-US" sz="2200" dirty="0">
                <a:latin typeface="Times New Roman" panose="02020603050405020304" pitchFamily="18" charset="0"/>
              </a:rPr>
              <a:t>       *        </a:t>
            </a:r>
            <a:r>
              <a:rPr lang="vi-VN" sz="2200" dirty="0">
                <a:latin typeface="Times New Roman" panose="02020603050405020304" pitchFamily="18" charset="0"/>
              </a:rPr>
              <a:t>*</a:t>
            </a:r>
            <a:r>
              <a:rPr lang="en-US" sz="2200" dirty="0">
                <a:latin typeface="Times New Roman" panose="02020603050405020304" pitchFamily="18" charset="0"/>
              </a:rPr>
              <a:t>         </a:t>
            </a:r>
            <a:r>
              <a:rPr lang="vi-VN" sz="2200" dirty="0">
                <a:latin typeface="Times New Roman" panose="02020603050405020304" pitchFamily="18" charset="0"/>
              </a:rPr>
              <a:t>*</a:t>
            </a:r>
            <a:r>
              <a:rPr lang="en-US" sz="2200" dirty="0">
                <a:latin typeface="Times New Roman" panose="02020603050405020304" pitchFamily="18" charset="0"/>
              </a:rPr>
              <a:t>         *</a:t>
            </a:r>
          </a:p>
          <a:p>
            <a:pPr marL="265430" indent="-265430" eaLnBrk="1" fontAlgn="auto" hangingPunct="1">
              <a:lnSpc>
                <a:spcPct val="80000"/>
              </a:lnSpc>
              <a:spcAft>
                <a:spcPts val="0"/>
              </a:spcAft>
              <a:buFontTx/>
              <a:buNone/>
              <a:defRPr/>
            </a:pPr>
            <a:r>
              <a:rPr lang="en-US" sz="2200" dirty="0">
                <a:latin typeface="Times New Roman" panose="02020603050405020304" pitchFamily="18" charset="0"/>
              </a:rPr>
              <a:t>Ta phi nhanh nhanh nhanh nhanh.</a:t>
            </a:r>
          </a:p>
          <a:p>
            <a:pPr marL="265430" indent="-265430" eaLnBrk="1" fontAlgn="auto" hangingPunct="1">
              <a:lnSpc>
                <a:spcPct val="80000"/>
              </a:lnSpc>
              <a:spcAft>
                <a:spcPts val="0"/>
              </a:spcAft>
              <a:buFontTx/>
              <a:buNone/>
              <a:defRPr/>
            </a:pPr>
            <a:r>
              <a:rPr lang="en-US" sz="2200" dirty="0">
                <a:latin typeface="Times New Roman" panose="02020603050405020304" pitchFamily="18" charset="0"/>
              </a:rPr>
              <a:t>  </a:t>
            </a:r>
            <a:r>
              <a:rPr lang="vi-VN" sz="2200" dirty="0">
                <a:latin typeface="Times New Roman" panose="02020603050405020304" pitchFamily="18" charset="0"/>
              </a:rPr>
              <a:t>*   *      *        *         </a:t>
            </a:r>
            <a:r>
              <a:rPr lang="en-US" sz="2200" dirty="0">
                <a:latin typeface="Times New Roman" panose="02020603050405020304" pitchFamily="18" charset="0"/>
              </a:rPr>
              <a:t> *         *</a:t>
            </a:r>
          </a:p>
          <a:p>
            <a:pPr marL="265430" indent="-265430" eaLnBrk="1" fontAlgn="auto" hangingPunct="1">
              <a:lnSpc>
                <a:spcPct val="80000"/>
              </a:lnSpc>
              <a:spcAft>
                <a:spcPts val="0"/>
              </a:spcAft>
              <a:buFontTx/>
              <a:buNone/>
              <a:defRPr/>
            </a:pPr>
            <a:endParaRPr lang="en-US" sz="2400" dirty="0">
              <a:solidFill>
                <a:srgbClr val="0070C0"/>
              </a:solidFill>
              <a:latin typeface="Times New Roman" panose="02020603050405020304" pitchFamily="18" charset="0"/>
            </a:endParaRPr>
          </a:p>
          <a:p>
            <a:pPr marL="265430" indent="-265430" eaLnBrk="1" fontAlgn="auto" hangingPunct="1">
              <a:lnSpc>
                <a:spcPct val="80000"/>
              </a:lnSpc>
              <a:spcAft>
                <a:spcPts val="0"/>
              </a:spcAft>
              <a:buFontTx/>
              <a:buNone/>
              <a:defRPr/>
            </a:pPr>
            <a:endParaRPr lang="en-US" sz="2400" dirty="0">
              <a:solidFill>
                <a:srgbClr val="0070C0"/>
              </a:solidFill>
              <a:latin typeface="Times New Roman" panose="02020603050405020304" pitchFamily="18" charset="0"/>
            </a:endParaRPr>
          </a:p>
          <a:p>
            <a:pPr marL="265430" indent="-265430" eaLnBrk="1" fontAlgn="auto" hangingPunct="1">
              <a:lnSpc>
                <a:spcPct val="80000"/>
              </a:lnSpc>
              <a:spcAft>
                <a:spcPts val="0"/>
              </a:spcAft>
              <a:buFontTx/>
              <a:buNone/>
              <a:defRPr/>
            </a:pPr>
            <a:endParaRPr lang="en-US" sz="3200" dirty="0">
              <a:solidFill>
                <a:srgbClr val="0070C0"/>
              </a:solidFill>
              <a:latin typeface="Times New Roman" panose="02020603050405020304" pitchFamily="18" charset="0"/>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27651" name="TextBox 1"/>
          <p:cNvSpPr txBox="1">
            <a:spLocks noChangeArrowheads="1"/>
          </p:cNvSpPr>
          <p:nvPr/>
        </p:nvSpPr>
        <p:spPr bwMode="auto">
          <a:xfrm>
            <a:off x="457200" y="1597026"/>
            <a:ext cx="8153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sz="3600">
                <a:solidFill>
                  <a:srgbClr val="FF0000"/>
                </a:solidFill>
              </a:rPr>
              <a:t>HÁT CHIA TỔ VÀ HÁT ĐỐI ĐÁP</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11" name="Content Placeholder 5"/>
          <p:cNvSpPr txBox="1"/>
          <p:nvPr/>
        </p:nvSpPr>
        <p:spPr bwMode="auto">
          <a:xfrm>
            <a:off x="-76200" y="1752600"/>
            <a:ext cx="8839200" cy="2743200"/>
          </a:xfrm>
          <a:prstGeom prst="rect">
            <a:avLst/>
          </a:prstGeom>
          <a:noFill/>
          <a:ln w="9525">
            <a:noFill/>
            <a:miter lim="800000"/>
          </a:ln>
        </p:spPr>
        <p:txBody>
          <a:bodyPr/>
          <a:lstStyle/>
          <a:p>
            <a:pPr marL="342900" indent="-342900" fontAlgn="base">
              <a:spcBef>
                <a:spcPct val="20000"/>
              </a:spcBef>
              <a:spcAft>
                <a:spcPct val="0"/>
              </a:spcAft>
              <a:defRPr/>
            </a:pPr>
            <a:r>
              <a:rPr lang="en-US" sz="3600" b="1" kern="0" dirty="0">
                <a:solidFill>
                  <a:srgbClr val="FFFF00"/>
                </a:solidFill>
                <a:latin typeface="Times New Roman" panose="02020603050405020304" pitchFamily="18" charset="0"/>
                <a:cs typeface="Times New Roman" panose="02020603050405020304" pitchFamily="18" charset="0"/>
              </a:rPr>
              <a:t>   </a:t>
            </a:r>
            <a:endParaRPr lang="vi-VN" sz="3600" b="1" kern="0" dirty="0">
              <a:solidFill>
                <a:srgbClr val="FFFF00"/>
              </a:solidFill>
            </a:endParaRPr>
          </a:p>
        </p:txBody>
      </p:sp>
      <p:sp>
        <p:nvSpPr>
          <p:cNvPr id="2" name="TextBox 1"/>
          <p:cNvSpPr txBox="1"/>
          <p:nvPr/>
        </p:nvSpPr>
        <p:spPr>
          <a:xfrm>
            <a:off x="-76200" y="-98018"/>
            <a:ext cx="9067800" cy="7663636"/>
          </a:xfrm>
          <a:prstGeom prst="rect">
            <a:avLst/>
          </a:prstGeom>
          <a:noFill/>
        </p:spPr>
        <p:txBody>
          <a:bodyPr>
            <a:spAutoFit/>
          </a:bodyPr>
          <a:lstStyle/>
          <a:p>
            <a:pPr marL="342900" indent="-342900" fontAlgn="base">
              <a:spcBef>
                <a:spcPct val="20000"/>
              </a:spcBef>
              <a:spcAft>
                <a:spcPct val="0"/>
              </a:spcAft>
              <a:defRPr/>
            </a:pPr>
            <a:r>
              <a:rPr lang="en-US" sz="2800" i="1" dirty="0" err="1">
                <a:latin typeface="Times New Roman" panose="02020603050405020304" pitchFamily="18" charset="0"/>
                <a:cs typeface="Times New Roman" panose="02020603050405020304" pitchFamily="18" charset="0"/>
              </a:rPr>
              <a:t>Trò</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nghe</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điệu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đoán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câu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hát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điệu</a:t>
            </a:r>
            <a:r>
              <a:rPr lang="en-US" sz="2800" i="1" dirty="0">
                <a:latin typeface="Times New Roman" panose="02020603050405020304" pitchFamily="18" charset="0"/>
                <a:cs typeface="Times New Roman" panose="02020603050405020304" pitchFamily="18" charset="0"/>
              </a:rPr>
              <a:t> </a:t>
            </a:r>
            <a:r>
              <a:rPr lang="en-US" sz="2800" i="1">
                <a:latin typeface="Times New Roman" panose="02020603050405020304" pitchFamily="18" charset="0"/>
                <a:cs typeface="Times New Roman" panose="02020603050405020304" pitchFamily="18" charset="0"/>
              </a:rPr>
              <a:t>3 câu</a:t>
            </a:r>
            <a:endParaRPr lang="en-US" sz="2800" i="1" dirty="0">
              <a:latin typeface="Times New Roman" panose="02020603050405020304" pitchFamily="18" charset="0"/>
              <a:cs typeface="Times New Roman" panose="02020603050405020304" pitchFamily="18" charset="0"/>
            </a:endParaRPr>
          </a:p>
          <a:p>
            <a:pPr marL="342900" indent="-342900" fontAlgn="base">
              <a:spcBef>
                <a:spcPct val="20000"/>
              </a:spcBef>
              <a:spcAft>
                <a:spcPct val="0"/>
              </a:spcAft>
              <a:defRPr/>
            </a:pPr>
            <a:r>
              <a:rPr lang="en-US" sz="2800" i="1">
                <a:latin typeface="Times New Roman" panose="02020603050405020304" pitchFamily="18" charset="0"/>
                <a:cs typeface="Times New Roman" panose="02020603050405020304" pitchFamily="18" charset="0"/>
              </a:rPr>
              <a:t>hát </a:t>
            </a:r>
            <a:r>
              <a:rPr lang="en-US" sz="2800" i="1" dirty="0" err="1">
                <a:latin typeface="Times New Roman" panose="02020603050405020304" pitchFamily="18" charset="0"/>
                <a:cs typeface="Times New Roman" panose="02020603050405020304" pitchFamily="18" charset="0"/>
              </a:rPr>
              <a:t>dưới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hỏi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sinh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câu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mấy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bài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hát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sau</a:t>
            </a:r>
            <a:r>
              <a:rPr lang="en-US" sz="2800" i="1" dirty="0">
                <a:latin typeface="Times New Roman" panose="02020603050405020304" pitchFamily="18" charset="0"/>
                <a:cs typeface="Times New Roman" panose="02020603050405020304" pitchFamily="18" charset="0"/>
              </a:rPr>
              <a:t> </a:t>
            </a:r>
            <a:r>
              <a:rPr lang="en-US" sz="2800" i="1" err="1">
                <a:latin typeface="Times New Roman" panose="02020603050405020304" pitchFamily="18" charset="0"/>
                <a:cs typeface="Times New Roman" panose="02020603050405020304" pitchFamily="18" charset="0"/>
              </a:rPr>
              <a:t>đó</a:t>
            </a:r>
            <a:r>
              <a:rPr lang="en-US" sz="2800" i="1">
                <a:latin typeface="Times New Roman" panose="02020603050405020304" pitchFamily="18" charset="0"/>
                <a:cs typeface="Times New Roman" panose="02020603050405020304" pitchFamily="18" charset="0"/>
              </a:rPr>
              <a:t> nêu</a:t>
            </a:r>
            <a:endParaRPr lang="en-US" sz="2800" i="1" dirty="0">
              <a:latin typeface="Times New Roman" panose="02020603050405020304" pitchFamily="18" charset="0"/>
              <a:cs typeface="Times New Roman" panose="02020603050405020304" pitchFamily="18" charset="0"/>
            </a:endParaRPr>
          </a:p>
          <a:p>
            <a:pPr marL="342900" indent="-342900" fontAlgn="base">
              <a:spcBef>
                <a:spcPct val="20000"/>
              </a:spcBef>
              <a:spcAft>
                <a:spcPct val="0"/>
              </a:spcAft>
              <a:defRPr/>
            </a:pPr>
            <a:r>
              <a:rPr lang="en-US" sz="2800" i="1">
                <a:latin typeface="Times New Roman" panose="02020603050405020304" pitchFamily="18" charset="0"/>
                <a:cs typeface="Times New Roman" panose="02020603050405020304" pitchFamily="18" charset="0"/>
              </a:rPr>
              <a:t>giáo </a:t>
            </a:r>
            <a:r>
              <a:rPr lang="en-US" sz="2800" i="1" dirty="0" err="1">
                <a:latin typeface="Times New Roman" panose="02020603050405020304" pitchFamily="18" charset="0"/>
                <a:cs typeface="Times New Roman" panose="02020603050405020304" pitchFamily="18" charset="0"/>
              </a:rPr>
              <a:t>dục</a:t>
            </a:r>
            <a:r>
              <a:rPr lang="en-US" sz="2800" i="1">
                <a:latin typeface="Times New Roman" panose="02020603050405020304" pitchFamily="18" charset="0"/>
                <a:cs typeface="Times New Roman" panose="02020603050405020304" pitchFamily="18" charset="0"/>
              </a:rPr>
              <a:t>: </a:t>
            </a:r>
            <a:r>
              <a:rPr lang="en-US" sz="2800" b="1" i="1" kern="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Phải</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biết</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yêu</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quê</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Bài</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hương</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đất</a:t>
            </a:r>
            <a:r>
              <a:rPr lang="en-US" sz="2800" b="1" i="1" kern="0" dirty="0">
                <a:latin typeface="Times New Roman" panose="02020603050405020304" pitchFamily="18" charset="0"/>
                <a:cs typeface="Times New Roman" panose="02020603050405020304" pitchFamily="18" charset="0"/>
              </a:rPr>
              <a:t> </a:t>
            </a:r>
            <a:r>
              <a:rPr lang="en-US" sz="2800" b="1" i="1" kern="0" err="1">
                <a:latin typeface="Times New Roman" panose="02020603050405020304" pitchFamily="18" charset="0"/>
                <a:cs typeface="Times New Roman" panose="02020603050405020304" pitchFamily="18" charset="0"/>
              </a:rPr>
              <a:t>nước,biết</a:t>
            </a:r>
            <a:r>
              <a:rPr lang="en-US" sz="2800" b="1" i="1" kern="0">
                <a:latin typeface="Times New Roman" panose="02020603050405020304" pitchFamily="18" charset="0"/>
                <a:cs typeface="Times New Roman" panose="02020603050405020304" pitchFamily="18" charset="0"/>
              </a:rPr>
              <a:t> quý</a:t>
            </a:r>
            <a:endParaRPr lang="en-US" sz="2800" b="1" i="1" kern="0" dirty="0">
              <a:latin typeface="Times New Roman" panose="02020603050405020304" pitchFamily="18" charset="0"/>
              <a:cs typeface="Times New Roman" panose="02020603050405020304" pitchFamily="18" charset="0"/>
            </a:endParaRPr>
          </a:p>
          <a:p>
            <a:pPr marL="342900" indent="-342900" fontAlgn="base">
              <a:spcBef>
                <a:spcPct val="20000"/>
              </a:spcBef>
              <a:spcAft>
                <a:spcPct val="0"/>
              </a:spcAft>
              <a:defRPr/>
            </a:pPr>
            <a:r>
              <a:rPr lang="en-US" sz="2800" b="1" i="1" kern="0">
                <a:latin typeface="Times New Roman" panose="02020603050405020304" pitchFamily="18" charset="0"/>
                <a:cs typeface="Times New Roman" panose="02020603050405020304" pitchFamily="18" charset="0"/>
              </a:rPr>
              <a:t>trọng </a:t>
            </a:r>
            <a:r>
              <a:rPr lang="en-US" sz="2800" b="1" i="1" kern="0" dirty="0" err="1">
                <a:latin typeface="Times New Roman" panose="02020603050405020304" pitchFamily="18" charset="0"/>
                <a:cs typeface="Times New Roman" panose="02020603050405020304" pitchFamily="18" charset="0"/>
              </a:rPr>
              <a:t>và</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bảo</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vệ</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các</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loài</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động</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vật</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sống</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quanh</a:t>
            </a:r>
            <a:r>
              <a:rPr lang="en-US" sz="2800" b="1" i="1" kern="0" dirty="0">
                <a:latin typeface="Times New Roman" panose="02020603050405020304" pitchFamily="18" charset="0"/>
                <a:cs typeface="Times New Roman" panose="02020603050405020304" pitchFamily="18" charset="0"/>
              </a:rPr>
              <a:t> ta.</a:t>
            </a:r>
          </a:p>
          <a:p>
            <a:pPr marL="342900" indent="-342900" algn="just" fontAlgn="base">
              <a:spcBef>
                <a:spcPct val="20000"/>
              </a:spcBef>
              <a:spcAft>
                <a:spcPct val="0"/>
              </a:spcAft>
              <a:defRPr/>
            </a:pPr>
            <a:endParaRPr lang="en-US" sz="2800" b="1" i="1" kern="0" dirty="0">
              <a:latin typeface="Times New Roman" panose="02020603050405020304" pitchFamily="18" charset="0"/>
              <a:cs typeface="Times New Roman" panose="02020603050405020304" pitchFamily="18" charset="0"/>
            </a:endParaRPr>
          </a:p>
          <a:p>
            <a:pPr marL="342900" indent="-342900" algn="just" fontAlgn="base">
              <a:spcBef>
                <a:spcPct val="20000"/>
              </a:spcBef>
              <a:spcAft>
                <a:spcPct val="0"/>
              </a:spcAft>
              <a:defRPr/>
            </a:pPr>
            <a:r>
              <a:rPr lang="en-US" sz="2800" b="1" i="1" kern="0" dirty="0">
                <a:latin typeface="Times New Roman" panose="02020603050405020304" pitchFamily="18" charset="0"/>
                <a:cs typeface="Times New Roman" panose="02020603050405020304" pitchFamily="18" charset="0"/>
              </a:rPr>
              <a:t>ÂM THANH 1    </a:t>
            </a:r>
            <a:endParaRPr lang="en-US" sz="2800" i="1" dirty="0">
              <a:latin typeface="Times New Roman" panose="02020603050405020304" pitchFamily="18" charset="0"/>
              <a:cs typeface="Times New Roman" panose="02020603050405020304" pitchFamily="18" charset="0"/>
            </a:endParaRPr>
          </a:p>
          <a:p>
            <a:pPr eaLnBrk="0" fontAlgn="base" hangingPunct="0">
              <a:spcBef>
                <a:spcPct val="0"/>
              </a:spcBef>
              <a:spcAft>
                <a:spcPct val="0"/>
              </a:spcAft>
              <a:defRPr/>
            </a:pPr>
            <a:r>
              <a:rPr lang="en-US" sz="2800" dirty="0">
                <a:latin typeface="Times New Roman" panose="02020603050405020304" pitchFamily="18" charset="0"/>
                <a:cs typeface="Times New Roman" panose="02020603050405020304" pitchFamily="18" charset="0"/>
              </a:rPr>
              <a:t>  </a:t>
            </a:r>
          </a:p>
          <a:p>
            <a:pPr eaLnBrk="0" fontAlgn="base" hangingPunct="0">
              <a:spcBef>
                <a:spcPct val="0"/>
              </a:spcBef>
              <a:spcAft>
                <a:spcPct val="0"/>
              </a:spcAft>
              <a:defRPr/>
            </a:pPr>
            <a:r>
              <a:rPr lang="en-US" sz="2800" b="1" i="1" dirty="0">
                <a:latin typeface="Times New Roman" panose="02020603050405020304" pitchFamily="18" charset="0"/>
                <a:cs typeface="Times New Roman" panose="02020603050405020304" pitchFamily="18" charset="0"/>
              </a:rPr>
              <a:t>ÂM THANH 2 </a:t>
            </a:r>
          </a:p>
          <a:p>
            <a:pPr eaLnBrk="0" fontAlgn="base" hangingPunct="0">
              <a:spcBef>
                <a:spcPct val="0"/>
              </a:spcBef>
              <a:spcAft>
                <a:spcPct val="0"/>
              </a:spcAft>
              <a:defRPr/>
            </a:pPr>
            <a:endParaRPr lang="en-US" dirty="0">
              <a:latin typeface="Arial" panose="020B0604020202020204" pitchFamily="34" charset="0"/>
            </a:endParaRPr>
          </a:p>
          <a:p>
            <a:pPr eaLnBrk="0" fontAlgn="base" hangingPunct="0">
              <a:spcBef>
                <a:spcPct val="0"/>
              </a:spcBef>
              <a:spcAft>
                <a:spcPct val="0"/>
              </a:spcAft>
              <a:defRPr/>
            </a:pPr>
            <a:endParaRPr lang="en-US" dirty="0">
              <a:latin typeface="Arial" panose="020B0604020202020204" pitchFamily="34" charset="0"/>
            </a:endParaRPr>
          </a:p>
          <a:p>
            <a:pPr eaLnBrk="0" fontAlgn="base" hangingPunct="0">
              <a:spcBef>
                <a:spcPct val="0"/>
              </a:spcBef>
              <a:spcAft>
                <a:spcPct val="0"/>
              </a:spcAft>
              <a:defRPr/>
            </a:pPr>
            <a:endParaRPr lang="en-US" dirty="0">
              <a:latin typeface="Arial" panose="020B0604020202020204" pitchFamily="34" charset="0"/>
            </a:endParaRPr>
          </a:p>
          <a:p>
            <a:pPr eaLnBrk="0" fontAlgn="base" hangingPunct="0">
              <a:spcBef>
                <a:spcPct val="0"/>
              </a:spcBef>
              <a:spcAft>
                <a:spcPct val="0"/>
              </a:spcAft>
              <a:defRPr/>
            </a:pPr>
            <a:r>
              <a:rPr lang="en-US" sz="2800" i="1">
                <a:latin typeface="Arial" panose="020B0604020202020204" pitchFamily="34" charset="0"/>
              </a:rPr>
              <a:t>ÂM THANH</a:t>
            </a:r>
            <a:endParaRPr lang="en-US" sz="2800" i="1" dirty="0">
              <a:latin typeface="Arial" panose="020B0604020202020204" pitchFamily="34" charset="0"/>
            </a:endParaRPr>
          </a:p>
          <a:p>
            <a:pPr eaLnBrk="0" fontAlgn="base" hangingPunct="0">
              <a:spcBef>
                <a:spcPct val="0"/>
              </a:spcBef>
              <a:spcAft>
                <a:spcPct val="0"/>
              </a:spcAft>
              <a:defRPr/>
            </a:pPr>
            <a:endParaRPr lang="en-US" dirty="0">
              <a:latin typeface="Arial" panose="020B0604020202020204" pitchFamily="34" charset="0"/>
            </a:endParaRPr>
          </a:p>
          <a:p>
            <a:pPr eaLnBrk="0" fontAlgn="base" hangingPunct="0">
              <a:spcBef>
                <a:spcPct val="0"/>
              </a:spcBef>
              <a:spcAft>
                <a:spcPct val="0"/>
              </a:spcAft>
              <a:defRPr/>
            </a:pPr>
            <a:endParaRPr lang="en-US" dirty="0">
              <a:latin typeface="Arial" panose="020B0604020202020204" pitchFamily="34" charset="0"/>
            </a:endParaRPr>
          </a:p>
          <a:p>
            <a:pPr eaLnBrk="0" fontAlgn="base" hangingPunct="0">
              <a:spcBef>
                <a:spcPct val="0"/>
              </a:spcBef>
              <a:spcAft>
                <a:spcPct val="0"/>
              </a:spcAft>
              <a:defRPr/>
            </a:pPr>
            <a:r>
              <a:rPr lang="en-US" sz="3200" dirty="0" err="1">
                <a:latin typeface="Arial" panose="020B0604020202020204" pitchFamily="34" charset="0"/>
              </a:rPr>
              <a:t>Cả</a:t>
            </a:r>
            <a:r>
              <a:rPr lang="en-US" sz="3200" dirty="0">
                <a:latin typeface="Arial" panose="020B0604020202020204" pitchFamily="34" charset="0"/>
              </a:rPr>
              <a:t> </a:t>
            </a:r>
            <a:r>
              <a:rPr lang="en-US" sz="3200" dirty="0" err="1">
                <a:latin typeface="Arial" panose="020B0604020202020204" pitchFamily="34" charset="0"/>
              </a:rPr>
              <a:t>lơp</a:t>
            </a:r>
            <a:r>
              <a:rPr lang="en-US" sz="3200" dirty="0">
                <a:latin typeface="Arial" panose="020B0604020202020204" pitchFamily="34" charset="0"/>
              </a:rPr>
              <a:t> </a:t>
            </a:r>
            <a:r>
              <a:rPr lang="en-US" sz="3200" dirty="0" err="1">
                <a:latin typeface="Arial" panose="020B0604020202020204" pitchFamily="34" charset="0"/>
              </a:rPr>
              <a:t>hát</a:t>
            </a:r>
            <a:r>
              <a:rPr lang="en-US" sz="3200" dirty="0">
                <a:latin typeface="Arial" panose="020B0604020202020204" pitchFamily="34" charset="0"/>
              </a:rPr>
              <a:t> </a:t>
            </a:r>
            <a:r>
              <a:rPr lang="en-US" sz="3200" dirty="0" err="1">
                <a:latin typeface="Arial" panose="020B0604020202020204" pitchFamily="34" charset="0"/>
              </a:rPr>
              <a:t>lại</a:t>
            </a:r>
            <a:r>
              <a:rPr lang="en-US" sz="3200" dirty="0">
                <a:latin typeface="Arial" panose="020B0604020202020204" pitchFamily="34" charset="0"/>
              </a:rPr>
              <a:t> </a:t>
            </a:r>
            <a:r>
              <a:rPr lang="en-US" sz="3200" dirty="0" err="1">
                <a:latin typeface="Arial" panose="020B0604020202020204" pitchFamily="34" charset="0"/>
              </a:rPr>
              <a:t>cả</a:t>
            </a:r>
            <a:r>
              <a:rPr lang="en-US" sz="3200" dirty="0">
                <a:latin typeface="Arial" panose="020B0604020202020204" pitchFamily="34" charset="0"/>
              </a:rPr>
              <a:t> </a:t>
            </a:r>
            <a:r>
              <a:rPr lang="en-US" sz="3200" dirty="0" err="1">
                <a:latin typeface="Arial" panose="020B0604020202020204" pitchFamily="34" charset="0"/>
              </a:rPr>
              <a:t>bải</a:t>
            </a:r>
            <a:r>
              <a:rPr lang="en-US" sz="3200" dirty="0">
                <a:latin typeface="Arial" panose="020B0604020202020204" pitchFamily="34" charset="0"/>
              </a:rPr>
              <a:t>:</a:t>
            </a:r>
          </a:p>
          <a:p>
            <a:pPr eaLnBrk="0" fontAlgn="base" hangingPunct="0">
              <a:spcBef>
                <a:spcPct val="0"/>
              </a:spcBef>
              <a:spcAft>
                <a:spcPct val="0"/>
              </a:spcAft>
              <a:defRPr/>
            </a:pPr>
            <a:endParaRPr lang="en-US" dirty="0">
              <a:latin typeface="Arial" panose="020B0604020202020204" pitchFamily="34" charset="0"/>
            </a:endParaRPr>
          </a:p>
          <a:p>
            <a:pPr eaLnBrk="0" fontAlgn="base" hangingPunct="0">
              <a:spcBef>
                <a:spcPct val="0"/>
              </a:spcBef>
              <a:spcAft>
                <a:spcPct val="0"/>
              </a:spcAft>
              <a:defRPr/>
            </a:pPr>
            <a:endParaRPr lang="en-US" dirty="0">
              <a:solidFill>
                <a:prstClr val="white"/>
              </a:solidFill>
              <a:latin typeface="Arial" panose="020B0604020202020204" pitchFamily="34" charset="0"/>
            </a:endParaRPr>
          </a:p>
          <a:p>
            <a:pPr eaLnBrk="0" fontAlgn="base" hangingPunct="0">
              <a:spcBef>
                <a:spcPct val="0"/>
              </a:spcBef>
              <a:spcAft>
                <a:spcPct val="0"/>
              </a:spcAft>
              <a:defRPr/>
            </a:pPr>
            <a:endParaRPr lang="en-US" dirty="0">
              <a:solidFill>
                <a:prstClr val="white"/>
              </a:solidFill>
              <a:latin typeface="Arial" panose="020B0604020202020204" pitchFamily="34" charset="0"/>
            </a:endParaRPr>
          </a:p>
          <a:p>
            <a:pPr eaLnBrk="0" fontAlgn="base" hangingPunct="0">
              <a:spcBef>
                <a:spcPct val="0"/>
              </a:spcBef>
              <a:spcAft>
                <a:spcPct val="0"/>
              </a:spcAft>
              <a:defRPr/>
            </a:pPr>
            <a:endParaRPr lang="en-US" dirty="0">
              <a:solidFill>
                <a:prstClr val="white"/>
              </a:solidFill>
              <a:latin typeface="Arial" panose="020B0604020202020204" pitchFamily="34" charset="0"/>
            </a:endParaRPr>
          </a:p>
          <a:p>
            <a:pPr eaLnBrk="0" fontAlgn="base" hangingPunct="0">
              <a:spcBef>
                <a:spcPct val="0"/>
              </a:spcBef>
              <a:spcAft>
                <a:spcPct val="0"/>
              </a:spcAft>
              <a:defRPr/>
            </a:pPr>
            <a:endParaRPr lang="en-US" dirty="0">
              <a:solidFill>
                <a:prstClr val="white"/>
              </a:solidFill>
              <a:latin typeface="Arial" panose="020B0604020202020204" pitchFamily="34" charset="0"/>
            </a:endParaRPr>
          </a:p>
        </p:txBody>
      </p:sp>
      <p:pic>
        <p:nvPicPr>
          <p:cNvPr id="13" name="TREN NGUA TA PHI NHAH.mp3">
            <a:hlinkClick r:id="" action="ppaction://media"/>
          </p:cNvPr>
          <p:cNvPicPr>
            <a:picLocks noRot="1" noChangeAspect="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4229100" y="6067425"/>
            <a:ext cx="30099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linds(horizontal)">
                                      <p:cBhvr>
                                        <p:cTn id="7" dur="500"/>
                                        <p:tgtEl>
                                          <p:spTgt spid="11">
                                            <p:txEl>
                                              <p:pRg st="0" end="0"/>
                                            </p:txEl>
                                          </p:spTgt>
                                        </p:tgtEl>
                                      </p:cBhvr>
                                    </p:animEffec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13"/>
                                        </p:tgtEl>
                                      </p:cBhvr>
                                    </p:cmd>
                                  </p:childTnLst>
                                </p:cTn>
                              </p:par>
                            </p:childTnLst>
                          </p:cTn>
                        </p:par>
                      </p:childTnLst>
                    </p:cTn>
                  </p:par>
                </p:childTnLst>
              </p:cTn>
              <p:nextCondLst>
                <p:cond evt="onClick" delay="0">
                  <p:tgtEl>
                    <p:spTgt spid="13"/>
                  </p:tgtEl>
                </p:cond>
              </p:nextCondLst>
            </p:seq>
            <p:audio>
              <p:cMediaNode vol="80000">
                <p:cTn id="13" fill="hold" display="0">
                  <p:stCondLst>
                    <p:cond delay="indefinite"/>
                  </p:stCondLst>
                  <p:endCondLst>
                    <p:cond evt="onStopAudio" delay="0">
                      <p:tgtEl>
                        <p:sldTgt/>
                      </p:tgtEl>
                    </p:cond>
                  </p:endCondLst>
                </p:cTn>
                <p:tgtEl>
                  <p:spTgt spid="13"/>
                </p:tgtEl>
              </p:cMediaNode>
            </p:audio>
          </p:childTnLst>
        </p:cTn>
      </p:par>
    </p:tnLst>
    <p:bldLst>
      <p:bldP spid="11"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2050" name="Picture 2" descr="C:\Users\Administrator\Desktop\A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760" y="4049688"/>
            <a:ext cx="5177625" cy="2808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99131" y="0"/>
            <a:ext cx="8604448" cy="6858000"/>
          </a:xfrm>
          <a:prstGeom prst="rect">
            <a:avLst/>
          </a:prstGeom>
          <a:noFill/>
        </p:spPr>
        <p:txBody>
          <a:bodyPr wrap="square" rtlCol="0">
            <a:prstTxWarp prst="textArchUpPour">
              <a:avLst/>
            </a:prstTxWarp>
            <a:spAutoFit/>
          </a:bodyPr>
          <a:lstStyle/>
          <a:p>
            <a:r>
              <a:rPr lang="en-US" sz="4000">
                <a:solidFill>
                  <a:prstClr val="white"/>
                </a:solidFill>
              </a:rPr>
              <a:t>Chúc quý thầy cô mạnh khỏe các bạn học sinh chăm ngoan học giỏi</a:t>
            </a:r>
          </a:p>
        </p:txBody>
      </p:sp>
      <p:sp>
        <p:nvSpPr>
          <p:cNvPr id="5" name="TextBox 4"/>
          <p:cNvSpPr txBox="1"/>
          <p:nvPr/>
        </p:nvSpPr>
        <p:spPr>
          <a:xfrm>
            <a:off x="2411760" y="2447318"/>
            <a:ext cx="5832648" cy="1015663"/>
          </a:xfrm>
          <a:prstGeom prst="rect">
            <a:avLst/>
          </a:prstGeom>
          <a:noFill/>
        </p:spPr>
        <p:txBody>
          <a:bodyPr wrap="square" rtlCol="0">
            <a:spAutoFit/>
            <a:scene3d>
              <a:camera prst="perspectiveContrastingRightFacing"/>
              <a:lightRig rig="threePt" dir="t"/>
            </a:scene3d>
          </a:bodyPr>
          <a:lstStyle/>
          <a:p>
            <a:r>
              <a:rPr lang="en-US" sz="6000" b="1" u="sng">
                <a:solidFill>
                  <a:prstClr val="white"/>
                </a:solidFill>
              </a:rPr>
              <a:t>ÂM NHẠC LỚP 4</a:t>
            </a:r>
          </a:p>
        </p:txBody>
      </p:sp>
      <p:pic>
        <p:nvPicPr>
          <p:cNvPr id="2051" name="Picture 3" descr="C:\Users\Administrator\Desktop\100-mau-logo-dep-ve-nganh-giao-duc(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83131" y="5244626"/>
            <a:ext cx="436449" cy="218225"/>
          </a:xfrm>
          <a:prstGeom prst="rect">
            <a:avLst/>
          </a:prstGeom>
          <a:noFill/>
          <a:extLst>
            <a:ext uri="{909E8E84-426E-40DD-AFC4-6F175D3DCCD1}">
              <a14:hiddenFill xmlns:a14="http://schemas.microsoft.com/office/drawing/2010/main">
                <a:solidFill>
                  <a:srgbClr val="FFFFFF"/>
                </a:solidFill>
              </a14:hiddenFill>
            </a:ext>
          </a:extLst>
        </p:spPr>
      </p:pic>
      <p:pic>
        <p:nvPicPr>
          <p:cNvPr id="6" name="TREN NGUA TA PHI NH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1600" y="580526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50152" fill="hold"/>
                                        <p:tgtEl>
                                          <p:spTgt spid="6"/>
                                        </p:tgtEl>
                                      </p:cBhvr>
                                    </p:cmd>
                                  </p:childTnLst>
                                </p:cTn>
                              </p:par>
                            </p:childTnLst>
                          </p:cTn>
                        </p:par>
                      </p:childTnLst>
                    </p:cTn>
                  </p:par>
                </p:childTnLst>
              </p:cTn>
              <p:nextCondLst>
                <p:cond evt="onClick" delay="0">
                  <p:tgtEl>
                    <p:spTgt spid="6"/>
                  </p:tgtEl>
                </p:cond>
              </p:nextCondLst>
            </p:seq>
            <p:audio>
              <p:cMediaNode vol="80000">
                <p:cTn id="21" fill="hold" display="0">
                  <p:stCondLst>
                    <p:cond delay="indefinite"/>
                  </p:stCondLst>
                  <p:endCondLst>
                    <p:cond evt="onStopAudio" delay="0">
                      <p:tgtEl>
                        <p:sldTgt/>
                      </p:tgtEl>
                    </p:cond>
                  </p:endCondLst>
                </p:cTn>
                <p:tgtEl>
                  <p:spTgt spid="6"/>
                </p:tgtEl>
              </p:cMediaNode>
            </p:audio>
          </p:childTnLst>
        </p:cTn>
      </p:par>
    </p:tnLst>
    <p:bldLst>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115616" y="0"/>
            <a:ext cx="7776864" cy="369332"/>
          </a:xfrm>
          <a:prstGeom prst="rect">
            <a:avLst/>
          </a:prstGeom>
          <a:noFill/>
        </p:spPr>
        <p:txBody>
          <a:bodyPr wrap="square" rtlCol="0">
            <a:spAutoFit/>
          </a:bodyPr>
          <a:lstStyle/>
          <a:p>
            <a:r>
              <a:rPr lang="en-US"/>
              <a:t>Bản quyền TT-ÂN-Phi Trường 0987508433 cấm chia sẻ dưới mọi hình thức</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9218" name="TextBox 1"/>
          <p:cNvSpPr txBox="1">
            <a:spLocks noChangeArrowheads="1"/>
          </p:cNvSpPr>
          <p:nvPr/>
        </p:nvSpPr>
        <p:spPr bwMode="auto">
          <a:xfrm>
            <a:off x="11476" y="0"/>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sz="3200">
                <a:solidFill>
                  <a:srgbClr val="002060"/>
                </a:solidFill>
                <a:latin typeface="Times New Roman" panose="02020603050405020304" pitchFamily="18" charset="0"/>
                <a:cs typeface="Times New Roman" panose="02020603050405020304" pitchFamily="18" charset="0"/>
              </a:rPr>
              <a:t>HỎI HỌC SINH: TRONG TRANH CÓ HÌNH ẢNH GÌ VÀ CHO NGHE ÂM THANH NGỰA HÍ:</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1828800" y="990600"/>
            <a:ext cx="198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vi-VN">
              <a:solidFill>
                <a:prstClr val="black"/>
              </a:solidFill>
            </a:endParaRPr>
          </a:p>
        </p:txBody>
      </p:sp>
      <p:sp>
        <p:nvSpPr>
          <p:cNvPr id="10243" name="Text Box 3"/>
          <p:cNvSpPr txBox="1">
            <a:spLocks noChangeArrowheads="1"/>
          </p:cNvSpPr>
          <p:nvPr/>
        </p:nvSpPr>
        <p:spPr bwMode="auto">
          <a:xfrm>
            <a:off x="4114800" y="1752600"/>
            <a:ext cx="2362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vi-VN">
              <a:solidFill>
                <a:prstClr val="black"/>
              </a:solidFill>
            </a:endParaRPr>
          </a:p>
        </p:txBody>
      </p:sp>
      <p:sp>
        <p:nvSpPr>
          <p:cNvPr id="10244" name="Text Box 4"/>
          <p:cNvSpPr txBox="1">
            <a:spLocks noChangeArrowheads="1"/>
          </p:cNvSpPr>
          <p:nvPr/>
        </p:nvSpPr>
        <p:spPr bwMode="auto">
          <a:xfrm>
            <a:off x="5562600" y="1066800"/>
            <a:ext cx="274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vi-VN">
              <a:solidFill>
                <a:prstClr val="black"/>
              </a:solidFill>
            </a:endParaRPr>
          </a:p>
        </p:txBody>
      </p:sp>
      <p:sp>
        <p:nvSpPr>
          <p:cNvPr id="10246" name="Text Box 6"/>
          <p:cNvSpPr txBox="1">
            <a:spLocks noChangeArrowheads="1"/>
          </p:cNvSpPr>
          <p:nvPr/>
        </p:nvSpPr>
        <p:spPr bwMode="auto">
          <a:xfrm>
            <a:off x="457200" y="685800"/>
            <a:ext cx="213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vi-VN">
              <a:solidFill>
                <a:prstClr val="black"/>
              </a:solidFill>
            </a:endParaRPr>
          </a:p>
        </p:txBody>
      </p:sp>
      <p:sp>
        <p:nvSpPr>
          <p:cNvPr id="10247" name="Text Box 7"/>
          <p:cNvSpPr txBox="1">
            <a:spLocks noChangeArrowheads="1"/>
          </p:cNvSpPr>
          <p:nvPr/>
        </p:nvSpPr>
        <p:spPr bwMode="auto">
          <a:xfrm>
            <a:off x="1905000" y="35052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vi-VN">
              <a:solidFill>
                <a:prstClr val="black"/>
              </a:solidFill>
            </a:endParaRPr>
          </a:p>
        </p:txBody>
      </p:sp>
      <p:sp>
        <p:nvSpPr>
          <p:cNvPr id="10248" name="Text Box 8"/>
          <p:cNvSpPr txBox="1">
            <a:spLocks noChangeArrowheads="1"/>
          </p:cNvSpPr>
          <p:nvPr/>
        </p:nvSpPr>
        <p:spPr bwMode="auto">
          <a:xfrm>
            <a:off x="1219200" y="762000"/>
            <a:ext cx="411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vi-VN">
              <a:solidFill>
                <a:prstClr val="black"/>
              </a:solidFill>
            </a:endParaRPr>
          </a:p>
        </p:txBody>
      </p:sp>
      <p:sp>
        <p:nvSpPr>
          <p:cNvPr id="10249" name="Rectangle 2"/>
          <p:cNvSpPr>
            <a:spLocks noChangeArrowheads="1"/>
          </p:cNvSpPr>
          <p:nvPr/>
        </p:nvSpPr>
        <p:spPr bwMode="auto">
          <a:xfrm>
            <a:off x="0" y="0"/>
            <a:ext cx="9144000" cy="30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ct val="115000"/>
              </a:lnSpc>
              <a:spcBef>
                <a:spcPct val="0"/>
              </a:spcBef>
              <a:spcAft>
                <a:spcPct val="0"/>
              </a:spcAft>
            </a:pPr>
            <a:r>
              <a:rPr lang="en-US" sz="2400" i="1">
                <a:latin typeface=".VnTime" panose="020B7200000000000000" pitchFamily="34" charset="0"/>
                <a:cs typeface="Times New Roman" panose="02020603050405020304" pitchFamily="18" charset="0"/>
              </a:rPr>
              <a:t>Nh¹c sÜ Phong Nh· sinh ngày </a:t>
            </a:r>
            <a:r>
              <a:rPr lang="en-US" sz="2400" i="1">
                <a:latin typeface="Arial" panose="020B0604020202020204" pitchFamily="34" charset="0"/>
              </a:rPr>
              <a:t>4 tháng 4 năm 1924 ông mất ngày 28 tháng 3 năm 2020</a:t>
            </a:r>
            <a:r>
              <a:rPr lang="en-US" sz="2400" i="1">
                <a:latin typeface=".VnTime" panose="020B7200000000000000" pitchFamily="34" charset="0"/>
                <a:cs typeface="Times New Roman" panose="02020603050405020304" pitchFamily="18" charset="0"/>
              </a:rPr>
              <a:t> lµ </a:t>
            </a:r>
            <a:r>
              <a:rPr lang="en-US" sz="2400" i="1">
                <a:latin typeface="Times New Roman" panose="02020603050405020304" pitchFamily="18" charset="0"/>
                <a:cs typeface="Times New Roman" panose="02020603050405020304" pitchFamily="18" charset="0"/>
              </a:rPr>
              <a:t>NS </a:t>
            </a:r>
            <a:r>
              <a:rPr lang="en-US" sz="2400" i="1">
                <a:latin typeface=".VnTime" panose="020B7200000000000000" pitchFamily="34" charset="0"/>
                <a:cs typeface="Times New Roman" panose="02020603050405020304" pitchFamily="18" charset="0"/>
              </a:rPr>
              <a:t>nhiÒu bµi h¸t viÕt cho thiÕu nhi nh­: Ai yªu nhi ®ång b»ng B¸c HCM; Hµnh khóc ®éi TNTP HCM; Chi ®éi ta lµm kÕ ho¹ch nhá. TiÕt häc h«m nay, c¸c em sÏ ®­îc häc bµi: "Trªn ngùa ta phi nhanh" cña «ng. Cac em ạ! </a:t>
            </a:r>
            <a:r>
              <a:rPr lang="en-US" sz="2400" b="1" i="1">
                <a:latin typeface="Arial" panose="020B0604020202020204" pitchFamily="34" charset="0"/>
              </a:rPr>
              <a:t>Ngựa</a:t>
            </a:r>
            <a:r>
              <a:rPr lang="en-US" sz="2400" i="1">
                <a:latin typeface="Arial" panose="020B0604020202020204" pitchFamily="34" charset="0"/>
              </a:rPr>
              <a:t> là một loài </a:t>
            </a:r>
            <a:r>
              <a:rPr lang="en-US" sz="2400" i="1">
                <a:latin typeface="Arial" panose="020B0604020202020204" pitchFamily="34" charset="0"/>
                <a:hlinkClick r:id="rId2" tooltip="Lớp Thú"/>
              </a:rPr>
              <a:t>động vật có vú</a:t>
            </a:r>
            <a:r>
              <a:rPr lang="en-US" sz="2400" i="1">
                <a:latin typeface="Arial" panose="020B0604020202020204" pitchFamily="34" charset="0"/>
              </a:rPr>
              <a:t> trong họ bộ móng guốc giúp con người băng qua núi đồi, hiên ngang về phía trước</a:t>
            </a:r>
            <a:endParaRPr lang="en-US" sz="2400" i="1">
              <a:latin typeface=".VnTime" panose="020B7200000000000000" pitchFamily="34" charset="0"/>
              <a:cs typeface="Times New Roman" panose="02020603050405020304" pitchFamily="18" charset="0"/>
            </a:endParaRPr>
          </a:p>
        </p:txBody>
      </p:sp>
      <p:pic>
        <p:nvPicPr>
          <p:cNvPr id="15" name="Picture 10" descr="untitl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2" y="3356992"/>
            <a:ext cx="4733925" cy="3463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1" name="Picture 7" descr="images919410_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64088" y="3356992"/>
            <a:ext cx="4379912" cy="3463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amond(out)">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pic>
        <p:nvPicPr>
          <p:cNvPr id="1026" name="Picture 2" descr="C:\Users\Administrator\Desktop\0cefc567cfa4b417c369a62ddbf316a8.png_wh86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752" y="2276873"/>
            <a:ext cx="2520280" cy="278246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5"/>
          <p:cNvSpPr>
            <a:spLocks noGrp="1"/>
          </p:cNvSpPr>
          <p:nvPr>
            <p:ph sz="half" idx="1"/>
          </p:nvPr>
        </p:nvSpPr>
        <p:spPr>
          <a:xfrm>
            <a:off x="395536" y="-99392"/>
            <a:ext cx="8424936" cy="2250085"/>
          </a:xfrm>
        </p:spPr>
        <p:txBody>
          <a:bodyPr>
            <a:prstTxWarp prst="textArchUpPour">
              <a:avLst/>
            </a:prstTxWarp>
          </a:bodyPr>
          <a:lstStyle/>
          <a:p>
            <a:pPr algn="ctr" eaLnBrk="1" hangingPunct="1">
              <a:buFontTx/>
              <a:buNone/>
            </a:pPr>
            <a:r>
              <a:rPr lang="en-US" sz="4400" b="1">
                <a:solidFill>
                  <a:srgbClr val="FF3300"/>
                </a:solidFill>
                <a:latin typeface="Times New Roman" panose="02020603050405020304" pitchFamily="18" charset="0"/>
                <a:cs typeface="Times New Roman" panose="02020603050405020304" pitchFamily="18" charset="0"/>
              </a:rPr>
              <a:t>Âm nhạc 4 </a:t>
            </a:r>
            <a:endParaRPr lang="vi-VN" sz="4400" b="1">
              <a:solidFill>
                <a:srgbClr val="FF3300"/>
              </a:solidFill>
            </a:endParaRPr>
          </a:p>
        </p:txBody>
      </p:sp>
      <p:sp>
        <p:nvSpPr>
          <p:cNvPr id="6" name="Content Placeholder 6"/>
          <p:cNvSpPr txBox="1"/>
          <p:nvPr/>
        </p:nvSpPr>
        <p:spPr bwMode="auto">
          <a:xfrm>
            <a:off x="0" y="980728"/>
            <a:ext cx="9144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91440" bIns="45720" numCol="1" anchor="t" anchorCtr="0" compatLnSpc="1"/>
          <a:lstStyle>
            <a:lvl1pPr marL="265430" indent="-265430" algn="l" rtl="0" eaLnBrk="0" fontAlgn="base" hangingPunct="0">
              <a:spcBef>
                <a:spcPts val="250"/>
              </a:spcBef>
              <a:spcAft>
                <a:spcPct val="0"/>
              </a:spcAft>
              <a:buClr>
                <a:schemeClr val="accent1"/>
              </a:buClr>
              <a:buSzPct val="80000"/>
              <a:buFont typeface="Wingdings 2" panose="05020102010507070707" pitchFamily="18" charset="2"/>
              <a:buChar char=""/>
              <a:defRPr sz="2800" kern="1200">
                <a:solidFill>
                  <a:schemeClr val="tx1"/>
                </a:solidFill>
                <a:latin typeface="+mn-lt"/>
                <a:ea typeface="+mn-ea"/>
                <a:cs typeface="+mn-cs"/>
              </a:defRPr>
            </a:lvl1pPr>
            <a:lvl2pPr marL="548005" indent="-200025" algn="l" rtl="0" eaLnBrk="0" fontAlgn="base" hangingPunct="0">
              <a:spcBef>
                <a:spcPts val="250"/>
              </a:spcBef>
              <a:spcAft>
                <a:spcPct val="0"/>
              </a:spcAft>
              <a:buClr>
                <a:schemeClr val="accent1"/>
              </a:buClr>
              <a:buSzPct val="100000"/>
              <a:buFont typeface="Verdana" panose="020B0604030504040204" pitchFamily="34" charset="0"/>
              <a:buChar char="◦"/>
              <a:defRPr sz="2400" kern="1200">
                <a:solidFill>
                  <a:schemeClr val="tx1"/>
                </a:solidFill>
                <a:latin typeface="+mn-lt"/>
                <a:ea typeface="+mn-ea"/>
                <a:cs typeface="+mn-cs"/>
              </a:defRPr>
            </a:lvl2pPr>
            <a:lvl3pPr marL="786130" indent="-182880" algn="l" rtl="0" eaLnBrk="0" fontAlgn="base" hangingPunct="0">
              <a:spcBef>
                <a:spcPts val="250"/>
              </a:spcBef>
              <a:spcAft>
                <a:spcPct val="0"/>
              </a:spcAft>
              <a:buClr>
                <a:srgbClr val="FF3D39"/>
              </a:buClr>
              <a:buSzPct val="100000"/>
              <a:buFont typeface="Wingdings 2" panose="05020102010507070707" pitchFamily="18" charset="2"/>
              <a:buChar char=""/>
              <a:defRPr sz="2200" kern="1200">
                <a:solidFill>
                  <a:schemeClr val="tx1"/>
                </a:solidFill>
                <a:latin typeface="+mn-lt"/>
                <a:ea typeface="+mn-ea"/>
                <a:cs typeface="+mn-cs"/>
              </a:defRPr>
            </a:lvl3pPr>
            <a:lvl4pPr marL="1024255" indent="-182880" algn="l" rtl="0" eaLnBrk="0" fontAlgn="base" hangingPunct="0">
              <a:spcBef>
                <a:spcPts val="225"/>
              </a:spcBef>
              <a:spcAft>
                <a:spcPct val="0"/>
              </a:spcAft>
              <a:buClr>
                <a:srgbClr val="FF3D39"/>
              </a:buClr>
              <a:buSzPct val="112000"/>
              <a:buFont typeface="Verdana" panose="020B0604030504040204" pitchFamily="34" charset="0"/>
              <a:buChar char="◦"/>
              <a:defRPr sz="1900" kern="1200">
                <a:solidFill>
                  <a:schemeClr val="tx1"/>
                </a:solidFill>
                <a:latin typeface="+mn-lt"/>
                <a:ea typeface="+mn-ea"/>
                <a:cs typeface="+mn-cs"/>
              </a:defRPr>
            </a:lvl4pPr>
            <a:lvl5pPr marL="1279525" indent="-182880" algn="l" rtl="0" eaLnBrk="0" fontAlgn="base" hangingPunct="0">
              <a:spcBef>
                <a:spcPts val="250"/>
              </a:spcBef>
              <a:spcAft>
                <a:spcPct val="0"/>
              </a:spcAft>
              <a:buClr>
                <a:srgbClr val="BEFF4B"/>
              </a:buClr>
              <a:buSzPct val="100000"/>
              <a:buFont typeface="Wingdings 2" panose="05020102010507070707" pitchFamily="18" charset="2"/>
              <a:buChar char=""/>
              <a:defRPr kern="1200">
                <a:solidFill>
                  <a:schemeClr val="tx1"/>
                </a:solidFill>
                <a:latin typeface="+mn-lt"/>
                <a:ea typeface="+mn-ea"/>
                <a:cs typeface="+mn-cs"/>
              </a:defRPr>
            </a:lvl5pPr>
            <a:lvl6pPr marL="1490345" indent="-182880" algn="l" rtl="0" eaLnBrk="1" latinLnBrk="0" hangingPunct="1">
              <a:spcBef>
                <a:spcPts val="250"/>
              </a:spcBef>
              <a:buClr>
                <a:schemeClr val="accent3">
                  <a:tint val="85000"/>
                  <a:satMod val="275000"/>
                </a:schemeClr>
              </a:buClr>
              <a:buSzPct val="100000"/>
              <a:buFont typeface="Verdana" panose="020B0604030504040204"/>
              <a:buChar char="◦"/>
              <a:defRPr kumimoji="0" sz="1700" kern="1200" baseline="0">
                <a:solidFill>
                  <a:schemeClr val="tx1"/>
                </a:solidFill>
                <a:latin typeface="+mn-lt"/>
                <a:ea typeface="+mn-ea"/>
                <a:cs typeface="+mn-cs"/>
              </a:defRPr>
            </a:lvl6pPr>
            <a:lvl7pPr marL="1700530" indent="-182880" algn="l" rtl="0" eaLnBrk="1" latinLnBrk="0" hangingPunct="1">
              <a:spcBef>
                <a:spcPts val="255"/>
              </a:spcBef>
              <a:buClr>
                <a:schemeClr val="accent3">
                  <a:tint val="85000"/>
                  <a:satMod val="275000"/>
                </a:schemeClr>
              </a:buClr>
              <a:buSzPct val="100000"/>
              <a:buFont typeface="Wingdings 2" panose="05020102010507070707"/>
              <a:buChar char=""/>
              <a:defRPr kumimoji="0" sz="1500" kern="1200">
                <a:solidFill>
                  <a:schemeClr val="tx1"/>
                </a:solidFill>
                <a:latin typeface="+mn-lt"/>
                <a:ea typeface="+mn-ea"/>
                <a:cs typeface="+mn-cs"/>
              </a:defRPr>
            </a:lvl7pPr>
            <a:lvl8pPr marL="1920240" indent="-182880" algn="l" rtl="0" eaLnBrk="1" latinLnBrk="0" hangingPunct="1">
              <a:spcBef>
                <a:spcPts val="255"/>
              </a:spcBef>
              <a:buClr>
                <a:schemeClr val="accent3">
                  <a:tint val="85000"/>
                  <a:satMod val="275000"/>
                </a:schemeClr>
              </a:buClr>
              <a:buSzPct val="100000"/>
              <a:buFont typeface="Verdana" panose="020B0604030504040204"/>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panose="05020102010507070707"/>
              <a:buChar char=""/>
              <a:defRPr kumimoji="0" sz="1500" kern="1200">
                <a:solidFill>
                  <a:schemeClr val="tx1"/>
                </a:solidFill>
                <a:latin typeface="+mn-lt"/>
                <a:ea typeface="+mn-ea"/>
                <a:cs typeface="+mn-cs"/>
              </a:defRPr>
            </a:lvl9pPr>
          </a:lstStyle>
          <a:p>
            <a:pPr eaLnBrk="1" hangingPunct="1">
              <a:buFontTx/>
              <a:buNone/>
            </a:pPr>
            <a:r>
              <a:rPr lang="en-US" sz="4000" b="1">
                <a:solidFill>
                  <a:srgbClr val="003399"/>
                </a:solidFill>
                <a:latin typeface="Times New Roman" panose="02020603050405020304" pitchFamily="18" charset="0"/>
                <a:cs typeface="Times New Roman" panose="02020603050405020304" pitchFamily="18" charset="0"/>
              </a:rPr>
              <a:t>  </a:t>
            </a:r>
            <a:r>
              <a:rPr lang="en-US" sz="4000" b="1">
                <a:solidFill>
                  <a:srgbClr val="002060"/>
                </a:solidFill>
                <a:latin typeface="Times New Roman" panose="02020603050405020304" pitchFamily="18" charset="0"/>
                <a:cs typeface="Times New Roman" panose="02020603050405020304" pitchFamily="18" charset="0"/>
              </a:rPr>
              <a:t>Học hát bài :Trên ngựa ta phi nhanh</a:t>
            </a:r>
          </a:p>
          <a:p>
            <a:pPr eaLnBrk="1" hangingPunct="1">
              <a:buFontTx/>
              <a:buNone/>
            </a:pPr>
            <a:r>
              <a:rPr lang="en-US" sz="3200" b="1">
                <a:solidFill>
                  <a:srgbClr val="002060"/>
                </a:solidFill>
                <a:latin typeface="Times New Roman" panose="02020603050405020304" pitchFamily="18" charset="0"/>
                <a:cs typeface="Times New Roman" panose="02020603050405020304" pitchFamily="18" charset="0"/>
              </a:rPr>
              <a:t>                                          Sáng tác : Phong Nhã</a:t>
            </a:r>
          </a:p>
          <a:p>
            <a:pPr eaLnBrk="1" hangingPunct="1">
              <a:buFontTx/>
              <a:buNone/>
            </a:pPr>
            <a:endParaRPr lang="en-US" sz="320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78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3040"/>
            <a:ext cx="9036496"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Text Box 6"/>
          <p:cNvSpPr txBox="1">
            <a:spLocks noChangeArrowheads="1"/>
          </p:cNvSpPr>
          <p:nvPr/>
        </p:nvSpPr>
        <p:spPr bwMode="auto">
          <a:xfrm>
            <a:off x="533400" y="0"/>
            <a:ext cx="830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50000"/>
              </a:spcBef>
              <a:spcAft>
                <a:spcPct val="0"/>
              </a:spcAft>
            </a:pPr>
            <a:r>
              <a:rPr lang="en-US" sz="2800" b="1">
                <a:solidFill>
                  <a:srgbClr val="FF0000"/>
                </a:solidFill>
              </a:rPr>
              <a:t>TRÊN NGỰA TA PHI NHANH </a:t>
            </a:r>
            <a:r>
              <a:rPr lang="en-US" sz="2800" b="1" i="1">
                <a:solidFill>
                  <a:srgbClr val="FF0000"/>
                </a:solidFill>
              </a:rPr>
              <a:t>(hát mẫu)</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37894"/>
                                        </p:tgtEl>
                                        <p:attrNameLst>
                                          <p:attrName>style.visibility</p:attrName>
                                        </p:attrNameLst>
                                      </p:cBhvr>
                                      <p:to>
                                        <p:strVal val="visible"/>
                                      </p:to>
                                    </p:set>
                                    <p:animEffect transition="in" filter="diamond(in)">
                                      <p:cBhvr>
                                        <p:cTn id="7" dur="500"/>
                                        <p:tgtEl>
                                          <p:spTgt spid="37894"/>
                                        </p:tgtEl>
                                      </p:cBhvr>
                                    </p:animEffect>
                                  </p:childTnLst>
                                </p:cTn>
                              </p:par>
                            </p:childTnLst>
                          </p:cTn>
                        </p:par>
                        <p:par>
                          <p:cTn id="8" fill="hold">
                            <p:stCondLst>
                              <p:cond delay="500"/>
                            </p:stCondLst>
                            <p:childTnLst>
                              <p:par>
                                <p:cTn id="9" presetID="8" presetClass="entr" presetSubtype="16" fill="hold" nodeType="afterEffect">
                                  <p:stCondLst>
                                    <p:cond delay="0"/>
                                  </p:stCondLst>
                                  <p:childTnLst>
                                    <p:set>
                                      <p:cBhvr>
                                        <p:cTn id="10" dur="1" fill="hold">
                                          <p:stCondLst>
                                            <p:cond delay="0"/>
                                          </p:stCondLst>
                                        </p:cTn>
                                        <p:tgtEl>
                                          <p:spTgt spid="37893"/>
                                        </p:tgtEl>
                                        <p:attrNameLst>
                                          <p:attrName>style.visibility</p:attrName>
                                        </p:attrNameLst>
                                      </p:cBhvr>
                                      <p:to>
                                        <p:strVal val="visible"/>
                                      </p:to>
                                    </p:set>
                                    <p:animEffect transition="in" filter="diamond(in)">
                                      <p:cBhvr>
                                        <p:cTn id="11" dur="1000"/>
                                        <p:tgtEl>
                                          <p:spTgt spid="37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4"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73734" name="Rectangle 6"/>
          <p:cNvSpPr>
            <a:spLocks noGrp="1" noChangeArrowheads="1"/>
          </p:cNvSpPr>
          <p:nvPr>
            <p:ph idx="1"/>
          </p:nvPr>
        </p:nvSpPr>
        <p:spPr>
          <a:xfrm>
            <a:off x="-23727" y="735736"/>
            <a:ext cx="4163680" cy="5029200"/>
          </a:xfrm>
        </p:spPr>
        <p:txBody>
          <a:bodyPr/>
          <a:lstStyle/>
          <a:p>
            <a:pPr marL="0" indent="0" eaLnBrk="1" hangingPunct="1">
              <a:buFontTx/>
              <a:buNone/>
            </a:pPr>
            <a:r>
              <a:rPr lang="en-US" sz="2400">
                <a:latin typeface="Times New Roman" panose="02020603050405020304" pitchFamily="18" charset="0"/>
                <a:cs typeface="Times New Roman" panose="02020603050405020304" pitchFamily="18" charset="0"/>
              </a:rPr>
              <a:t>1.Trên đường gập ghềnh, ngựa phi nhanh nhanh nhanh nhanh.</a:t>
            </a:r>
          </a:p>
          <a:p>
            <a:pPr marL="0" indent="0" eaLnBrk="1" hangingPunct="1">
              <a:buFontTx/>
              <a:buNone/>
            </a:pPr>
            <a:r>
              <a:rPr lang="en-US" sz="2400">
                <a:latin typeface="Times New Roman" panose="02020603050405020304" pitchFamily="18" charset="0"/>
                <a:cs typeface="Times New Roman" panose="02020603050405020304" pitchFamily="18" charset="0"/>
              </a:rPr>
              <a:t>2.Trên đường gập ghềnh, ngựa phi nhanh nhanh nhanh nhanh. </a:t>
            </a:r>
          </a:p>
          <a:p>
            <a:pPr marL="0" indent="0" eaLnBrk="1" hangingPunct="1">
              <a:buFontTx/>
              <a:buNone/>
            </a:pPr>
            <a:r>
              <a:rPr lang="en-US" sz="2400">
                <a:latin typeface="Times New Roman" panose="02020603050405020304" pitchFamily="18" charset="0"/>
                <a:cs typeface="Times New Roman" panose="02020603050405020304" pitchFamily="18" charset="0"/>
              </a:rPr>
              <a:t>3.Vó câu nhẹ tênh, lắc lư nhịp nhàng. </a:t>
            </a:r>
          </a:p>
          <a:p>
            <a:pPr marL="0" indent="0" eaLnBrk="1" hangingPunct="1">
              <a:buFontTx/>
              <a:buNone/>
            </a:pPr>
            <a:r>
              <a:rPr lang="en-US" sz="2400">
                <a:latin typeface="Times New Roman" panose="02020603050405020304" pitchFamily="18" charset="0"/>
                <a:cs typeface="Times New Roman" panose="02020603050405020304" pitchFamily="18" charset="0"/>
              </a:rPr>
              <a:t>4.Biển bạc, rừng vàng, đồng xanh mở rộng bao la. </a:t>
            </a:r>
          </a:p>
        </p:txBody>
      </p:sp>
      <p:sp>
        <p:nvSpPr>
          <p:cNvPr id="73735" name="Rectangle 7"/>
          <p:cNvSpPr>
            <a:spLocks noChangeArrowheads="1"/>
          </p:cNvSpPr>
          <p:nvPr/>
        </p:nvSpPr>
        <p:spPr bwMode="auto">
          <a:xfrm>
            <a:off x="4306918" y="692696"/>
            <a:ext cx="5161625" cy="5029200"/>
          </a:xfrm>
          <a:prstGeom prst="rect">
            <a:avLst/>
          </a:prstGeom>
          <a:noFill/>
          <a:ln>
            <a:noFill/>
          </a:ln>
        </p:spPr>
        <p:txBody>
          <a:bodyPr/>
          <a:lstStyle/>
          <a:p>
            <a:pPr fontAlgn="base">
              <a:lnSpc>
                <a:spcPct val="90000"/>
              </a:lnSpc>
              <a:spcBef>
                <a:spcPct val="20000"/>
              </a:spcBef>
              <a:spcAft>
                <a:spcPct val="0"/>
              </a:spcAft>
              <a:buClr>
                <a:prstClr val="black"/>
              </a:buClr>
              <a:defRPr/>
            </a:pPr>
            <a:r>
              <a:rPr lang="en-US" sz="2400" dirty="0">
                <a:solidFill>
                  <a:srgbClr val="CC0099"/>
                </a:solidFill>
                <a:latin typeface="Times New Roman" panose="02020603050405020304" pitchFamily="18" charset="0"/>
              </a:rPr>
              <a:t>5</a:t>
            </a:r>
            <a:r>
              <a:rPr lang="en-US" sz="2400" dirty="0">
                <a:latin typeface="Times New Roman" panose="02020603050405020304" pitchFamily="18" charset="0"/>
              </a:rPr>
              <a:t>. Ta phi </a:t>
            </a:r>
            <a:r>
              <a:rPr lang="en-US" sz="2400" dirty="0" err="1">
                <a:latin typeface="Times New Roman" panose="02020603050405020304" pitchFamily="18" charset="0"/>
              </a:rPr>
              <a:t>khắp</a:t>
            </a:r>
            <a:r>
              <a:rPr lang="en-US" sz="2400" dirty="0">
                <a:latin typeface="Times New Roman" panose="02020603050405020304" pitchFamily="18" charset="0"/>
              </a:rPr>
              <a:t> </a:t>
            </a:r>
            <a:r>
              <a:rPr lang="en-US" sz="2400" dirty="0" err="1">
                <a:latin typeface="Times New Roman" panose="02020603050405020304" pitchFamily="18" charset="0"/>
              </a:rPr>
              <a:t>chốn</a:t>
            </a:r>
            <a:r>
              <a:rPr lang="en-US" sz="2400" dirty="0">
                <a:latin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thăm</a:t>
            </a:r>
            <a:r>
              <a:rPr lang="en-US" sz="2400" dirty="0">
                <a:latin typeface="Times New Roman" panose="02020603050405020304" pitchFamily="18" charset="0"/>
              </a:rPr>
              <a:t> </a:t>
            </a:r>
            <a:r>
              <a:rPr lang="en-US" sz="2400" dirty="0" err="1">
                <a:latin typeface="Times New Roman" panose="02020603050405020304" pitchFamily="18" charset="0"/>
              </a:rPr>
              <a:t>các</a:t>
            </a:r>
            <a:r>
              <a:rPr lang="en-US" sz="2400" dirty="0">
                <a:latin typeface="Times New Roman" panose="02020603050405020304" pitchFamily="18" charset="0"/>
              </a:rPr>
              <a:t> </a:t>
            </a:r>
            <a:r>
              <a:rPr lang="en-US" sz="2400" dirty="0" err="1">
                <a:latin typeface="Times New Roman" panose="02020603050405020304" pitchFamily="18" charset="0"/>
              </a:rPr>
              <a:t>bạn</a:t>
            </a:r>
            <a:r>
              <a:rPr lang="en-US" sz="2400" dirty="0">
                <a:latin typeface="Times New Roman" panose="02020603050405020304" pitchFamily="18" charset="0"/>
              </a:rPr>
              <a:t> </a:t>
            </a:r>
            <a:r>
              <a:rPr lang="en-US" sz="2400" dirty="0" err="1">
                <a:latin typeface="Times New Roman" panose="02020603050405020304" pitchFamily="18" charset="0"/>
              </a:rPr>
              <a:t>bè</a:t>
            </a:r>
            <a:r>
              <a:rPr lang="en-US" sz="2400" dirty="0">
                <a:latin typeface="Times New Roman" panose="02020603050405020304" pitchFamily="18" charset="0"/>
              </a:rPr>
              <a:t> </a:t>
            </a:r>
            <a:r>
              <a:rPr lang="en-US" sz="2400" dirty="0" err="1">
                <a:latin typeface="Times New Roman" panose="02020603050405020304" pitchFamily="18" charset="0"/>
              </a:rPr>
              <a:t>yêu</a:t>
            </a:r>
            <a:r>
              <a:rPr lang="en-US" sz="2400" dirty="0">
                <a:latin typeface="Times New Roman" panose="02020603050405020304" pitchFamily="18" charset="0"/>
              </a:rPr>
              <a:t> </a:t>
            </a:r>
            <a:r>
              <a:rPr lang="en-US" sz="2400" dirty="0" err="1">
                <a:latin typeface="Times New Roman" panose="02020603050405020304" pitchFamily="18" charset="0"/>
              </a:rPr>
              <a:t>mến</a:t>
            </a:r>
            <a:r>
              <a:rPr lang="en-US" sz="2400" dirty="0">
                <a:latin typeface="Times New Roman" panose="02020603050405020304" pitchFamily="18" charset="0"/>
              </a:rPr>
              <a:t>. </a:t>
            </a:r>
          </a:p>
          <a:p>
            <a:pPr fontAlgn="base">
              <a:lnSpc>
                <a:spcPct val="90000"/>
              </a:lnSpc>
              <a:spcBef>
                <a:spcPct val="20000"/>
              </a:spcBef>
              <a:spcAft>
                <a:spcPct val="0"/>
              </a:spcAft>
              <a:buClr>
                <a:prstClr val="black"/>
              </a:buClr>
              <a:defRPr/>
            </a:pPr>
            <a:r>
              <a:rPr lang="en-US" sz="2400" dirty="0">
                <a:latin typeface="Times New Roman" panose="02020603050405020304" pitchFamily="18" charset="0"/>
              </a:rPr>
              <a:t>6. </a:t>
            </a:r>
            <a:r>
              <a:rPr lang="en-US" sz="2400" dirty="0" err="1">
                <a:latin typeface="Times New Roman" panose="02020603050405020304" pitchFamily="18" charset="0"/>
              </a:rPr>
              <a:t>Tổ</a:t>
            </a:r>
            <a:r>
              <a:rPr lang="en-US" sz="2400" dirty="0">
                <a:latin typeface="Times New Roman" panose="02020603050405020304" pitchFamily="18" charset="0"/>
              </a:rPr>
              <a:t> </a:t>
            </a:r>
            <a:r>
              <a:rPr lang="en-US" sz="2400" dirty="0" err="1">
                <a:latin typeface="Times New Roman" panose="02020603050405020304" pitchFamily="18" charset="0"/>
              </a:rPr>
              <a:t>quốc</a:t>
            </a:r>
            <a:r>
              <a:rPr lang="en-US" sz="2400" dirty="0">
                <a:latin typeface="Times New Roman" panose="02020603050405020304" pitchFamily="18" charset="0"/>
              </a:rPr>
              <a:t> </a:t>
            </a:r>
            <a:r>
              <a:rPr lang="en-US" sz="2400" dirty="0" err="1">
                <a:latin typeface="Times New Roman" panose="02020603050405020304" pitchFamily="18" charset="0"/>
              </a:rPr>
              <a:t>mẹ</a:t>
            </a:r>
            <a:r>
              <a:rPr lang="en-US" sz="2400" dirty="0">
                <a:latin typeface="Times New Roman" panose="02020603050405020304" pitchFamily="18" charset="0"/>
              </a:rPr>
              <a:t> </a:t>
            </a:r>
            <a:r>
              <a:rPr lang="en-US" sz="2400" dirty="0" err="1">
                <a:latin typeface="Times New Roman" panose="02020603050405020304" pitchFamily="18" charset="0"/>
              </a:rPr>
              <a:t>hiền</a:t>
            </a:r>
            <a:r>
              <a:rPr lang="en-US" sz="2400" dirty="0">
                <a:latin typeface="Times New Roman" panose="02020603050405020304" pitchFamily="18" charset="0"/>
              </a:rPr>
              <a:t> </a:t>
            </a:r>
            <a:r>
              <a:rPr lang="en-US" sz="2400" dirty="0" err="1">
                <a:latin typeface="Times New Roman" panose="02020603050405020304" pitchFamily="18" charset="0"/>
              </a:rPr>
              <a:t>chắp</a:t>
            </a:r>
            <a:r>
              <a:rPr lang="en-US" sz="2400" dirty="0">
                <a:latin typeface="Times New Roman" panose="02020603050405020304" pitchFamily="18" charset="0"/>
              </a:rPr>
              <a:t> </a:t>
            </a:r>
            <a:r>
              <a:rPr lang="en-US" sz="2400" dirty="0" err="1">
                <a:latin typeface="Times New Roman" panose="02020603050405020304" pitchFamily="18" charset="0"/>
              </a:rPr>
              <a:t>cánh</a:t>
            </a:r>
            <a:r>
              <a:rPr lang="en-US" sz="2400" dirty="0">
                <a:latin typeface="Times New Roman" panose="02020603050405020304" pitchFamily="18" charset="0"/>
              </a:rPr>
              <a:t> </a:t>
            </a:r>
            <a:r>
              <a:rPr lang="en-US" sz="2400" dirty="0" err="1">
                <a:latin typeface="Times New Roman" panose="02020603050405020304" pitchFamily="18" charset="0"/>
              </a:rPr>
              <a:t>cho</a:t>
            </a:r>
            <a:r>
              <a:rPr lang="en-US" sz="2400" dirty="0">
                <a:latin typeface="Times New Roman" panose="02020603050405020304" pitchFamily="18" charset="0"/>
              </a:rPr>
              <a:t> </a:t>
            </a:r>
            <a:r>
              <a:rPr lang="en-US" sz="2400" dirty="0" err="1">
                <a:latin typeface="Times New Roman" panose="02020603050405020304" pitchFamily="18" charset="0"/>
              </a:rPr>
              <a:t>toàn</a:t>
            </a:r>
            <a:r>
              <a:rPr lang="en-US" sz="2400" dirty="0">
                <a:latin typeface="Times New Roman" panose="02020603050405020304" pitchFamily="18" charset="0"/>
              </a:rPr>
              <a:t> </a:t>
            </a:r>
            <a:r>
              <a:rPr lang="en-US" sz="2400" dirty="0" err="1">
                <a:latin typeface="Times New Roman" panose="02020603050405020304" pitchFamily="18" charset="0"/>
              </a:rPr>
              <a:t>Đội</a:t>
            </a:r>
            <a:r>
              <a:rPr lang="en-US" sz="2400" dirty="0">
                <a:latin typeface="Times New Roman" panose="02020603050405020304" pitchFamily="18" charset="0"/>
              </a:rPr>
              <a:t> ta phi </a:t>
            </a:r>
            <a:r>
              <a:rPr lang="en-US" sz="2400" dirty="0" err="1">
                <a:latin typeface="Times New Roman" panose="02020603050405020304" pitchFamily="18" charset="0"/>
              </a:rPr>
              <a:t>nhanh</a:t>
            </a:r>
            <a:r>
              <a:rPr lang="en-US" sz="2400" dirty="0">
                <a:latin typeface="Times New Roman" panose="02020603050405020304" pitchFamily="18" charset="0"/>
              </a:rPr>
              <a:t> </a:t>
            </a:r>
            <a:r>
              <a:rPr lang="en-US" sz="2400" dirty="0" err="1">
                <a:latin typeface="Times New Roman" panose="02020603050405020304" pitchFamily="18" charset="0"/>
              </a:rPr>
              <a:t>nhanh</a:t>
            </a:r>
            <a:r>
              <a:rPr lang="en-US" sz="2400" dirty="0">
                <a:latin typeface="Times New Roman" panose="02020603050405020304" pitchFamily="18" charset="0"/>
              </a:rPr>
              <a:t> </a:t>
            </a:r>
            <a:r>
              <a:rPr lang="en-US" sz="2400" dirty="0" err="1">
                <a:latin typeface="Times New Roman" panose="02020603050405020304" pitchFamily="18" charset="0"/>
              </a:rPr>
              <a:t>nhanh</a:t>
            </a:r>
            <a:r>
              <a:rPr lang="en-US" sz="2400" dirty="0">
                <a:latin typeface="Times New Roman" panose="02020603050405020304" pitchFamily="18" charset="0"/>
              </a:rPr>
              <a:t>. </a:t>
            </a:r>
          </a:p>
          <a:p>
            <a:pPr fontAlgn="base">
              <a:lnSpc>
                <a:spcPct val="90000"/>
              </a:lnSpc>
              <a:spcBef>
                <a:spcPct val="20000"/>
              </a:spcBef>
              <a:spcAft>
                <a:spcPct val="0"/>
              </a:spcAft>
              <a:buClr>
                <a:prstClr val="black"/>
              </a:buClr>
              <a:defRPr/>
            </a:pPr>
            <a:r>
              <a:rPr lang="en-US" sz="2400" dirty="0">
                <a:latin typeface="Times New Roman" panose="02020603050405020304" pitchFamily="18" charset="0"/>
              </a:rPr>
              <a:t>7. Ta phi </a:t>
            </a:r>
            <a:r>
              <a:rPr lang="en-US" sz="2400" dirty="0" err="1">
                <a:latin typeface="Times New Roman" panose="02020603050405020304" pitchFamily="18" charset="0"/>
              </a:rPr>
              <a:t>nhanh</a:t>
            </a:r>
            <a:r>
              <a:rPr lang="en-US" sz="2400" dirty="0">
                <a:latin typeface="Times New Roman" panose="02020603050405020304" pitchFamily="18" charset="0"/>
              </a:rPr>
              <a:t> </a:t>
            </a:r>
            <a:r>
              <a:rPr lang="en-US" sz="2400" dirty="0" err="1">
                <a:latin typeface="Times New Roman" panose="02020603050405020304" pitchFamily="18" charset="0"/>
              </a:rPr>
              <a:t>nhanh</a:t>
            </a:r>
            <a:r>
              <a:rPr lang="en-US" sz="2400" dirty="0">
                <a:latin typeface="Times New Roman" panose="02020603050405020304" pitchFamily="18" charset="0"/>
              </a:rPr>
              <a:t> </a:t>
            </a:r>
            <a:r>
              <a:rPr lang="en-US" sz="2400" dirty="0" err="1">
                <a:latin typeface="Times New Roman" panose="02020603050405020304" pitchFamily="18" charset="0"/>
              </a:rPr>
              <a:t>nhanh</a:t>
            </a:r>
            <a:r>
              <a:rPr lang="en-US" sz="2400" dirty="0">
                <a:latin typeface="Times New Roman" panose="02020603050405020304" pitchFamily="18" charset="0"/>
              </a:rPr>
              <a:t> </a:t>
            </a:r>
            <a:r>
              <a:rPr lang="en-US" sz="2400" dirty="0" err="1">
                <a:latin typeface="Times New Roman" panose="02020603050405020304" pitchFamily="18" charset="0"/>
              </a:rPr>
              <a:t>nhanh</a:t>
            </a:r>
            <a:r>
              <a:rPr lang="en-US" sz="2400" dirty="0">
                <a:latin typeface="Times New Roman" panose="02020603050405020304" pitchFamily="18" charset="0"/>
              </a:rPr>
              <a:t>. </a:t>
            </a:r>
          </a:p>
          <a:p>
            <a:pPr marL="60325" indent="-60325" fontAlgn="base">
              <a:lnSpc>
                <a:spcPct val="90000"/>
              </a:lnSpc>
              <a:spcBef>
                <a:spcPct val="20000"/>
              </a:spcBef>
              <a:spcAft>
                <a:spcPct val="0"/>
              </a:spcAft>
              <a:buClr>
                <a:prstClr val="black"/>
              </a:buClr>
              <a:defRPr/>
            </a:pPr>
            <a:r>
              <a:rPr lang="en-US" sz="2400" dirty="0">
                <a:latin typeface="Times New Roman" panose="02020603050405020304" pitchFamily="18" charset="0"/>
              </a:rPr>
              <a:t> Ta phi </a:t>
            </a:r>
            <a:r>
              <a:rPr lang="en-US" sz="2400" dirty="0" err="1">
                <a:latin typeface="Times New Roman" panose="02020603050405020304" pitchFamily="18" charset="0"/>
              </a:rPr>
              <a:t>nhanh</a:t>
            </a:r>
            <a:r>
              <a:rPr lang="en-US" sz="2400" dirty="0">
                <a:latin typeface="Times New Roman" panose="02020603050405020304" pitchFamily="18" charset="0"/>
              </a:rPr>
              <a:t> </a:t>
            </a:r>
            <a:r>
              <a:rPr lang="en-US" sz="2400" dirty="0" err="1">
                <a:latin typeface="Times New Roman" panose="02020603050405020304" pitchFamily="18" charset="0"/>
              </a:rPr>
              <a:t>nhanh</a:t>
            </a:r>
            <a:r>
              <a:rPr lang="en-US" sz="2400" dirty="0">
                <a:latin typeface="Times New Roman" panose="02020603050405020304" pitchFamily="18" charset="0"/>
              </a:rPr>
              <a:t> </a:t>
            </a:r>
            <a:r>
              <a:rPr lang="en-US" sz="2400" dirty="0" err="1">
                <a:latin typeface="Times New Roman" panose="02020603050405020304" pitchFamily="18" charset="0"/>
              </a:rPr>
              <a:t>nhanh</a:t>
            </a:r>
            <a:r>
              <a:rPr lang="en-US" sz="2400" dirty="0">
                <a:latin typeface="Times New Roman" panose="02020603050405020304" pitchFamily="18" charset="0"/>
              </a:rPr>
              <a:t> </a:t>
            </a:r>
            <a:r>
              <a:rPr lang="en-US" sz="2400" dirty="0" err="1">
                <a:latin typeface="Times New Roman" panose="02020603050405020304" pitchFamily="18" charset="0"/>
              </a:rPr>
              <a:t>nhanh</a:t>
            </a:r>
            <a:r>
              <a:rPr lang="en-US" sz="2400" dirty="0">
                <a:latin typeface="Times New Roman" panose="02020603050405020304" pitchFamily="18" charset="0"/>
              </a:rPr>
              <a:t>. </a:t>
            </a:r>
          </a:p>
          <a:p>
            <a:pPr marL="60325" indent="-60325" fontAlgn="base">
              <a:lnSpc>
                <a:spcPct val="90000"/>
              </a:lnSpc>
              <a:spcBef>
                <a:spcPct val="20000"/>
              </a:spcBef>
              <a:spcAft>
                <a:spcPct val="0"/>
              </a:spcAft>
              <a:buClr>
                <a:prstClr val="black"/>
              </a:buClr>
              <a:defRPr/>
            </a:pPr>
            <a:r>
              <a:rPr lang="en-US" sz="2400" dirty="0">
                <a:latin typeface="Times New Roman" panose="02020603050405020304" pitchFamily="18" charset="0"/>
              </a:rPr>
              <a:t> Ta phi </a:t>
            </a:r>
            <a:r>
              <a:rPr lang="en-US" sz="2400" dirty="0" err="1">
                <a:latin typeface="Times New Roman" panose="02020603050405020304" pitchFamily="18" charset="0"/>
              </a:rPr>
              <a:t>nhanh</a:t>
            </a:r>
            <a:r>
              <a:rPr lang="en-US" sz="2400" dirty="0">
                <a:latin typeface="Times New Roman" panose="02020603050405020304" pitchFamily="18" charset="0"/>
              </a:rPr>
              <a:t> </a:t>
            </a:r>
            <a:r>
              <a:rPr lang="en-US" sz="2400" dirty="0" err="1">
                <a:latin typeface="Times New Roman" panose="02020603050405020304" pitchFamily="18" charset="0"/>
              </a:rPr>
              <a:t>nhanh</a:t>
            </a:r>
            <a:r>
              <a:rPr lang="en-US" sz="2400" dirty="0">
                <a:latin typeface="Times New Roman" panose="02020603050405020304" pitchFamily="18" charset="0"/>
              </a:rPr>
              <a:t> </a:t>
            </a:r>
            <a:r>
              <a:rPr lang="en-US" sz="2400" dirty="0" err="1">
                <a:latin typeface="Times New Roman" panose="02020603050405020304" pitchFamily="18" charset="0"/>
              </a:rPr>
              <a:t>nhanh</a:t>
            </a:r>
            <a:r>
              <a:rPr lang="en-US" sz="2400" dirty="0">
                <a:latin typeface="Times New Roman" panose="02020603050405020304" pitchFamily="18" charset="0"/>
              </a:rPr>
              <a:t> </a:t>
            </a:r>
            <a:r>
              <a:rPr lang="en-US" sz="2400" dirty="0" err="1">
                <a:latin typeface="Times New Roman" panose="02020603050405020304" pitchFamily="18" charset="0"/>
              </a:rPr>
              <a:t>nhanh</a:t>
            </a:r>
            <a:r>
              <a:rPr lang="en-US" sz="2400" dirty="0">
                <a:latin typeface="Times New Roman" panose="02020603050405020304" pitchFamily="18" charset="0"/>
              </a:rPr>
              <a:t>.</a:t>
            </a:r>
          </a:p>
          <a:p>
            <a:pPr marL="60325" indent="-60325" fontAlgn="base">
              <a:lnSpc>
                <a:spcPct val="90000"/>
              </a:lnSpc>
              <a:spcBef>
                <a:spcPct val="20000"/>
              </a:spcBef>
              <a:spcAft>
                <a:spcPct val="0"/>
              </a:spcAft>
              <a:buFontTx/>
              <a:buChar char="•"/>
              <a:defRPr/>
            </a:pPr>
            <a:endParaRPr lang="en-US" sz="2400" dirty="0">
              <a:latin typeface="Times New Roman" panose="02020603050405020304" pitchFamily="18" charset="0"/>
            </a:endParaRPr>
          </a:p>
        </p:txBody>
      </p:sp>
      <p:sp>
        <p:nvSpPr>
          <p:cNvPr id="13317" name="Text Box 4"/>
          <p:cNvSpPr txBox="1">
            <a:spLocks noChangeArrowheads="1"/>
          </p:cNvSpPr>
          <p:nvPr/>
        </p:nvSpPr>
        <p:spPr bwMode="auto">
          <a:xfrm>
            <a:off x="1691680" y="-171400"/>
            <a:ext cx="5181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50000"/>
              </a:spcBef>
              <a:spcAft>
                <a:spcPct val="0"/>
              </a:spcAft>
            </a:pPr>
            <a:r>
              <a:rPr lang="en-US" sz="3600">
                <a:solidFill>
                  <a:srgbClr val="FF0000"/>
                </a:solidFill>
                <a:latin typeface="Times New Roman" panose="02020603050405020304" pitchFamily="18" charset="0"/>
                <a:cs typeface="Times New Roman" panose="02020603050405020304" pitchFamily="18" charset="0"/>
              </a:rPr>
              <a:t>   Đọc lời ca theo tiết tấu</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73734">
                                            <p:txEl>
                                              <p:pRg st="0" end="0"/>
                                            </p:txEl>
                                          </p:spTgt>
                                        </p:tgtEl>
                                        <p:attrNameLst>
                                          <p:attrName>style.visibility</p:attrName>
                                        </p:attrNameLst>
                                      </p:cBhvr>
                                      <p:to>
                                        <p:strVal val="visible"/>
                                      </p:to>
                                    </p:set>
                                    <p:animEffect transition="in" filter="wedge">
                                      <p:cBhvr>
                                        <p:cTn id="7" dur="2000"/>
                                        <p:tgtEl>
                                          <p:spTgt spid="737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73734">
                                            <p:txEl>
                                              <p:pRg st="1" end="1"/>
                                            </p:txEl>
                                          </p:spTgt>
                                        </p:tgtEl>
                                        <p:attrNameLst>
                                          <p:attrName>style.visibility</p:attrName>
                                        </p:attrNameLst>
                                      </p:cBhvr>
                                      <p:to>
                                        <p:strVal val="visible"/>
                                      </p:to>
                                    </p:set>
                                    <p:animEffect transition="in" filter="wedge">
                                      <p:cBhvr>
                                        <p:cTn id="12" dur="2000"/>
                                        <p:tgtEl>
                                          <p:spTgt spid="737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73734">
                                            <p:txEl>
                                              <p:pRg st="2" end="2"/>
                                            </p:txEl>
                                          </p:spTgt>
                                        </p:tgtEl>
                                        <p:attrNameLst>
                                          <p:attrName>style.visibility</p:attrName>
                                        </p:attrNameLst>
                                      </p:cBhvr>
                                      <p:to>
                                        <p:strVal val="visible"/>
                                      </p:to>
                                    </p:set>
                                    <p:animEffect transition="in" filter="wedge">
                                      <p:cBhvr>
                                        <p:cTn id="17" dur="2000"/>
                                        <p:tgtEl>
                                          <p:spTgt spid="7373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73734">
                                            <p:txEl>
                                              <p:pRg st="3" end="3"/>
                                            </p:txEl>
                                          </p:spTgt>
                                        </p:tgtEl>
                                        <p:attrNameLst>
                                          <p:attrName>style.visibility</p:attrName>
                                        </p:attrNameLst>
                                      </p:cBhvr>
                                      <p:to>
                                        <p:strVal val="visible"/>
                                      </p:to>
                                    </p:set>
                                    <p:animEffect transition="in" filter="wedge">
                                      <p:cBhvr>
                                        <p:cTn id="22" dur="2000"/>
                                        <p:tgtEl>
                                          <p:spTgt spid="7373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73735">
                                            <p:txEl>
                                              <p:pRg st="0" end="0"/>
                                            </p:txEl>
                                          </p:spTgt>
                                        </p:tgtEl>
                                        <p:attrNameLst>
                                          <p:attrName>style.visibility</p:attrName>
                                        </p:attrNameLst>
                                      </p:cBhvr>
                                      <p:to>
                                        <p:strVal val="visible"/>
                                      </p:to>
                                    </p:set>
                                    <p:animEffect transition="in" filter="diamond(in)">
                                      <p:cBhvr>
                                        <p:cTn id="27" dur="2000"/>
                                        <p:tgtEl>
                                          <p:spTgt spid="7373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73735">
                                            <p:txEl>
                                              <p:pRg st="1" end="1"/>
                                            </p:txEl>
                                          </p:spTgt>
                                        </p:tgtEl>
                                        <p:attrNameLst>
                                          <p:attrName>style.visibility</p:attrName>
                                        </p:attrNameLst>
                                      </p:cBhvr>
                                      <p:to>
                                        <p:strVal val="visible"/>
                                      </p:to>
                                    </p:set>
                                    <p:animEffect transition="in" filter="diamond(in)">
                                      <p:cBhvr>
                                        <p:cTn id="32" dur="2000"/>
                                        <p:tgtEl>
                                          <p:spTgt spid="7373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73735">
                                            <p:txEl>
                                              <p:pRg st="2" end="2"/>
                                            </p:txEl>
                                          </p:spTgt>
                                        </p:tgtEl>
                                        <p:attrNameLst>
                                          <p:attrName>style.visibility</p:attrName>
                                        </p:attrNameLst>
                                      </p:cBhvr>
                                      <p:to>
                                        <p:strVal val="visible"/>
                                      </p:to>
                                    </p:set>
                                    <p:animEffect transition="in" filter="diamond(in)">
                                      <p:cBhvr>
                                        <p:cTn id="37" dur="2000"/>
                                        <p:tgtEl>
                                          <p:spTgt spid="73735">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73735">
                                            <p:txEl>
                                              <p:pRg st="3" end="3"/>
                                            </p:txEl>
                                          </p:spTgt>
                                        </p:tgtEl>
                                        <p:attrNameLst>
                                          <p:attrName>style.visibility</p:attrName>
                                        </p:attrNameLst>
                                      </p:cBhvr>
                                      <p:to>
                                        <p:strVal val="visible"/>
                                      </p:to>
                                    </p:set>
                                    <p:animEffect transition="in" filter="diamond(in)">
                                      <p:cBhvr>
                                        <p:cTn id="42" dur="2000"/>
                                        <p:tgtEl>
                                          <p:spTgt spid="73735">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73735">
                                            <p:txEl>
                                              <p:pRg st="4" end="4"/>
                                            </p:txEl>
                                          </p:spTgt>
                                        </p:tgtEl>
                                        <p:attrNameLst>
                                          <p:attrName>style.visibility</p:attrName>
                                        </p:attrNameLst>
                                      </p:cBhvr>
                                      <p:to>
                                        <p:strVal val="visible"/>
                                      </p:to>
                                    </p:set>
                                    <p:animEffect transition="in" filter="diamond(in)">
                                      <p:cBhvr>
                                        <p:cTn id="47" dur="2000"/>
                                        <p:tgtEl>
                                          <p:spTgt spid="737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4" grpId="0" build="p"/>
      <p:bldP spid="73735"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pic>
        <p:nvPicPr>
          <p:cNvPr id="14339" name="Picture 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744"/>
            <a:ext cx="9144000"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50"/>
          <p:cNvSpPr txBox="1">
            <a:spLocks noChangeArrowheads="1"/>
          </p:cNvSpPr>
          <p:nvPr/>
        </p:nvSpPr>
        <p:spPr bwMode="auto">
          <a:xfrm>
            <a:off x="821968" y="2381548"/>
            <a:ext cx="77746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solidFill>
                  <a:prstClr val="black"/>
                </a:solidFill>
                <a:latin typeface="Times New Roman" panose="02020603050405020304" pitchFamily="18" charset="0"/>
              </a:rPr>
              <a:t>       Trên                   </a:t>
            </a:r>
            <a:r>
              <a:rPr lang="en-US">
                <a:solidFill>
                  <a:srgbClr val="000099"/>
                </a:solidFill>
                <a:latin typeface="Times New Roman" panose="02020603050405020304" pitchFamily="18" charset="0"/>
              </a:rPr>
              <a:t>đường   gập       ghềnh</a:t>
            </a:r>
            <a:r>
              <a:rPr lang="en-US">
                <a:solidFill>
                  <a:prstClr val="black"/>
                </a:solidFill>
                <a:latin typeface="Times New Roman" panose="02020603050405020304" pitchFamily="18" charset="0"/>
              </a:rPr>
              <a:t>     ngựa phi nhanh nhanh nhanh  nhanh</a:t>
            </a:r>
          </a:p>
        </p:txBody>
      </p:sp>
      <p:sp>
        <p:nvSpPr>
          <p:cNvPr id="14341" name="Text Box 53"/>
          <p:cNvSpPr txBox="1">
            <a:spLocks noChangeArrowheads="1"/>
          </p:cNvSpPr>
          <p:nvPr/>
        </p:nvSpPr>
        <p:spPr bwMode="auto">
          <a:xfrm>
            <a:off x="1828800" y="22225"/>
            <a:ext cx="5257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50000"/>
              </a:spcBef>
              <a:spcAft>
                <a:spcPct val="0"/>
              </a:spcAft>
            </a:pPr>
            <a:r>
              <a:rPr lang="en-US" sz="4000">
                <a:solidFill>
                  <a:srgbClr val="3333CC"/>
                </a:solidFill>
                <a:latin typeface="Times New Roman" panose="02020603050405020304" pitchFamily="18" charset="0"/>
              </a:rPr>
              <a:t>Học hát câu 1</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15363" name="Text Box 50"/>
          <p:cNvSpPr txBox="1">
            <a:spLocks noChangeArrowheads="1"/>
          </p:cNvSpPr>
          <p:nvPr/>
        </p:nvSpPr>
        <p:spPr bwMode="auto">
          <a:xfrm>
            <a:off x="1823508" y="116632"/>
            <a:ext cx="4953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50000"/>
              </a:spcBef>
              <a:spcAft>
                <a:spcPct val="0"/>
              </a:spcAft>
            </a:pPr>
            <a:r>
              <a:rPr lang="en-US" sz="4000">
                <a:solidFill>
                  <a:srgbClr val="3333CC"/>
                </a:solidFill>
                <a:latin typeface="Times New Roman" panose="02020603050405020304" pitchFamily="18" charset="0"/>
              </a:rPr>
              <a:t>Học hát câu 2</a:t>
            </a:r>
          </a:p>
        </p:txBody>
      </p:sp>
      <p:pic>
        <p:nvPicPr>
          <p:cNvPr id="15364" name="Picture 51"/>
          <p:cNvPicPr>
            <a:picLocks noChangeAspect="1" noChangeArrowheads="1"/>
          </p:cNvPicPr>
          <p:nvPr/>
        </p:nvPicPr>
        <p:blipFill>
          <a:blip r:embed="rId3">
            <a:extLst>
              <a:ext uri="{28A0092B-C50C-407E-A947-70E740481C1C}">
                <a14:useLocalDpi xmlns:a14="http://schemas.microsoft.com/office/drawing/2010/main" val="0"/>
              </a:ext>
            </a:extLst>
          </a:blip>
          <a:srcRect t="59494"/>
          <a:stretch>
            <a:fillRect/>
          </a:stretch>
        </p:blipFill>
        <p:spPr bwMode="auto">
          <a:xfrm>
            <a:off x="-25866" y="888445"/>
            <a:ext cx="9169865" cy="1244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52"/>
          <p:cNvSpPr txBox="1">
            <a:spLocks noChangeArrowheads="1"/>
          </p:cNvSpPr>
          <p:nvPr/>
        </p:nvSpPr>
        <p:spPr bwMode="auto">
          <a:xfrm>
            <a:off x="1187624" y="2096179"/>
            <a:ext cx="9012444"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solidFill>
                  <a:prstClr val="black"/>
                </a:solidFill>
                <a:latin typeface="Times New Roman" panose="02020603050405020304" pitchFamily="18" charset="0"/>
              </a:rPr>
              <a:t>   Trên      </a:t>
            </a:r>
            <a:r>
              <a:rPr lang="en-US">
                <a:solidFill>
                  <a:srgbClr val="000099"/>
                </a:solidFill>
                <a:latin typeface="Times New Roman" panose="02020603050405020304" pitchFamily="18" charset="0"/>
              </a:rPr>
              <a:t>đường       gập       ghềnh</a:t>
            </a:r>
            <a:r>
              <a:rPr lang="en-US">
                <a:solidFill>
                  <a:prstClr val="black"/>
                </a:solidFill>
                <a:latin typeface="Times New Roman" panose="02020603050405020304" pitchFamily="18" charset="0"/>
              </a:rPr>
              <a:t>      ngựa      phi     nhanh  nhanh nhanh nhanh</a:t>
            </a:r>
          </a:p>
        </p:txBody>
      </p:sp>
    </p:spTree>
  </p:cSld>
  <p:clrMapOvr>
    <a:masterClrMapping/>
  </p:clrMapOvr>
  <p:transition/>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spec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898</Words>
  <Application>Microsoft Office PowerPoint</Application>
  <PresentationFormat>On-screen Show (4:3)</PresentationFormat>
  <Paragraphs>90</Paragraphs>
  <Slides>25</Slides>
  <Notes>0</Notes>
  <HiddenSlides>0</HiddenSlides>
  <MMClips>3</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25</vt:i4>
      </vt:variant>
    </vt:vector>
  </HeadingPairs>
  <TitlesOfParts>
    <vt:vector size="34" baseType="lpstr">
      <vt:lpstr>.VnTime</vt:lpstr>
      <vt:lpstr>Arial</vt:lpstr>
      <vt:lpstr>Calibri</vt:lpstr>
      <vt:lpstr>Times New Roman</vt:lpstr>
      <vt:lpstr>Verdana</vt:lpstr>
      <vt:lpstr>Wingdings 2</vt:lpstr>
      <vt:lpstr>2_Office Theme</vt:lpstr>
      <vt:lpstr>Aspect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Hát kết hợp vỗ tay theo tiết tấu</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cp:lastModifiedBy>
  <cp:revision>145</cp:revision>
  <dcterms:created xsi:type="dcterms:W3CDTF">2021-05-09T14:16:00Z</dcterms:created>
  <dcterms:modified xsi:type="dcterms:W3CDTF">2022-10-08T14:22:11Z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92E5CB1816654FA2AD1142A206843E52</vt:lpwstr>
  </property>
  <property fmtid="{D5CDD505-2E9C-101B-9397-08002B2CF9AE}" pid="3" name="KSOProductBuildVer">
    <vt:lpwstr>1033-11.2.0.10265</vt:lpwstr>
  </property>
</Properties>
</file>