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920381" y="1473397"/>
            <a:ext cx="2021692" cy="2021692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1338515" y="1760968"/>
            <a:ext cx="141853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51205-7663-4319-9B8A-599461A5C9AC}"/>
              </a:ext>
            </a:extLst>
          </p:cNvPr>
          <p:cNvSpPr txBox="1"/>
          <p:nvPr/>
        </p:nvSpPr>
        <p:spPr>
          <a:xfrm flipH="1">
            <a:off x="3729816" y="1185826"/>
            <a:ext cx="7861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tia số và số liền trước, số liền sau của một số.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51205-7663-4319-9B8A-599461A5C9AC}"/>
              </a:ext>
            </a:extLst>
          </p:cNvPr>
          <p:cNvSpPr txBox="1"/>
          <p:nvPr/>
        </p:nvSpPr>
        <p:spPr>
          <a:xfrm flipH="1">
            <a:off x="3526925" y="4682700"/>
            <a:ext cx="80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551205-7663-4319-9B8A-599461A5C9AC}"/>
              </a:ext>
            </a:extLst>
          </p:cNvPr>
          <p:cNvSpPr txBox="1"/>
          <p:nvPr/>
        </p:nvSpPr>
        <p:spPr>
          <a:xfrm flipH="1">
            <a:off x="3030224" y="2919947"/>
            <a:ext cx="892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6530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66" y="4526770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542" y="5354911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79811" y="157543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74453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827367" y="17090"/>
            <a:ext cx="4189515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xoám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được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10385" y="359179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397</Words>
  <Application>Microsoft Office PowerPoint</Application>
  <PresentationFormat>Widescreen</PresentationFormat>
  <Paragraphs>104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HồngAnh Phạm</cp:lastModifiedBy>
  <cp:revision>77</cp:revision>
  <dcterms:created xsi:type="dcterms:W3CDTF">2021-05-23T15:28:19Z</dcterms:created>
  <dcterms:modified xsi:type="dcterms:W3CDTF">2022-09-17T09:34:07Z</dcterms:modified>
</cp:coreProperties>
</file>