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5" r:id="rId2"/>
    <p:sldId id="296" r:id="rId3"/>
    <p:sldId id="298" r:id="rId4"/>
    <p:sldId id="315" r:id="rId5"/>
    <p:sldId id="316" r:id="rId6"/>
    <p:sldId id="317" r:id="rId7"/>
    <p:sldId id="301" r:id="rId8"/>
    <p:sldId id="311" r:id="rId9"/>
    <p:sldId id="312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8" d="100"/>
          <a:sy n="68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3.emf"/><Relationship Id="rId18" Type="http://schemas.openxmlformats.org/officeDocument/2006/relationships/image" Target="../media/image28.png"/><Relationship Id="rId3" Type="http://schemas.openxmlformats.org/officeDocument/2006/relationships/tags" Target="../tags/tag3.xml"/><Relationship Id="rId21" Type="http://schemas.openxmlformats.org/officeDocument/2006/relationships/image" Target="../media/image30.png"/><Relationship Id="rId7" Type="http://schemas.openxmlformats.org/officeDocument/2006/relationships/tags" Target="../tags/tag7.xml"/><Relationship Id="rId12" Type="http://schemas.openxmlformats.org/officeDocument/2006/relationships/image" Target="../media/image12.emf"/><Relationship Id="rId17" Type="http://schemas.openxmlformats.org/officeDocument/2006/relationships/image" Target="../media/image27.png"/><Relationship Id="rId2" Type="http://schemas.openxmlformats.org/officeDocument/2006/relationships/tags" Target="../tags/tag2.xml"/><Relationship Id="rId16" Type="http://schemas.openxmlformats.org/officeDocument/2006/relationships/image" Target="../media/image26.png"/><Relationship Id="rId20" Type="http://schemas.microsoft.com/office/2007/relationships/hdphoto" Target="../media/hdphoto3.wdp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1.png"/><Relationship Id="rId24" Type="http://schemas.microsoft.com/office/2007/relationships/hdphoto" Target="../media/hdphoto5.wdp"/><Relationship Id="rId5" Type="http://schemas.openxmlformats.org/officeDocument/2006/relationships/tags" Target="../tags/tag5.xml"/><Relationship Id="rId15" Type="http://schemas.openxmlformats.org/officeDocument/2006/relationships/image" Target="../media/image25.png"/><Relationship Id="rId23" Type="http://schemas.openxmlformats.org/officeDocument/2006/relationships/image" Target="../media/image31.png"/><Relationship Id="rId10" Type="http://schemas.openxmlformats.org/officeDocument/2006/relationships/image" Target="../media/image10.png"/><Relationship Id="rId19" Type="http://schemas.openxmlformats.org/officeDocument/2006/relationships/image" Target="../media/image29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4.png"/><Relationship Id="rId22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75941" y="102267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</a:t>
            </a:r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Cầu thủ dự bị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1292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24309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1250302"/>
            <a:ext cx="10612055" cy="3131035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12" y="178094"/>
            <a:ext cx="2160588" cy="2154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3212" y="2319234"/>
            <a:ext cx="101850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 wgày, gấu ΑĞn sân bŗg Ǉừ sĥ Α˘ luΐİn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Ǉập. 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 đá bŗg ǟa xa, εạy đi ηặt ǟē đá vào gŪ, đá đi đá lại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,... Cứ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Όı, gấu đá bŗg wgày càng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giĈ.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Αϛu juū ǟủ gấu ωϙ đĖ của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jìζ.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4245628" y="1579773"/>
            <a:ext cx="383762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 dự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5206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1564" y="130380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 ngày, gấu đến sân bóng từ sớm để làm gì?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4871" y="130161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92490" y="2062934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 ngày, gấu đến sân bóng từ sớm để luyện tập.</a:t>
            </a:r>
            <a:endParaRPr lang="en-US" sz="3200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65374" y="2833372"/>
            <a:ext cx="107576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 luyện tập như thế nào?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57146" y="2734189"/>
            <a:ext cx="847302" cy="587251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363935" y="3561768"/>
            <a:ext cx="1130703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 đá bóng ra xa, chạy đi nhặt rồi đá vào gôn, đá đi đá lại,..</a:t>
            </a:r>
            <a:endParaRPr lang="en-US" sz="3200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89235" y="207166"/>
            <a:ext cx="4443881" cy="967261"/>
            <a:chOff x="3889235" y="207166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89235" y="207166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27048" y="373839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76402" y="4366065"/>
            <a:ext cx="101316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thấy gấu đá bóng càng giỏi như vậy, các bạn làm gì?</a:t>
            </a:r>
            <a:endParaRPr lang="en-US" sz="3200" dirty="0" smtClean="0">
              <a:solidFill>
                <a:srgbClr val="00206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24008" y="4299780"/>
            <a:ext cx="906987" cy="569344"/>
            <a:chOff x="8317164" y="2100522"/>
            <a:chExt cx="1772914" cy="1393004"/>
          </a:xfrm>
        </p:grpSpPr>
        <p:pic>
          <p:nvPicPr>
            <p:cNvPr id="32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33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34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1576401" y="5023334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thấy gấu đá bóng ngày càng giỏi như vậy, các bạn đều muốn rủ gấu về đội của mình.</a:t>
            </a:r>
            <a:endParaRPr lang="en-US" sz="3200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hoa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 đầu bài và đầu mỗi câu.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 bóng, luyện tập, chạy, rủ,...</a:t>
            </a:r>
            <a:endParaRPr lang="en-US" sz="3200" b="1" dirty="0" smtClean="0">
              <a:solidFill>
                <a:srgbClr val="00206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7852" y="2280935"/>
            <a:ext cx="1120958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 wgày, gấu ΑĞn sân bŗg Ǉừ sĥ Α˘ </a:t>
            </a:r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luΐİn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48" y="2997153"/>
            <a:ext cx="12044222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Ǉập.  Gấu đá bŗg ǟa xa, εạy đi ηặt ǟē đá </a:t>
            </a:r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gŪ,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983" y="3678732"/>
            <a:ext cx="124712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 đi đá lại,... Cứ Όı, gấu đá bŗg wgày càng giĈ. Các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9457" y="4760992"/>
            <a:ext cx="86712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Αϛu juū ǟủ gấu ωϙ đĖ của jìζ. 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0918" y="1347867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 dự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0084" y="64354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</p:spTree>
    <p:extLst>
      <p:ext uri="{BB962C8B-B14F-4D97-AF65-F5344CB8AC3E}">
        <p14:creationId xmlns:p14="http://schemas.microsoft.com/office/powerpoint/2010/main" val="31089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9596" y="489789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tên riêng nào dưới đây được viết đúng.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9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96127" y="1467124"/>
            <a:ext cx="2678236" cy="1578244"/>
            <a:chOff x="1019898" y="1867152"/>
            <a:chExt cx="3142938" cy="1947937"/>
          </a:xfrm>
        </p:grpSpPr>
        <p:pic>
          <p:nvPicPr>
            <p:cNvPr id="24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28800" y="2489506"/>
              <a:ext cx="2181726" cy="72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11525" y="1444123"/>
            <a:ext cx="2778327" cy="1516495"/>
            <a:chOff x="1019898" y="1914941"/>
            <a:chExt cx="3142938" cy="1947937"/>
          </a:xfrm>
        </p:grpSpPr>
        <p:pic>
          <p:nvPicPr>
            <p:cNvPr id="27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00503" y="2467742"/>
              <a:ext cx="2181726" cy="75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minh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45792" y="1199862"/>
            <a:ext cx="2754978" cy="1724045"/>
            <a:chOff x="1019898" y="1914941"/>
            <a:chExt cx="3142938" cy="1947937"/>
          </a:xfrm>
        </p:grpSpPr>
        <p:pic>
          <p:nvPicPr>
            <p:cNvPr id="30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00503" y="2558550"/>
              <a:ext cx="2181726" cy="66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Hùng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443738" y="2678835"/>
            <a:ext cx="2883693" cy="1672590"/>
            <a:chOff x="1019898" y="1914941"/>
            <a:chExt cx="3142938" cy="1947937"/>
          </a:xfrm>
        </p:grpSpPr>
        <p:pic>
          <p:nvPicPr>
            <p:cNvPr id="33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92939" y="2478466"/>
              <a:ext cx="2181725" cy="68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thùy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30520" y="2884231"/>
            <a:ext cx="2805143" cy="1459873"/>
            <a:chOff x="1003816" y="1901387"/>
            <a:chExt cx="3142938" cy="194793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Phương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92116" y="2725154"/>
            <a:ext cx="2805143" cy="1459873"/>
            <a:chOff x="1003816" y="1901387"/>
            <a:chExt cx="3142938" cy="1947937"/>
          </a:xfrm>
        </p:grpSpPr>
        <p:pic>
          <p:nvPicPr>
            <p:cNvPr id="39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Giang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39" t="30385" r="21569" b="29654"/>
          <a:stretch/>
        </p:blipFill>
        <p:spPr>
          <a:xfrm>
            <a:off x="4386498" y="3555538"/>
            <a:ext cx="559917" cy="4929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2551" r="45309" b="27277"/>
          <a:stretch/>
        </p:blipFill>
        <p:spPr>
          <a:xfrm>
            <a:off x="9350630" y="1894719"/>
            <a:ext cx="662870" cy="5380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39" t="30385" r="21569" b="29654"/>
          <a:stretch/>
        </p:blipFill>
        <p:spPr>
          <a:xfrm>
            <a:off x="6216909" y="2151369"/>
            <a:ext cx="459717" cy="4047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2551" r="45309" b="27277"/>
          <a:stretch/>
        </p:blipFill>
        <p:spPr>
          <a:xfrm>
            <a:off x="3222714" y="2140745"/>
            <a:ext cx="662870" cy="53809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2551" r="45309" b="27277"/>
          <a:stretch/>
        </p:blipFill>
        <p:spPr>
          <a:xfrm>
            <a:off x="8060410" y="3555538"/>
            <a:ext cx="662870" cy="53809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2551" r="45309" b="27277"/>
          <a:stretch/>
        </p:blipFill>
        <p:spPr>
          <a:xfrm>
            <a:off x="10868970" y="3364189"/>
            <a:ext cx="662870" cy="53809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455409" y="4474473"/>
            <a:ext cx="2778327" cy="1516495"/>
            <a:chOff x="1019898" y="1914941"/>
            <a:chExt cx="3142938" cy="1947937"/>
          </a:xfrm>
        </p:grpSpPr>
        <p:pic>
          <p:nvPicPr>
            <p:cNvPr id="53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500503" y="2467742"/>
              <a:ext cx="2181726" cy="75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Minh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44744" y="4164077"/>
            <a:ext cx="2883693" cy="1672590"/>
            <a:chOff x="1019898" y="1914941"/>
            <a:chExt cx="3142938" cy="1947937"/>
          </a:xfrm>
        </p:grpSpPr>
        <p:pic>
          <p:nvPicPr>
            <p:cNvPr id="56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592939" y="2478466"/>
              <a:ext cx="2181725" cy="68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Thùy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3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2523" y="359193"/>
            <a:ext cx="1099633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Săp xếp tên của các bạn học sinh dưới đây theo thứ tự trong bảng chữ cái.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55505" y="1491237"/>
            <a:ext cx="3376151" cy="768270"/>
            <a:chOff x="1266188" y="1830415"/>
            <a:chExt cx="3376151" cy="768270"/>
          </a:xfrm>
        </p:grpSpPr>
        <p:sp>
          <p:nvSpPr>
            <p:cNvPr id="65" name="Rounded Rectangle 64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66188" y="1843783"/>
              <a:ext cx="337615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 Ngọc Anh</a:t>
              </a:r>
              <a:endPara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84765" y="1504605"/>
            <a:ext cx="3376151" cy="768270"/>
            <a:chOff x="1266188" y="1830415"/>
            <a:chExt cx="3376151" cy="768270"/>
          </a:xfrm>
        </p:grpSpPr>
        <p:sp>
          <p:nvSpPr>
            <p:cNvPr id="68" name="Rounded Rectangle 67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66188" y="1843783"/>
              <a:ext cx="337615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 Mạnh Vũ</a:t>
              </a:r>
              <a:endPara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44040" y="2518179"/>
            <a:ext cx="3376151" cy="768270"/>
            <a:chOff x="1266188" y="1830415"/>
            <a:chExt cx="3376151" cy="768270"/>
          </a:xfrm>
        </p:grpSpPr>
        <p:sp>
          <p:nvSpPr>
            <p:cNvPr id="71" name="Rounded Rectangle 70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66188" y="1843783"/>
              <a:ext cx="337615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Phạm Hồng Đào</a:t>
              </a:r>
              <a:endPara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622051" y="2598685"/>
            <a:ext cx="3832587" cy="1121299"/>
            <a:chOff x="1266188" y="1830415"/>
            <a:chExt cx="3376151" cy="1121299"/>
          </a:xfrm>
        </p:grpSpPr>
        <p:sp>
          <p:nvSpPr>
            <p:cNvPr id="74" name="Rounded Rectangle 73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66188" y="1843783"/>
              <a:ext cx="3376151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Hoàng Văn Cường</a:t>
              </a:r>
              <a:endPara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333355" y="2598685"/>
            <a:ext cx="2377392" cy="768270"/>
            <a:chOff x="4467353" y="4119333"/>
            <a:chExt cx="2377392" cy="768270"/>
          </a:xfrm>
        </p:grpSpPr>
        <p:sp>
          <p:nvSpPr>
            <p:cNvPr id="77" name="Rounded Rectangle 76"/>
            <p:cNvSpPr/>
            <p:nvPr/>
          </p:nvSpPr>
          <p:spPr>
            <a:xfrm>
              <a:off x="4467353" y="4119333"/>
              <a:ext cx="2313275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22051" y="4132701"/>
              <a:ext cx="222269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 Gia Huy</a:t>
              </a:r>
              <a:endPara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44041" y="3649606"/>
            <a:ext cx="4347717" cy="768270"/>
            <a:chOff x="1266187" y="1830415"/>
            <a:chExt cx="3956199" cy="768270"/>
          </a:xfrm>
        </p:grpSpPr>
        <p:sp>
          <p:nvSpPr>
            <p:cNvPr id="80" name="Rounded Rectangle 79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66187" y="1843783"/>
              <a:ext cx="395619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Nguyễn Ngọc Anh</a:t>
              </a:r>
              <a:endPara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497684" y="4645195"/>
            <a:ext cx="3832587" cy="768270"/>
            <a:chOff x="1266188" y="1830415"/>
            <a:chExt cx="3376151" cy="768270"/>
          </a:xfrm>
        </p:grpSpPr>
        <p:sp>
          <p:nvSpPr>
            <p:cNvPr id="83" name="Rounded Rectangle 82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66188" y="1843783"/>
              <a:ext cx="337615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Hoàng Văn Cường</a:t>
              </a:r>
              <a:endPara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519426" y="5579126"/>
            <a:ext cx="3956198" cy="768270"/>
            <a:chOff x="1266188" y="1830415"/>
            <a:chExt cx="3710265" cy="768270"/>
          </a:xfrm>
        </p:grpSpPr>
        <p:sp>
          <p:nvSpPr>
            <p:cNvPr id="86" name="Rounded Rectangle 85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66188" y="1843783"/>
              <a:ext cx="37102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Phạm Hồng Đào</a:t>
              </a:r>
              <a:endPara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067424" y="3649606"/>
            <a:ext cx="2727126" cy="768270"/>
            <a:chOff x="4271239" y="4077051"/>
            <a:chExt cx="2727126" cy="768270"/>
          </a:xfrm>
        </p:grpSpPr>
        <p:sp>
          <p:nvSpPr>
            <p:cNvPr id="89" name="Rounded Rectangle 88"/>
            <p:cNvSpPr/>
            <p:nvPr/>
          </p:nvSpPr>
          <p:spPr>
            <a:xfrm>
              <a:off x="4271239" y="4077051"/>
              <a:ext cx="2669036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323178" y="4121257"/>
              <a:ext cx="267518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Lê Gia Huy</a:t>
              </a:r>
              <a:endPara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379326" y="4738662"/>
            <a:ext cx="4217454" cy="768270"/>
            <a:chOff x="1266188" y="1830415"/>
            <a:chExt cx="3781355" cy="768270"/>
          </a:xfrm>
        </p:grpSpPr>
        <p:sp>
          <p:nvSpPr>
            <p:cNvPr id="92" name="Rounded Rectangle 91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66188" y="1843783"/>
              <a:ext cx="378135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5. Nguyễn Mạnh Vũ</a:t>
              </a:r>
              <a:endPara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1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506</Words>
  <Application>Microsoft Office PowerPoint</Application>
  <PresentationFormat>Custom</PresentationFormat>
  <Paragraphs>69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157</cp:revision>
  <dcterms:created xsi:type="dcterms:W3CDTF">2021-06-02T14:23:54Z</dcterms:created>
  <dcterms:modified xsi:type="dcterms:W3CDTF">2021-07-10T03:04:44Z</dcterms:modified>
</cp:coreProperties>
</file>