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</p:sldIdLst>
  <p:sldSz cx="9144000" cy="5143500" type="screen16x9"/>
  <p:notesSz cx="6858000" cy="9144000"/>
  <p:embeddedFontLst>
    <p:embeddedFont>
      <p:font typeface="UTM Androgyne" panose="02040603050506020204" pitchFamily="18" charset="0"/>
      <p:regular r:id="rId10"/>
    </p:embeddedFont>
    <p:embeddedFont>
      <p:font typeface="UTM Cookies" panose="02040603050506020204" pitchFamily="18" charset="0"/>
      <p:regular r:id="rId11"/>
    </p:embeddedFon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84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smtClean="0"/>
              <a:t>4: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khéo</a:t>
            </a:r>
            <a:r>
              <a:rPr lang="en-US" dirty="0" smtClean="0"/>
              <a:t>,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đảm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Cậu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bé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hậ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đậu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cậu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bé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hậu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đậu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64121" r="9180" b="17879"/>
          <a:stretch/>
        </p:blipFill>
        <p:spPr bwMode="auto">
          <a:xfrm>
            <a:off x="1200363" y="2424126"/>
            <a:ext cx="6610350" cy="21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chúng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phải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7513" y="1885950"/>
            <a:ext cx="3526204" cy="1966609"/>
            <a:chOff x="937513" y="1885950"/>
            <a:chExt cx="3526204" cy="1966609"/>
          </a:xfrm>
        </p:grpSpPr>
        <p:pic>
          <p:nvPicPr>
            <p:cNvPr id="2050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" t="21284" r="6233" b="19969"/>
            <a:stretch/>
          </p:blipFill>
          <p:spPr bwMode="auto">
            <a:xfrm>
              <a:off x="937513" y="1885950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28716" y="2526353"/>
              <a:ext cx="3045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Làm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nhiều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cho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quen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76113" y="1885949"/>
            <a:ext cx="3526204" cy="1966609"/>
            <a:chOff x="4976113" y="1885949"/>
            <a:chExt cx="3526204" cy="1966609"/>
          </a:xfrm>
        </p:grpSpPr>
        <p:pic>
          <p:nvPicPr>
            <p:cNvPr id="27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" t="21284" r="6233" b="19969"/>
            <a:stretch/>
          </p:blipFill>
          <p:spPr bwMode="auto">
            <a:xfrm>
              <a:off x="4976113" y="1885949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216485" y="2607643"/>
              <a:ext cx="3045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Không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vội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</a:rPr>
                <a:t>vàng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ẫu bình, lọ cắm hoa gốm sứ đẹp dưới 500 nghìn đồ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t="19525" r="9921"/>
          <a:stretch/>
        </p:blipFill>
        <p:spPr bwMode="auto">
          <a:xfrm>
            <a:off x="736600" y="1923872"/>
            <a:ext cx="2603500" cy="26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ắc Âu Nhỏ Bình Hoa Trang Trí Hiện Đại Xay Bình Gốm Bàn Gốm Sứ Nghệ Thuật  Bình Hoa Trang Trí Nhà Phụ Kiện Màu Xanh Xám Đen|Vases| - Ali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5689"/>
          <a:stretch/>
        </p:blipFill>
        <p:spPr bwMode="auto">
          <a:xfrm>
            <a:off x="3340100" y="2228850"/>
            <a:ext cx="3252106" cy="23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5" t="5760" r="6345" b="78658"/>
          <a:stretch/>
        </p:blipFill>
        <p:spPr bwMode="auto">
          <a:xfrm>
            <a:off x="5410200" y="203200"/>
            <a:ext cx="3467100" cy="2374900"/>
          </a:xfrm>
          <a:prstGeom prst="roundRect">
            <a:avLst>
              <a:gd name="adj" fmla="val 311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cắm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ý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tưởng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cắm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hoa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r="12301"/>
          <a:stretch/>
        </p:blipFill>
        <p:spPr>
          <a:xfrm>
            <a:off x="6592206" y="1938616"/>
            <a:ext cx="2070100" cy="26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rèn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27256" r="63686" b="56120"/>
          <a:stretch/>
        </p:blipFill>
        <p:spPr bwMode="auto">
          <a:xfrm>
            <a:off x="398937" y="1764420"/>
            <a:ext cx="28765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t="27256" r="37019" b="54447"/>
          <a:stretch/>
        </p:blipFill>
        <p:spPr bwMode="auto">
          <a:xfrm>
            <a:off x="3225982" y="176442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5" t="27256" r="10703" b="54447"/>
          <a:stretch/>
        </p:blipFill>
        <p:spPr bwMode="auto">
          <a:xfrm>
            <a:off x="6137366" y="174537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828" y="623321"/>
            <a:ext cx="608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-Chia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Nhớ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con. 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1" t="55177" r="8624" b="30324"/>
          <a:stretch/>
        </p:blipFill>
        <p:spPr bwMode="auto">
          <a:xfrm>
            <a:off x="6662109" y="1521140"/>
            <a:ext cx="2174892" cy="16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99118" y="305468"/>
            <a:ext cx="3454382" cy="1381773"/>
            <a:chOff x="5499118" y="521368"/>
            <a:chExt cx="3454382" cy="1381773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499118" y="521368"/>
              <a:ext cx="3454382" cy="1381773"/>
            </a:xfrm>
            <a:custGeom>
              <a:avLst/>
              <a:gdLst>
                <a:gd name="connsiteX0" fmla="*/ 0 w 3454382"/>
                <a:gd name="connsiteY0" fmla="*/ 155600 h 933580"/>
                <a:gd name="connsiteX1" fmla="*/ 155600 w 3454382"/>
                <a:gd name="connsiteY1" fmla="*/ 0 h 933580"/>
                <a:gd name="connsiteX2" fmla="*/ 2015056 w 3454382"/>
                <a:gd name="connsiteY2" fmla="*/ 0 h 933580"/>
                <a:gd name="connsiteX3" fmla="*/ 2015056 w 3454382"/>
                <a:gd name="connsiteY3" fmla="*/ 0 h 933580"/>
                <a:gd name="connsiteX4" fmla="*/ 2878652 w 3454382"/>
                <a:gd name="connsiteY4" fmla="*/ 0 h 933580"/>
                <a:gd name="connsiteX5" fmla="*/ 3298782 w 3454382"/>
                <a:gd name="connsiteY5" fmla="*/ 0 h 933580"/>
                <a:gd name="connsiteX6" fmla="*/ 3454382 w 3454382"/>
                <a:gd name="connsiteY6" fmla="*/ 155600 h 933580"/>
                <a:gd name="connsiteX7" fmla="*/ 3454382 w 3454382"/>
                <a:gd name="connsiteY7" fmla="*/ 544588 h 933580"/>
                <a:gd name="connsiteX8" fmla="*/ 3454382 w 3454382"/>
                <a:gd name="connsiteY8" fmla="*/ 544588 h 933580"/>
                <a:gd name="connsiteX9" fmla="*/ 3454382 w 3454382"/>
                <a:gd name="connsiteY9" fmla="*/ 777983 h 933580"/>
                <a:gd name="connsiteX10" fmla="*/ 3454382 w 3454382"/>
                <a:gd name="connsiteY10" fmla="*/ 777980 h 933580"/>
                <a:gd name="connsiteX11" fmla="*/ 3298782 w 3454382"/>
                <a:gd name="connsiteY11" fmla="*/ 933580 h 933580"/>
                <a:gd name="connsiteX12" fmla="*/ 2878652 w 3454382"/>
                <a:gd name="connsiteY12" fmla="*/ 933580 h 933580"/>
                <a:gd name="connsiteX13" fmla="*/ 2094668 w 3454382"/>
                <a:gd name="connsiteY13" fmla="*/ 1381773 h 933580"/>
                <a:gd name="connsiteX14" fmla="*/ 2015056 w 3454382"/>
                <a:gd name="connsiteY14" fmla="*/ 933580 h 933580"/>
                <a:gd name="connsiteX15" fmla="*/ 155600 w 3454382"/>
                <a:gd name="connsiteY15" fmla="*/ 933580 h 933580"/>
                <a:gd name="connsiteX16" fmla="*/ 0 w 3454382"/>
                <a:gd name="connsiteY16" fmla="*/ 777980 h 933580"/>
                <a:gd name="connsiteX17" fmla="*/ 0 w 3454382"/>
                <a:gd name="connsiteY17" fmla="*/ 777983 h 933580"/>
                <a:gd name="connsiteX18" fmla="*/ 0 w 3454382"/>
                <a:gd name="connsiteY18" fmla="*/ 544588 h 933580"/>
                <a:gd name="connsiteX19" fmla="*/ 0 w 3454382"/>
                <a:gd name="connsiteY19" fmla="*/ 544588 h 933580"/>
                <a:gd name="connsiteX20" fmla="*/ 0 w 3454382"/>
                <a:gd name="connsiteY20" fmla="*/ 155600 h 933580"/>
                <a:gd name="connsiteX0" fmla="*/ 0 w 3454382"/>
                <a:gd name="connsiteY0" fmla="*/ 155600 h 1381773"/>
                <a:gd name="connsiteX1" fmla="*/ 155600 w 3454382"/>
                <a:gd name="connsiteY1" fmla="*/ 0 h 1381773"/>
                <a:gd name="connsiteX2" fmla="*/ 2015056 w 3454382"/>
                <a:gd name="connsiteY2" fmla="*/ 0 h 1381773"/>
                <a:gd name="connsiteX3" fmla="*/ 2015056 w 3454382"/>
                <a:gd name="connsiteY3" fmla="*/ 0 h 1381773"/>
                <a:gd name="connsiteX4" fmla="*/ 2878652 w 3454382"/>
                <a:gd name="connsiteY4" fmla="*/ 0 h 1381773"/>
                <a:gd name="connsiteX5" fmla="*/ 3298782 w 3454382"/>
                <a:gd name="connsiteY5" fmla="*/ 0 h 1381773"/>
                <a:gd name="connsiteX6" fmla="*/ 3454382 w 3454382"/>
                <a:gd name="connsiteY6" fmla="*/ 155600 h 1381773"/>
                <a:gd name="connsiteX7" fmla="*/ 3454382 w 3454382"/>
                <a:gd name="connsiteY7" fmla="*/ 544588 h 1381773"/>
                <a:gd name="connsiteX8" fmla="*/ 3454382 w 3454382"/>
                <a:gd name="connsiteY8" fmla="*/ 544588 h 1381773"/>
                <a:gd name="connsiteX9" fmla="*/ 3454382 w 3454382"/>
                <a:gd name="connsiteY9" fmla="*/ 777983 h 1381773"/>
                <a:gd name="connsiteX10" fmla="*/ 3454382 w 3454382"/>
                <a:gd name="connsiteY10" fmla="*/ 777980 h 1381773"/>
                <a:gd name="connsiteX11" fmla="*/ 3298782 w 3454382"/>
                <a:gd name="connsiteY11" fmla="*/ 933580 h 1381773"/>
                <a:gd name="connsiteX12" fmla="*/ 2878652 w 3454382"/>
                <a:gd name="connsiteY12" fmla="*/ 933580 h 1381773"/>
                <a:gd name="connsiteX13" fmla="*/ 2094668 w 3454382"/>
                <a:gd name="connsiteY13" fmla="*/ 1381773 h 1381773"/>
                <a:gd name="connsiteX14" fmla="*/ 2319856 w 3454382"/>
                <a:gd name="connsiteY14" fmla="*/ 933580 h 1381773"/>
                <a:gd name="connsiteX15" fmla="*/ 155600 w 3454382"/>
                <a:gd name="connsiteY15" fmla="*/ 933580 h 1381773"/>
                <a:gd name="connsiteX16" fmla="*/ 0 w 3454382"/>
                <a:gd name="connsiteY16" fmla="*/ 777980 h 1381773"/>
                <a:gd name="connsiteX17" fmla="*/ 0 w 3454382"/>
                <a:gd name="connsiteY17" fmla="*/ 777983 h 1381773"/>
                <a:gd name="connsiteX18" fmla="*/ 0 w 3454382"/>
                <a:gd name="connsiteY18" fmla="*/ 544588 h 1381773"/>
                <a:gd name="connsiteX19" fmla="*/ 0 w 3454382"/>
                <a:gd name="connsiteY19" fmla="*/ 544588 h 1381773"/>
                <a:gd name="connsiteX20" fmla="*/ 0 w 3454382"/>
                <a:gd name="connsiteY20" fmla="*/ 155600 h 13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54382" h="1381773">
                  <a:moveTo>
                    <a:pt x="0" y="155600"/>
                  </a:moveTo>
                  <a:cubicBezTo>
                    <a:pt x="0" y="69664"/>
                    <a:pt x="69664" y="0"/>
                    <a:pt x="155600" y="0"/>
                  </a:cubicBezTo>
                  <a:lnTo>
                    <a:pt x="2015056" y="0"/>
                  </a:lnTo>
                  <a:lnTo>
                    <a:pt x="2015056" y="0"/>
                  </a:lnTo>
                  <a:lnTo>
                    <a:pt x="2878652" y="0"/>
                  </a:lnTo>
                  <a:lnTo>
                    <a:pt x="3298782" y="0"/>
                  </a:lnTo>
                  <a:cubicBezTo>
                    <a:pt x="3384718" y="0"/>
                    <a:pt x="3454382" y="69664"/>
                    <a:pt x="3454382" y="155600"/>
                  </a:cubicBezTo>
                  <a:lnTo>
                    <a:pt x="3454382" y="544588"/>
                  </a:lnTo>
                  <a:lnTo>
                    <a:pt x="3454382" y="544588"/>
                  </a:lnTo>
                  <a:lnTo>
                    <a:pt x="3454382" y="777983"/>
                  </a:lnTo>
                  <a:lnTo>
                    <a:pt x="3454382" y="777980"/>
                  </a:lnTo>
                  <a:cubicBezTo>
                    <a:pt x="3454382" y="863916"/>
                    <a:pt x="3384718" y="933580"/>
                    <a:pt x="3298782" y="933580"/>
                  </a:cubicBezTo>
                  <a:lnTo>
                    <a:pt x="2878652" y="933580"/>
                  </a:lnTo>
                  <a:lnTo>
                    <a:pt x="2094668" y="1381773"/>
                  </a:lnTo>
                  <a:lnTo>
                    <a:pt x="2319856" y="933580"/>
                  </a:lnTo>
                  <a:lnTo>
                    <a:pt x="155600" y="933580"/>
                  </a:lnTo>
                  <a:cubicBezTo>
                    <a:pt x="69664" y="933580"/>
                    <a:pt x="0" y="863916"/>
                    <a:pt x="0" y="777980"/>
                  </a:cubicBezTo>
                  <a:lnTo>
                    <a:pt x="0" y="777983"/>
                  </a:lnTo>
                  <a:lnTo>
                    <a:pt x="0" y="544588"/>
                  </a:lnTo>
                  <a:lnTo>
                    <a:pt x="0" y="544588"/>
                  </a:lnTo>
                  <a:lnTo>
                    <a:pt x="0" y="155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1440" bIns="0" rtlCol="0" anchor="t" anchorCtr="0"/>
            <a:lstStyle/>
            <a:p>
              <a:pPr algn="ctr"/>
              <a:endParaRPr lang="en-US" sz="2000" dirty="0" smtClean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9434" y="623321"/>
              <a:ext cx="3333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xếp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đồ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rất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gọn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,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mẹ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bảo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…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hoa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  <a:p>
              <a:endParaRPr lang="en-US" sz="2000" dirty="0"/>
            </a:p>
          </p:txBody>
        </p:sp>
      </p:grpSp>
      <p:pic>
        <p:nvPicPr>
          <p:cNvPr id="8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796" r="70000" b="69837"/>
          <a:stretch/>
        </p:blipFill>
        <p:spPr bwMode="auto">
          <a:xfrm>
            <a:off x="535828" y="3048000"/>
            <a:ext cx="1532343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7" t="3796" r="4827" b="69837"/>
          <a:stretch/>
        </p:blipFill>
        <p:spPr bwMode="auto">
          <a:xfrm>
            <a:off x="2162457" y="3048000"/>
            <a:ext cx="12192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6" t="31013" r="34379" b="42620"/>
          <a:stretch/>
        </p:blipFill>
        <p:spPr bwMode="auto">
          <a:xfrm>
            <a:off x="3535986" y="3047999"/>
            <a:ext cx="11938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1013" r="67551" b="42620"/>
          <a:stretch/>
        </p:blipFill>
        <p:spPr bwMode="auto">
          <a:xfrm>
            <a:off x="4717089" y="3047999"/>
            <a:ext cx="1790700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61924" r="25458" b="11709"/>
          <a:stretch/>
        </p:blipFill>
        <p:spPr bwMode="auto">
          <a:xfrm>
            <a:off x="6502400" y="3047999"/>
            <a:ext cx="2311399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thắt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thật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giúp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món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76834" r="10554" b="8667"/>
          <a:stretch/>
        </p:blipFill>
        <p:spPr bwMode="auto">
          <a:xfrm>
            <a:off x="413308" y="1893823"/>
            <a:ext cx="8470475" cy="213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206</Words>
  <Application>Microsoft Office PowerPoint</Application>
  <PresentationFormat>On-screen Show (16:9)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UTM Androgyne</vt:lpstr>
      <vt:lpstr>UTM Cookies</vt:lpstr>
      <vt:lpstr>Arial</vt:lpstr>
      <vt:lpstr>Pangolin</vt:lpstr>
      <vt:lpstr>Baloo 2</vt:lpstr>
      <vt:lpstr>English Vocabulary Workshop by Slidesgo</vt:lpstr>
      <vt:lpstr>Bài 4: Tay khéo, tay đảm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34</cp:revision>
  <dcterms:modified xsi:type="dcterms:W3CDTF">2021-06-09T02:14:20Z</dcterms:modified>
</cp:coreProperties>
</file>