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7" r:id="rId2"/>
    <p:sldId id="262" r:id="rId3"/>
    <p:sldId id="2007577260" r:id="rId4"/>
    <p:sldId id="2007577255" r:id="rId5"/>
    <p:sldId id="260" r:id="rId6"/>
    <p:sldId id="2007577259" r:id="rId7"/>
    <p:sldId id="264" r:id="rId8"/>
    <p:sldId id="2007577233" r:id="rId9"/>
    <p:sldId id="2007577234" r:id="rId10"/>
    <p:sldId id="2007577258" r:id="rId11"/>
    <p:sldId id="2007577235" r:id="rId12"/>
    <p:sldId id="2007577253" r:id="rId13"/>
    <p:sldId id="2007577261" r:id="rId14"/>
    <p:sldId id="2007577262" r:id="rId15"/>
    <p:sldId id="2007577257" r:id="rId16"/>
    <p:sldId id="2007577256" r:id="rId17"/>
    <p:sldId id="2007577263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iCiel Cadena" panose="020B0604020202020204" charset="0"/>
      <p:bold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F"/>
    <a:srgbClr val="FFFFA3"/>
    <a:srgbClr val="FFFF99"/>
    <a:srgbClr val="C2F791"/>
    <a:srgbClr val="A3F35B"/>
    <a:srgbClr val="9FF254"/>
    <a:srgbClr val="32C832"/>
    <a:srgbClr val="99FF99"/>
    <a:srgbClr val="CCFF9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88159" autoAdjust="0"/>
  </p:normalViewPr>
  <p:slideViewPr>
    <p:cSldViewPr snapToGrid="0">
      <p:cViewPr varScale="1">
        <p:scale>
          <a:sx n="60" d="100"/>
          <a:sy n="60" d="100"/>
        </p:scale>
        <p:origin x="1110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76ED5-9661-48C0-94CF-49D775FDA0F3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48100-5847-45B3-8795-B54144CC4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034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070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355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94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715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339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49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142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348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3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047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622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89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284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343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585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27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71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D0F518-02DA-4AB3-A903-37A029549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A5C3725-AC60-4F91-8C75-62F7373C9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73A7EC-4867-4A55-BFBD-0C32B984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124CE6-EAA6-4D64-9B9B-19006765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A6101A-18BA-41F0-979D-A9ED02AF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6621A1-D0C8-4F8A-92B2-4D2B2B32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D89EBE-2A6A-4CF9-A288-A2F9749D3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1FE291-DB11-4622-8AD5-9E6A99E13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E74D20-4C74-4971-B256-49EEEC9F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56BED9-107E-4C8C-9A93-38EEAC14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9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6BE657B-08AE-4943-A159-9FAB6BBB8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16D504-8CB9-4F1D-B04E-8A1BE9B68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756371-643D-4F2A-AFEF-B6263CD5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FD93C7-678C-4D6F-9EF4-B21ACF9F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75CDF-5125-409F-A2CD-20CC8BC4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56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0BFF83-FCBA-4792-A3D4-81F5E4F5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6913DB-E681-4EC1-9B25-EF04FF37C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C2E018-E2AD-47B1-B0D5-E2C9714A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4B2B8A-D2C4-4F5C-A30D-BA93DFF5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3EFBE5-5C1B-4934-BD95-485CF028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78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140F75-9586-4B6A-9218-22BD57B7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37AF66-1318-44F7-A567-F685106F3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230986-AD36-4B45-9FF7-AE661E8E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F51433-6154-4E3D-ADD5-D1A65FDB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BFE095-8D01-4D43-AB00-8551002C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90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98B694-3967-4281-84FD-0A816ECF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99A9B9-0B65-422D-BC49-23F751F73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A1FD93-2275-46D2-BDC9-7EF86E24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D8C81E-6122-4670-9DA3-ABB84B37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DD3A6-0EE0-4480-A1B1-EB157C76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F660F0-D8DE-4C9B-962A-1E786DA0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5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61A232-4BC8-4F05-A2B2-0F2EC0CB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4054C2-7459-471A-B657-F3A3AB4BD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E1EFC2-D304-4B1C-8480-F7DA28DC6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E7F874-00C5-4911-B2C9-9E4487E2D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4D7B2F-C4AD-4AB8-826B-43AE777C2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6071C0-94BA-4EBA-B7E5-31038F63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2F1EDA-C997-4C07-81DA-49A25866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00A51DA-F540-4CB1-B631-18B17B6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7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39FD24-C5C3-45C1-A863-D3499FE23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71906A-54F6-46EC-986A-C80E0E1D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24B7F0A-FBFF-4D0C-85DB-CF2CF1BF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26C04D-D296-4024-B4B3-1B38FA2E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9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D390FD3-4C58-48F7-8462-4F0E1C23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D8D6D25-C3C4-4E8F-A512-78D08A08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9BFA70-7890-4D38-B527-1A1295D2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7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756D12-D426-40BD-982A-F805204B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732EC9-7C75-43B0-B125-BE1E2BECF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5C597B-9BD2-46D7-A679-6998BF584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69756-3DF8-4872-A666-EFFA19B3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466FA6-8B38-4462-BEC5-8FB8483F1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274D11-8F7B-41C4-A363-D562F9B9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0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7D46C4-8B36-40F7-92B7-399FF23C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729440-972E-4FEC-9976-99D9D5894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EEDFAB-E90B-4F49-B483-D8DFC1687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96C89D-3133-4722-9C9C-DAB0B39D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456A5-811F-4C84-8B4F-8445A6DD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0E23BE-16F6-4FEC-8C45-D6F25DD4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5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385891-BD90-4CBC-8E15-D9517005B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5AD9C5-5E3E-428D-9C02-719572B89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2EBA8B-3746-4A50-9269-D1971A368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26738-DEAB-48E8-ABCC-1F50C4A87047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5B33E8-4C13-4CAE-9F65-91CC456A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FB0E85-AEAC-4F27-B48E-10BEA7B5B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89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4.jp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5F5C8D-6D86-42A8-8E34-C96C7F98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1" y="0"/>
            <a:ext cx="121920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30" y="1236840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4" y="82872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14" y="292598"/>
            <a:ext cx="823892" cy="133816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" y="3905107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403">
            <a:off x="9239386" y="3828795"/>
            <a:ext cx="4531192" cy="3886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0114C1F-DA3E-4CBA-A803-35EA4DA5C6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796" y="413809"/>
            <a:ext cx="12823214" cy="652013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C0530711-DD8D-4C0D-B0F8-AE6839B83D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23" y="4939778"/>
            <a:ext cx="5274942" cy="2107595"/>
          </a:xfrm>
          <a:prstGeom prst="rect">
            <a:avLst/>
          </a:prstGeom>
        </p:spPr>
      </p:pic>
      <p:sp>
        <p:nvSpPr>
          <p:cNvPr id="54" name="标题 1">
            <a:extLst>
              <a:ext uri="{FF2B5EF4-FFF2-40B4-BE49-F238E27FC236}">
                <a16:creationId xmlns:a16="http://schemas.microsoft.com/office/drawing/2014/main" id="{3F855BBE-1007-4404-AE16-D77644DCB5FC}"/>
              </a:ext>
            </a:extLst>
          </p:cNvPr>
          <p:cNvSpPr txBox="1">
            <a:spLocks/>
          </p:cNvSpPr>
          <p:nvPr/>
        </p:nvSpPr>
        <p:spPr>
          <a:xfrm>
            <a:off x="596314" y="1684527"/>
            <a:ext cx="8660746" cy="32203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i="1" dirty="0">
                <a:solidFill>
                  <a:schemeClr val="accent1"/>
                </a:solidFill>
                <a:latin typeface="iCiel Alina" pitchFamily="50" charset="0"/>
                <a:ea typeface="方正舒体" panose="02010601030101010101" pitchFamily="2" charset="-122"/>
              </a:rPr>
              <a:t>CHÀO MỪNG QUÝ THẦY, CÔ VỀ DỰ TIẾT CHUYÊN ĐỀ MÔN TOÁN - LỚP 2A6</a:t>
            </a:r>
          </a:p>
          <a:p>
            <a:pPr algn="r"/>
            <a:r>
              <a:rPr lang="en-US" altLang="zh-CN" sz="4400" b="1" dirty="0">
                <a:solidFill>
                  <a:schemeClr val="accent2"/>
                </a:solidFill>
                <a:latin typeface="iCiel Alina" pitchFamily="50" charset="0"/>
                <a:ea typeface="方正舒体" panose="02010601030101010101" pitchFamily="2" charset="-122"/>
              </a:rPr>
              <a:t>GV: PHẠM HỒNG ANH</a:t>
            </a:r>
          </a:p>
        </p:txBody>
      </p:sp>
    </p:spTree>
    <p:extLst>
      <p:ext uri="{BB962C8B-B14F-4D97-AF65-F5344CB8AC3E}">
        <p14:creationId xmlns:p14="http://schemas.microsoft.com/office/powerpoint/2010/main" val="28663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54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A2B1DF4-FC90-444F-B9D0-D0F25C6770F7}"/>
              </a:ext>
            </a:extLst>
          </p:cNvPr>
          <p:cNvGrpSpPr/>
          <p:nvPr/>
        </p:nvGrpSpPr>
        <p:grpSpPr>
          <a:xfrm>
            <a:off x="625278" y="93912"/>
            <a:ext cx="7451946" cy="584775"/>
            <a:chOff x="238537" y="208174"/>
            <a:chExt cx="7451946" cy="584775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E5B845E-692D-469A-9B22-864B347A2ABA}"/>
                </a:ext>
              </a:extLst>
            </p:cNvPr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62B8F47-E47E-4DFC-840D-24DB538FBC37}"/>
                </a:ext>
              </a:extLst>
            </p:cNvPr>
            <p:cNvSpPr txBox="1"/>
            <p:nvPr/>
          </p:nvSpPr>
          <p:spPr>
            <a:xfrm>
              <a:off x="885415" y="208174"/>
              <a:ext cx="68050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hai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phép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cùng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quả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7F1BF7-142F-43E4-966B-27443CF649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8" y="1544329"/>
            <a:ext cx="6021409" cy="4008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0D101A-CEC0-4AEA-97B0-DFD0A6A38A54}"/>
              </a:ext>
            </a:extLst>
          </p:cNvPr>
          <p:cNvSpPr txBox="1"/>
          <p:nvPr/>
        </p:nvSpPr>
        <p:spPr>
          <a:xfrm>
            <a:off x="7677844" y="3207377"/>
            <a:ext cx="3217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 ĐI TÌM MẬT</a:t>
            </a:r>
          </a:p>
        </p:txBody>
      </p:sp>
    </p:spTree>
    <p:extLst>
      <p:ext uri="{BB962C8B-B14F-4D97-AF65-F5344CB8AC3E}">
        <p14:creationId xmlns:p14="http://schemas.microsoft.com/office/powerpoint/2010/main" val="5882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02160" y="93554"/>
            <a:ext cx="7451946" cy="584775"/>
            <a:chOff x="238537" y="208174"/>
            <a:chExt cx="7451946" cy="584775"/>
          </a:xfrm>
        </p:grpSpPr>
        <p:sp>
          <p:nvSpPr>
            <p:cNvPr id="45" name="Oval 44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5415" y="208174"/>
              <a:ext cx="68050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hai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phép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cùng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quả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8154">
            <a:off x="3834361" y="1581150"/>
            <a:ext cx="4572000" cy="4953000"/>
          </a:xfrm>
          <a:prstGeom prst="rect">
            <a:avLst/>
          </a:prstGeom>
        </p:spPr>
      </p:pic>
      <p:pic>
        <p:nvPicPr>
          <p:cNvPr id="3" name="Ong 7 +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33" y="582658"/>
            <a:ext cx="1920081" cy="1505587"/>
          </a:xfrm>
          <a:prstGeom prst="rect">
            <a:avLst/>
          </a:prstGeom>
        </p:spPr>
      </p:pic>
      <p:pic>
        <p:nvPicPr>
          <p:cNvPr id="10" name="ong 6 +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572" y="2193781"/>
            <a:ext cx="2261478" cy="1760473"/>
          </a:xfrm>
          <a:prstGeom prst="rect">
            <a:avLst/>
          </a:prstGeom>
        </p:spPr>
      </p:pic>
      <p:pic>
        <p:nvPicPr>
          <p:cNvPr id="12" name="ong 7 +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322" y="4427555"/>
            <a:ext cx="1982027" cy="1688393"/>
          </a:xfrm>
          <a:prstGeom prst="rect">
            <a:avLst/>
          </a:prstGeom>
        </p:spPr>
      </p:pic>
      <p:pic>
        <p:nvPicPr>
          <p:cNvPr id="47" name="ong 7 +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00" y="3609975"/>
            <a:ext cx="1846882" cy="1929673"/>
          </a:xfrm>
          <a:prstGeom prst="rect">
            <a:avLst/>
          </a:prstGeom>
        </p:spPr>
      </p:pic>
      <p:pic>
        <p:nvPicPr>
          <p:cNvPr id="48" name="ong 6 +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1269429"/>
            <a:ext cx="1962976" cy="1760134"/>
          </a:xfrm>
          <a:prstGeom prst="rect">
            <a:avLst/>
          </a:prstGeom>
        </p:spPr>
      </p:pic>
      <p:cxnSp>
        <p:nvCxnSpPr>
          <p:cNvPr id="50" name="Curved Connector 49"/>
          <p:cNvCxnSpPr/>
          <p:nvPr/>
        </p:nvCxnSpPr>
        <p:spPr>
          <a:xfrm rot="240000" flipV="1">
            <a:off x="8259333" y="3257550"/>
            <a:ext cx="1837167" cy="89535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/>
          <p:nvPr/>
        </p:nvCxnSpPr>
        <p:spPr>
          <a:xfrm>
            <a:off x="6629400" y="4503768"/>
            <a:ext cx="57150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 rot="1680000" flipV="1">
            <a:off x="6622667" y="4665571"/>
            <a:ext cx="2996322" cy="731520"/>
          </a:xfrm>
          <a:prstGeom prst="curvedConnector3">
            <a:avLst>
              <a:gd name="adj1" fmla="val 4745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/>
          <p:nvPr/>
        </p:nvCxnSpPr>
        <p:spPr>
          <a:xfrm flipV="1">
            <a:off x="2286000" y="4503768"/>
            <a:ext cx="19050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/>
          <p:nvPr/>
        </p:nvCxnSpPr>
        <p:spPr>
          <a:xfrm rot="11580000" flipH="1">
            <a:off x="2482866" y="2524041"/>
            <a:ext cx="2018842" cy="2194560"/>
          </a:xfrm>
          <a:prstGeom prst="curved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Arc 69"/>
          <p:cNvSpPr/>
          <p:nvPr/>
        </p:nvSpPr>
        <p:spPr>
          <a:xfrm flipH="1">
            <a:off x="3079972" y="1510518"/>
            <a:ext cx="4273328" cy="914400"/>
          </a:xfrm>
          <a:prstGeom prst="arc">
            <a:avLst>
              <a:gd name="adj1" fmla="val 10650856"/>
              <a:gd name="adj2" fmla="val 2150625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4451572" y="837138"/>
            <a:ext cx="4120928" cy="2629962"/>
          </a:xfrm>
          <a:custGeom>
            <a:avLst/>
            <a:gdLst>
              <a:gd name="connsiteX0" fmla="*/ 4250793 w 4250793"/>
              <a:gd name="connsiteY0" fmla="*/ 401112 h 2629962"/>
              <a:gd name="connsiteX1" fmla="*/ 421743 w 4250793"/>
              <a:gd name="connsiteY1" fmla="*/ 172512 h 2629962"/>
              <a:gd name="connsiteX2" fmla="*/ 97893 w 4250793"/>
              <a:gd name="connsiteY2" fmla="*/ 2629962 h 2629962"/>
              <a:gd name="connsiteX3" fmla="*/ 97893 w 4250793"/>
              <a:gd name="connsiteY3" fmla="*/ 2629962 h 262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0793" h="2629962">
                <a:moveTo>
                  <a:pt x="4250793" y="401112"/>
                </a:moveTo>
                <a:cubicBezTo>
                  <a:pt x="2682343" y="101074"/>
                  <a:pt x="1113893" y="-198963"/>
                  <a:pt x="421743" y="172512"/>
                </a:cubicBezTo>
                <a:cubicBezTo>
                  <a:pt x="-270407" y="543987"/>
                  <a:pt x="97893" y="2629962"/>
                  <a:pt x="97893" y="2629962"/>
                </a:cubicBezTo>
                <a:lnTo>
                  <a:pt x="97893" y="2629962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0" grpId="0" animBg="1"/>
      <p:bldP spid="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713" y="-149552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125" b="79688" l="43924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84" t="28155" r="15778" b="20036"/>
          <a:stretch/>
        </p:blipFill>
        <p:spPr bwMode="auto">
          <a:xfrm>
            <a:off x="7277100" y="-218221"/>
            <a:ext cx="4936919" cy="356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135459" y="270765"/>
            <a:ext cx="7020577" cy="2554545"/>
            <a:chOff x="238537" y="156785"/>
            <a:chExt cx="6455840" cy="2554545"/>
          </a:xfrm>
        </p:grpSpPr>
        <p:sp>
          <p:nvSpPr>
            <p:cNvPr id="46" name="Oval 45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60327" y="156785"/>
              <a:ext cx="573405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Đoàn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tàu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chở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hàng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4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toa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đã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ra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khỏi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đường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hầm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còn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7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toa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ở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đường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hầm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Hỏi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đoàn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tàu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tất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cả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bao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nhiêu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toa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45276" y="3573016"/>
            <a:ext cx="541847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endParaRPr lang="vi-V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hầm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endParaRPr lang="vi-V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tất cả              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....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44086" y="3573016"/>
            <a:ext cx="59581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oàn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 cả số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734050" y="838200"/>
            <a:ext cx="1005997" cy="655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</p:cNvCxnSpPr>
          <p:nvPr/>
        </p:nvCxnSpPr>
        <p:spPr>
          <a:xfrm>
            <a:off x="6096000" y="1264817"/>
            <a:ext cx="964367" cy="934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845357" y="2305900"/>
            <a:ext cx="1737360" cy="655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FFC04E-CFD2-4787-BE5C-4CFA3EA43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C21117-131D-47EF-ABA1-207B6B7E0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746454-941C-4620-AC7E-84B14C67C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8F87F8-09FD-4EED-BB65-42D1A8EAB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0C8B11-6CCE-4110-8D94-4DA9A1395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50AEFC-91B6-4F6C-A4F0-C7D115E88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DA9D-900A-428A-B38D-A3718E274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A478C15-749F-41C6-86D2-5932D1368829}"/>
              </a:ext>
            </a:extLst>
          </p:cNvPr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F1D098F-8817-440D-A147-8ED5F6D2BB01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A5F6058-E3BE-428D-921A-7FF5966B7AF9}"/>
              </a:ext>
            </a:extLst>
          </p:cNvPr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8A1CF7A-96B6-411B-BBA5-142EE5A36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F6D504-44CD-4B97-BF1D-B0DAD96756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52" y="1228933"/>
            <a:ext cx="5371254" cy="49739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380848A-BB40-4469-9BF8-0F37DCA76C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3" y="1192009"/>
            <a:ext cx="4192676" cy="2523890"/>
          </a:xfrm>
          <a:prstGeom prst="rect">
            <a:avLst/>
          </a:prstGeom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56512" y="3229084"/>
            <a:ext cx="3945935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spc="600" noProof="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Luyện</a:t>
            </a:r>
            <a:r>
              <a:rPr lang="en-US" altLang="zh-CN" sz="4800" b="1" spc="600" noProof="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600" noProof="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tập</a:t>
            </a:r>
            <a:r>
              <a:rPr lang="en-US" altLang="zh-CN" sz="4800" b="1" spc="600" noProof="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, </a:t>
            </a:r>
            <a:r>
              <a:rPr lang="en-US" altLang="zh-CN" sz="4800" b="1" spc="600" noProof="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thực</a:t>
            </a:r>
            <a:r>
              <a:rPr lang="en-US" altLang="zh-CN" sz="4800" b="1" spc="600" noProof="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600" noProof="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hành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26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FFC04E-CFD2-4787-BE5C-4CFA3EA43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C21117-131D-47EF-ABA1-207B6B7E0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746454-941C-4620-AC7E-84B14C67C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8F87F8-09FD-4EED-BB65-42D1A8EAB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0C8B11-6CCE-4110-8D94-4DA9A1395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50AEFC-91B6-4F6C-A4F0-C7D115E88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DA9D-900A-428A-B38D-A3718E274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A478C15-749F-41C6-86D2-5932D1368829}"/>
              </a:ext>
            </a:extLst>
          </p:cNvPr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F1D098F-8817-440D-A147-8ED5F6D2BB01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A5F6058-E3BE-428D-921A-7FF5966B7AF9}"/>
              </a:ext>
            </a:extLst>
          </p:cNvPr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8A1CF7A-96B6-411B-BBA5-142EE5A36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F6D504-44CD-4B97-BF1D-B0DAD96756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52" y="1228933"/>
            <a:ext cx="5371254" cy="49739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380848A-BB40-4469-9BF8-0F37DCA76C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3" y="1192009"/>
            <a:ext cx="4192676" cy="2523890"/>
          </a:xfrm>
          <a:prstGeom prst="rect">
            <a:avLst/>
          </a:prstGeom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33840" y="2646603"/>
            <a:ext cx="4276042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800" b="1" spc="600" noProof="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Đọc</a:t>
            </a:r>
            <a:r>
              <a:rPr lang="en-US" altLang="zh-CN" sz="4800" b="1" spc="600" noProof="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600" noProof="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lại</a:t>
            </a:r>
            <a:r>
              <a:rPr lang="en-US" altLang="zh-CN" sz="4800" b="1" spc="600" noProof="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600" noProof="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bảng</a:t>
            </a:r>
            <a:r>
              <a:rPr lang="en-US" altLang="zh-CN" sz="4800" b="1" spc="60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6 </a:t>
            </a:r>
            <a:r>
              <a:rPr lang="en-US" altLang="zh-CN" sz="4800" b="1" spc="60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cộng</a:t>
            </a:r>
            <a:r>
              <a:rPr lang="en-US" altLang="zh-CN" sz="4800" b="1" spc="60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600" noProof="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với</a:t>
            </a:r>
            <a:r>
              <a:rPr lang="en-US" altLang="zh-CN" sz="4800" b="1" spc="600" noProof="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600" noProof="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một</a:t>
            </a:r>
            <a:r>
              <a:rPr lang="en-US" altLang="zh-CN" sz="4800" b="1" spc="600" noProof="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600" noProof="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số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54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5F5C8D-6D86-42A8-8E34-C96C7F98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691E451C-EE5E-410B-98ED-3C03B5BE26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BB9FA5E-BC79-4EB4-95E3-FEBF38A84E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84" y="3300121"/>
            <a:ext cx="2019237" cy="3429001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91E72572-6AAD-477B-A565-2BFD67C14AE8}"/>
              </a:ext>
            </a:extLst>
          </p:cNvPr>
          <p:cNvGrpSpPr/>
          <p:nvPr/>
        </p:nvGrpSpPr>
        <p:grpSpPr>
          <a:xfrm>
            <a:off x="1633726" y="1620714"/>
            <a:ext cx="8144474" cy="1638651"/>
            <a:chOff x="1924610" y="2285802"/>
            <a:chExt cx="3195815" cy="1638651"/>
          </a:xfrm>
        </p:grpSpPr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1CD8FBD3-08E9-4D62-BE0E-9AB87AF04E87}"/>
                </a:ext>
              </a:extLst>
            </p:cNvPr>
            <p:cNvSpPr txBox="1"/>
            <p:nvPr/>
          </p:nvSpPr>
          <p:spPr>
            <a:xfrm>
              <a:off x="1924610" y="3277225"/>
              <a:ext cx="3195815" cy="647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Hoàn</a:t>
              </a:r>
              <a:r>
                <a:rPr lang="en-US" altLang="zh-CN" sz="3200" b="1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thiện</a:t>
              </a:r>
              <a:r>
                <a:rPr lang="en-US" altLang="zh-CN" sz="3200" b="1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bảng</a:t>
              </a:r>
              <a:r>
                <a:rPr lang="en-US" altLang="zh-CN" sz="3200" b="1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“6 </a:t>
              </a:r>
              <a:r>
                <a:rPr lang="en-US" altLang="zh-CN" sz="3200" b="1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cộng</a:t>
              </a:r>
              <a:r>
                <a:rPr lang="en-US" altLang="zh-CN" sz="3200" b="1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với</a:t>
              </a:r>
              <a:r>
                <a:rPr lang="en-US" altLang="zh-CN" sz="3200" b="1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một</a:t>
              </a:r>
              <a:r>
                <a:rPr lang="en-US" altLang="zh-CN" sz="3200" b="1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số</a:t>
              </a:r>
              <a:r>
                <a:rPr lang="en-US" altLang="zh-CN" sz="3200" b="1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.”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79C4ED85-0D8E-4914-ADEA-6B98B533E052}"/>
                </a:ext>
              </a:extLst>
            </p:cNvPr>
            <p:cNvGrpSpPr/>
            <p:nvPr/>
          </p:nvGrpSpPr>
          <p:grpSpPr>
            <a:xfrm>
              <a:off x="1965800" y="2285802"/>
              <a:ext cx="669292" cy="642169"/>
              <a:chOff x="3390565" y="356524"/>
              <a:chExt cx="856305" cy="642570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41C45370-E6D6-46E5-A6E8-E50FF5305CCD}"/>
                  </a:ext>
                </a:extLst>
              </p:cNvPr>
              <p:cNvSpPr/>
              <p:nvPr/>
            </p:nvSpPr>
            <p:spPr>
              <a:xfrm>
                <a:off x="3390565" y="356524"/>
                <a:ext cx="764074" cy="574490"/>
              </a:xfrm>
              <a:prstGeom prst="parallelogram">
                <a:avLst>
                  <a:gd name="adj" fmla="val 0"/>
                </a:avLst>
              </a:prstGeom>
              <a:solidFill>
                <a:srgbClr val="FCD0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文本框 9">
                <a:extLst>
                  <a:ext uri="{FF2B5EF4-FFF2-40B4-BE49-F238E27FC236}">
                    <a16:creationId xmlns:a16="http://schemas.microsoft.com/office/drawing/2014/main" id="{30F4895E-7707-4182-89B5-3B43DAEA5475}"/>
                  </a:ext>
                </a:extLst>
              </p:cNvPr>
              <p:cNvSpPr txBox="1"/>
              <p:nvPr/>
            </p:nvSpPr>
            <p:spPr>
              <a:xfrm>
                <a:off x="3482796" y="413953"/>
                <a:ext cx="764074" cy="585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E0DDDE37-20B7-44C9-AAEA-BE2D777DE069}"/>
              </a:ext>
            </a:extLst>
          </p:cNvPr>
          <p:cNvGrpSpPr/>
          <p:nvPr/>
        </p:nvGrpSpPr>
        <p:grpSpPr>
          <a:xfrm>
            <a:off x="1290583" y="3436884"/>
            <a:ext cx="8363000" cy="2103788"/>
            <a:chOff x="1911909" y="2329016"/>
            <a:chExt cx="3526811" cy="2103788"/>
          </a:xfrm>
        </p:grpSpPr>
        <p:sp>
          <p:nvSpPr>
            <p:cNvPr id="63" name="TextBox 11">
              <a:extLst>
                <a:ext uri="{FF2B5EF4-FFF2-40B4-BE49-F238E27FC236}">
                  <a16:creationId xmlns:a16="http://schemas.microsoft.com/office/drawing/2014/main" id="{34C6BD03-FE63-4295-9138-77B879C1B251}"/>
                </a:ext>
              </a:extLst>
            </p:cNvPr>
            <p:cNvSpPr txBox="1"/>
            <p:nvPr/>
          </p:nvSpPr>
          <p:spPr>
            <a:xfrm>
              <a:off x="1911909" y="2950988"/>
              <a:ext cx="3526811" cy="1481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just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Vận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dụng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giải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các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bài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tập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và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bài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toán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thực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tế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7037350F-6F03-4D6D-A856-EF8524CEF5E7}"/>
                </a:ext>
              </a:extLst>
            </p:cNvPr>
            <p:cNvGrpSpPr/>
            <p:nvPr/>
          </p:nvGrpSpPr>
          <p:grpSpPr>
            <a:xfrm>
              <a:off x="1965802" y="2329016"/>
              <a:ext cx="639694" cy="638224"/>
              <a:chOff x="3390564" y="399766"/>
              <a:chExt cx="818436" cy="638624"/>
            </a:xfrm>
          </p:grpSpPr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9B7291AB-3F33-4CDE-8675-D3181107644B}"/>
                  </a:ext>
                </a:extLst>
              </p:cNvPr>
              <p:cNvSpPr/>
              <p:nvPr/>
            </p:nvSpPr>
            <p:spPr>
              <a:xfrm>
                <a:off x="3390564" y="399766"/>
                <a:ext cx="764071" cy="575773"/>
              </a:xfrm>
              <a:prstGeom prst="parallelogram">
                <a:avLst>
                  <a:gd name="adj" fmla="val 0"/>
                </a:avLst>
              </a:prstGeom>
              <a:solidFill>
                <a:srgbClr val="ED8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文本框 9">
                <a:extLst>
                  <a:ext uri="{FF2B5EF4-FFF2-40B4-BE49-F238E27FC236}">
                    <a16:creationId xmlns:a16="http://schemas.microsoft.com/office/drawing/2014/main" id="{F7510508-A930-4BF2-861D-E5E5B63ACE9D}"/>
                  </a:ext>
                </a:extLst>
              </p:cNvPr>
              <p:cNvSpPr txBox="1"/>
              <p:nvPr/>
            </p:nvSpPr>
            <p:spPr>
              <a:xfrm>
                <a:off x="3444925" y="453249"/>
                <a:ext cx="764075" cy="585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id="{28DC1879-BB6C-4F9B-B163-5C8F38B55104}"/>
              </a:ext>
            </a:extLst>
          </p:cNvPr>
          <p:cNvSpPr txBox="1"/>
          <p:nvPr/>
        </p:nvSpPr>
        <p:spPr>
          <a:xfrm>
            <a:off x="3221017" y="355032"/>
            <a:ext cx="6601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spc="600" dirty="0">
                <a:solidFill>
                  <a:srgbClr val="DA1E37"/>
                </a:solidFill>
                <a:latin typeface="UTM Thanh Nhac TL" panose="02040603050506020204" pitchFamily="18" charset="0"/>
                <a:ea typeface="微软雅黑" panose="020B0503020204020204" pitchFamily="34" charset="-122"/>
                <a:cs typeface="Aharoni" panose="02010803020104030203" pitchFamily="2" charset="-79"/>
              </a:rPr>
              <a:t>YÊU CẦU CẦN ĐẠT</a:t>
            </a:r>
            <a:endParaRPr kumimoji="0" lang="zh-CN" altLang="en-US" sz="2400" b="1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UTM Thanh Nhac TL" panose="02040603050506020204" pitchFamily="18" charset="0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297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5F5C8D-6D86-42A8-8E34-C96C7F98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30" y="1236840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151864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14" y="292598"/>
            <a:ext cx="823892" cy="133816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" y="3905107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71" y="3252480"/>
            <a:ext cx="4531192" cy="3886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0114C1F-DA3E-4CBA-A803-35EA4DA5C6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" y="519909"/>
            <a:ext cx="7814320" cy="651083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2CC7946A-351D-4928-91EA-1DD9891B2987}"/>
              </a:ext>
            </a:extLst>
          </p:cNvPr>
          <p:cNvSpPr/>
          <p:nvPr/>
        </p:nvSpPr>
        <p:spPr>
          <a:xfrm>
            <a:off x="1881585" y="2893928"/>
            <a:ext cx="53764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bảng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cộng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“6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cộng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số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”.</a:t>
            </a:r>
          </a:p>
          <a:p>
            <a:pPr marL="285750" indent="-285750" algn="just">
              <a:buFontTx/>
              <a:buChar char="-"/>
            </a:pP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Xem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trước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“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”.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C0530711-DD8D-4C0D-B0F8-AE6839B83D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585" y="4936439"/>
            <a:ext cx="5274942" cy="210759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BD1C385-9B5C-48D9-901C-BFC03549C3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26" y="395351"/>
            <a:ext cx="1277893" cy="1409521"/>
          </a:xfrm>
          <a:prstGeom prst="rect">
            <a:avLst/>
          </a:prstGeom>
        </p:spPr>
      </p:pic>
      <p:sp>
        <p:nvSpPr>
          <p:cNvPr id="54" name="标题 1">
            <a:extLst>
              <a:ext uri="{FF2B5EF4-FFF2-40B4-BE49-F238E27FC236}">
                <a16:creationId xmlns:a16="http://schemas.microsoft.com/office/drawing/2014/main" id="{3F855BBE-1007-4404-AE16-D77644DCB5FC}"/>
              </a:ext>
            </a:extLst>
          </p:cNvPr>
          <p:cNvSpPr txBox="1">
            <a:spLocks/>
          </p:cNvSpPr>
          <p:nvPr/>
        </p:nvSpPr>
        <p:spPr>
          <a:xfrm>
            <a:off x="1094426" y="780921"/>
            <a:ext cx="6982774" cy="1745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000"/>
              </a:lnSpc>
            </a:pPr>
            <a:r>
              <a:rPr lang="en-US" altLang="zh-CN" sz="3200" b="1" spc="600" dirty="0">
                <a:solidFill>
                  <a:srgbClr val="00B050"/>
                </a:solidFill>
                <a:latin typeface="UTM Thanh Nhac TL" panose="02040603050506020204" pitchFamily="18" charset="0"/>
                <a:ea typeface="微软雅黑" panose="020B0503020204020204" pitchFamily="34" charset="-122"/>
              </a:rPr>
              <a:t>CỦNG CỐ - DẶN </a:t>
            </a:r>
            <a:r>
              <a:rPr lang="en-US" altLang="zh-CN" sz="4000" b="1" spc="600" dirty="0">
                <a:solidFill>
                  <a:srgbClr val="00B050"/>
                </a:solidFill>
                <a:latin typeface="UTM Thanh Nhac TL" panose="02040603050506020204" pitchFamily="18" charset="0"/>
                <a:ea typeface="微软雅黑" panose="020B0503020204020204" pitchFamily="34" charset="-122"/>
              </a:rPr>
              <a:t>DÒ</a:t>
            </a:r>
            <a:endParaRPr lang="zh-CN" altLang="en-US" sz="4000" b="1" spc="600" dirty="0">
              <a:solidFill>
                <a:srgbClr val="00B050"/>
              </a:solidFill>
              <a:latin typeface="UTM Thanh Nhac TL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869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7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5F5C8D-6D86-42A8-8E34-C96C7F98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1" y="0"/>
            <a:ext cx="121920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30" y="1236840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4" y="82872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14" y="292598"/>
            <a:ext cx="823892" cy="133816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" y="3905107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403">
            <a:off x="9239386" y="3828795"/>
            <a:ext cx="4531192" cy="3886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0114C1F-DA3E-4CBA-A803-35EA4DA5C6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796" y="413809"/>
            <a:ext cx="12823214" cy="652013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C0530711-DD8D-4C0D-B0F8-AE6839B83D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23" y="4939778"/>
            <a:ext cx="5274942" cy="2107595"/>
          </a:xfrm>
          <a:prstGeom prst="rect">
            <a:avLst/>
          </a:prstGeom>
        </p:spPr>
      </p:pic>
      <p:sp>
        <p:nvSpPr>
          <p:cNvPr id="54" name="标题 1">
            <a:extLst>
              <a:ext uri="{FF2B5EF4-FFF2-40B4-BE49-F238E27FC236}">
                <a16:creationId xmlns:a16="http://schemas.microsoft.com/office/drawing/2014/main" id="{3F855BBE-1007-4404-AE16-D77644DCB5FC}"/>
              </a:ext>
            </a:extLst>
          </p:cNvPr>
          <p:cNvSpPr txBox="1">
            <a:spLocks/>
          </p:cNvSpPr>
          <p:nvPr/>
        </p:nvSpPr>
        <p:spPr>
          <a:xfrm>
            <a:off x="504537" y="1030752"/>
            <a:ext cx="8899444" cy="32203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i="1" dirty="0">
                <a:solidFill>
                  <a:schemeClr val="accent1"/>
                </a:solidFill>
                <a:latin typeface="iCiel Alina" pitchFamily="50" charset="0"/>
                <a:ea typeface="方正舒体" panose="02010601030101010101" pitchFamily="2" charset="-122"/>
              </a:rPr>
              <a:t>XIN CHÂN THÀNH CẢM </a:t>
            </a:r>
            <a:r>
              <a:rPr lang="vi-VN" altLang="zh-CN" b="1" i="1" dirty="0">
                <a:solidFill>
                  <a:schemeClr val="accent1"/>
                </a:solidFill>
                <a:latin typeface="iCiel Alina" pitchFamily="50" charset="0"/>
                <a:ea typeface="方正舒体" panose="02010601030101010101" pitchFamily="2" charset="-122"/>
              </a:rPr>
              <a:t>Ơ</a:t>
            </a:r>
            <a:r>
              <a:rPr lang="en-US" altLang="zh-CN" b="1" i="1" dirty="0">
                <a:solidFill>
                  <a:schemeClr val="accent1"/>
                </a:solidFill>
                <a:latin typeface="iCiel Alina" pitchFamily="50" charset="0"/>
                <a:ea typeface="方正舒体" panose="02010601030101010101" pitchFamily="2" charset="-122"/>
              </a:rPr>
              <a:t>N QUÝ THẦY, CÔ!</a:t>
            </a:r>
          </a:p>
        </p:txBody>
      </p:sp>
    </p:spTree>
    <p:extLst>
      <p:ext uri="{BB962C8B-B14F-4D97-AF65-F5344CB8AC3E}">
        <p14:creationId xmlns:p14="http://schemas.microsoft.com/office/powerpoint/2010/main" val="12478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FFC04E-CFD2-4787-BE5C-4CFA3EA43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C21117-131D-47EF-ABA1-207B6B7E0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746454-941C-4620-AC7E-84B14C67C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8F87F8-09FD-4EED-BB65-42D1A8EAB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0C8B11-6CCE-4110-8D94-4DA9A1395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50AEFC-91B6-4F6C-A4F0-C7D115E88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DA9D-900A-428A-B38D-A3718E274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A478C15-749F-41C6-86D2-5932D1368829}"/>
              </a:ext>
            </a:extLst>
          </p:cNvPr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F1D098F-8817-440D-A147-8ED5F6D2BB01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A5F6058-E3BE-428D-921A-7FF5966B7AF9}"/>
              </a:ext>
            </a:extLst>
          </p:cNvPr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8A1CF7A-96B6-411B-BBA5-142EE5A36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F6D504-44CD-4B97-BF1D-B0DAD96756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52" y="1228933"/>
            <a:ext cx="5371254" cy="49739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380848A-BB40-4469-9BF8-0F37DCA76C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3" y="1192009"/>
            <a:ext cx="4192676" cy="2523890"/>
          </a:xfrm>
          <a:prstGeom prst="rect">
            <a:avLst/>
          </a:prstGeom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56512" y="3229084"/>
            <a:ext cx="394593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spc="60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Khởi</a:t>
            </a:r>
            <a:r>
              <a:rPr lang="en-US" altLang="zh-CN" sz="4800" b="1" spc="60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60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động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177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FFC04E-CFD2-4787-BE5C-4CFA3EA43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C21117-131D-47EF-ABA1-207B6B7E0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746454-941C-4620-AC7E-84B14C67C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8F87F8-09FD-4EED-BB65-42D1A8EAB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0C8B11-6CCE-4110-8D94-4DA9A1395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50AEFC-91B6-4F6C-A4F0-C7D115E88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DA9D-900A-428A-B38D-A3718E274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A478C15-749F-41C6-86D2-5932D1368829}"/>
              </a:ext>
            </a:extLst>
          </p:cNvPr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F1D098F-8817-440D-A147-8ED5F6D2BB01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A5F6058-E3BE-428D-921A-7FF5966B7AF9}"/>
              </a:ext>
            </a:extLst>
          </p:cNvPr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8A1CF7A-96B6-411B-BBA5-142EE5A36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F6D504-44CD-4B97-BF1D-B0DAD96756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52" y="1228933"/>
            <a:ext cx="5371254" cy="49739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380848A-BB40-4469-9BF8-0F37DCA76C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3" y="1192009"/>
            <a:ext cx="4192676" cy="2523890"/>
          </a:xfrm>
          <a:prstGeom prst="rect">
            <a:avLst/>
          </a:prstGeom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85951" y="2772014"/>
            <a:ext cx="4282378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spc="60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Ôn</a:t>
            </a:r>
            <a:r>
              <a:rPr lang="en-US" altLang="zh-CN" sz="4800" b="1" spc="60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60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lại</a:t>
            </a:r>
            <a:r>
              <a:rPr lang="en-US" altLang="zh-CN" sz="4800" b="1" spc="60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60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bảng</a:t>
            </a:r>
            <a:r>
              <a:rPr lang="en-US" altLang="zh-CN" sz="4800" b="1" spc="60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8 </a:t>
            </a:r>
            <a:r>
              <a:rPr lang="en-US" altLang="zh-CN" sz="4800" b="1" spc="60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cộng</a:t>
            </a:r>
            <a:r>
              <a:rPr lang="en-US" altLang="zh-CN" sz="4800" b="1" spc="60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60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với</a:t>
            </a:r>
            <a:r>
              <a:rPr lang="en-US" altLang="zh-CN" sz="4800" b="1" spc="60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60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một</a:t>
            </a:r>
            <a:r>
              <a:rPr lang="en-US" altLang="zh-CN" sz="4800" b="1" spc="60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60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số</a:t>
            </a:r>
            <a:r>
              <a:rPr lang="en-US" altLang="zh-CN" sz="4800" b="1" spc="60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.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096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5F5C8D-6D86-42A8-8E34-C96C7F98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30" y="1236840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151864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14" y="292598"/>
            <a:ext cx="823892" cy="133816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" y="81175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41" y="3569920"/>
            <a:ext cx="4531192" cy="38865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0114C1F-DA3E-4CBA-A803-35EA4DA5C6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5159" y="468350"/>
            <a:ext cx="11315476" cy="651083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61" y="510673"/>
            <a:ext cx="1242640" cy="902018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C0530711-DD8D-4C0D-B0F8-AE6839B83D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42" y="5067153"/>
            <a:ext cx="5274942" cy="210759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BD1C385-9B5C-48D9-901C-BFC03549C3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68" y="1053874"/>
            <a:ext cx="1277893" cy="1409521"/>
          </a:xfrm>
          <a:prstGeom prst="rect">
            <a:avLst/>
          </a:prstGeom>
        </p:spPr>
      </p:pic>
      <p:sp>
        <p:nvSpPr>
          <p:cNvPr id="54" name="标题 1">
            <a:extLst>
              <a:ext uri="{FF2B5EF4-FFF2-40B4-BE49-F238E27FC236}">
                <a16:creationId xmlns:a16="http://schemas.microsoft.com/office/drawing/2014/main" id="{3F855BBE-1007-4404-AE16-D77644DCB5FC}"/>
              </a:ext>
            </a:extLst>
          </p:cNvPr>
          <p:cNvSpPr txBox="1">
            <a:spLocks/>
          </p:cNvSpPr>
          <p:nvPr/>
        </p:nvSpPr>
        <p:spPr>
          <a:xfrm>
            <a:off x="537723" y="2665357"/>
            <a:ext cx="8218327" cy="18133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i="1" dirty="0" err="1">
                <a:solidFill>
                  <a:schemeClr val="accent1"/>
                </a:solidFill>
                <a:latin typeface="iCiel Alina" pitchFamily="50" charset="0"/>
                <a:ea typeface="方正舒体" panose="02010601030101010101" pitchFamily="2" charset="-122"/>
              </a:rPr>
              <a:t>Bài</a:t>
            </a:r>
            <a:r>
              <a:rPr lang="en-US" altLang="zh-CN" b="1" i="1" dirty="0">
                <a:solidFill>
                  <a:schemeClr val="accent1"/>
                </a:solidFill>
                <a:latin typeface="iCiel Alina" pitchFamily="50" charset="0"/>
                <a:ea typeface="方正舒体" panose="02010601030101010101" pitchFamily="2" charset="-122"/>
              </a:rPr>
              <a:t> 7: </a:t>
            </a:r>
            <a:r>
              <a:rPr lang="en-US" altLang="zh-CN" b="1" i="1" dirty="0" err="1">
                <a:solidFill>
                  <a:srgbClr val="FF0000"/>
                </a:solidFill>
                <a:latin typeface="iCiel Alina" pitchFamily="50" charset="0"/>
                <a:ea typeface="方正舒体" panose="02010601030101010101" pitchFamily="2" charset="-122"/>
              </a:rPr>
              <a:t>Phép</a:t>
            </a:r>
            <a:r>
              <a:rPr lang="en-US" altLang="zh-CN" b="1" i="1" dirty="0">
                <a:solidFill>
                  <a:srgbClr val="FF0000"/>
                </a:solidFill>
                <a:latin typeface="iCiel Alina" pitchFamily="50" charset="0"/>
                <a:ea typeface="方正舒体" panose="02010601030101010101" pitchFamily="2" charset="-122"/>
              </a:rPr>
              <a:t> </a:t>
            </a:r>
            <a:r>
              <a:rPr lang="en-US" altLang="zh-CN" b="1" i="1" dirty="0" err="1">
                <a:solidFill>
                  <a:srgbClr val="FF0000"/>
                </a:solidFill>
                <a:latin typeface="iCiel Alina" pitchFamily="50" charset="0"/>
                <a:ea typeface="方正舒体" panose="02010601030101010101" pitchFamily="2" charset="-122"/>
              </a:rPr>
              <a:t>cộng</a:t>
            </a:r>
            <a:r>
              <a:rPr lang="en-US" altLang="zh-CN" b="1" i="1" dirty="0">
                <a:solidFill>
                  <a:srgbClr val="FF0000"/>
                </a:solidFill>
                <a:latin typeface="iCiel Alina" pitchFamily="50" charset="0"/>
                <a:ea typeface="方正舒体" panose="02010601030101010101" pitchFamily="2" charset="-122"/>
              </a:rPr>
              <a:t> (qua 10)</a:t>
            </a:r>
          </a:p>
          <a:p>
            <a:r>
              <a:rPr lang="en-US" altLang="zh-CN" b="1" i="1" dirty="0">
                <a:solidFill>
                  <a:schemeClr val="accent1"/>
                </a:solidFill>
                <a:latin typeface="iCiel Alina" pitchFamily="50" charset="0"/>
                <a:ea typeface="方正舒体" panose="02010601030101010101" pitchFamily="2" charset="-122"/>
              </a:rPr>
              <a:t>(</a:t>
            </a:r>
            <a:r>
              <a:rPr lang="en-US" altLang="zh-CN" b="1" i="1" dirty="0" err="1">
                <a:solidFill>
                  <a:schemeClr val="accent1"/>
                </a:solidFill>
                <a:latin typeface="iCiel Alina" pitchFamily="50" charset="0"/>
                <a:ea typeface="方正舒体" panose="02010601030101010101" pitchFamily="2" charset="-122"/>
              </a:rPr>
              <a:t>Tiết</a:t>
            </a:r>
            <a:r>
              <a:rPr lang="en-US" altLang="zh-CN" b="1" i="1" dirty="0">
                <a:solidFill>
                  <a:schemeClr val="accent1"/>
                </a:solidFill>
                <a:latin typeface="iCiel Alina" pitchFamily="50" charset="0"/>
                <a:ea typeface="方正舒体" panose="02010601030101010101" pitchFamily="2" charset="-122"/>
              </a:rPr>
              <a:t> 4)</a:t>
            </a:r>
            <a:endParaRPr lang="zh-CN" altLang="en-US" b="1" i="1" dirty="0">
              <a:solidFill>
                <a:schemeClr val="accent1"/>
              </a:solidFill>
              <a:latin typeface="iCiel Alina" pitchFamily="50" charset="0"/>
              <a:ea typeface="方正舒体" panose="02010601030101010101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478636C-F9EA-4D74-B5D2-9389F8743A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714" y="817958"/>
            <a:ext cx="1277893" cy="14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5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5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5F5C8D-6D86-42A8-8E34-C96C7F98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691E451C-EE5E-410B-98ED-3C03B5BE26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BB9FA5E-BC79-4EB4-95E3-FEBF38A84E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84" y="3300121"/>
            <a:ext cx="2019237" cy="3429001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91E72572-6AAD-477B-A565-2BFD67C14AE8}"/>
              </a:ext>
            </a:extLst>
          </p:cNvPr>
          <p:cNvGrpSpPr/>
          <p:nvPr/>
        </p:nvGrpSpPr>
        <p:grpSpPr>
          <a:xfrm>
            <a:off x="1633726" y="1620714"/>
            <a:ext cx="8144474" cy="1382171"/>
            <a:chOff x="1924610" y="2285802"/>
            <a:chExt cx="3195815" cy="1382171"/>
          </a:xfrm>
        </p:grpSpPr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1CD8FBD3-08E9-4D62-BE0E-9AB87AF04E87}"/>
                </a:ext>
              </a:extLst>
            </p:cNvPr>
            <p:cNvSpPr txBox="1"/>
            <p:nvPr/>
          </p:nvSpPr>
          <p:spPr>
            <a:xfrm>
              <a:off x="1924610" y="3277225"/>
              <a:ext cx="3195815" cy="390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Hoàn</a:t>
              </a:r>
              <a:r>
                <a:rPr lang="en-US" altLang="zh-CN" sz="3200" b="1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thiện</a:t>
              </a:r>
              <a:r>
                <a:rPr lang="en-US" altLang="zh-CN" sz="3200" b="1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bảng</a:t>
              </a:r>
              <a:r>
                <a:rPr lang="en-US" altLang="zh-CN" sz="3200" b="1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“6 </a:t>
              </a:r>
              <a:r>
                <a:rPr lang="en-US" altLang="zh-CN" sz="3200" b="1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cộng</a:t>
              </a:r>
              <a:r>
                <a:rPr lang="en-US" altLang="zh-CN" sz="3200" b="1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với</a:t>
              </a:r>
              <a:r>
                <a:rPr lang="en-US" altLang="zh-CN" sz="3200" b="1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một</a:t>
              </a:r>
              <a:r>
                <a:rPr lang="en-US" altLang="zh-CN" sz="3200" b="1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noProof="0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số</a:t>
              </a:r>
              <a:r>
                <a:rPr lang="en-US" altLang="zh-CN" sz="3200" b="1" noProof="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.”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79C4ED85-0D8E-4914-ADEA-6B98B533E052}"/>
                </a:ext>
              </a:extLst>
            </p:cNvPr>
            <p:cNvGrpSpPr/>
            <p:nvPr/>
          </p:nvGrpSpPr>
          <p:grpSpPr>
            <a:xfrm>
              <a:off x="1965800" y="2285802"/>
              <a:ext cx="669292" cy="642169"/>
              <a:chOff x="3390565" y="356524"/>
              <a:chExt cx="856305" cy="642570"/>
            </a:xfrm>
          </p:grpSpPr>
          <p:sp>
            <p:nvSpPr>
              <p:cNvPr id="54" name="平行四边形 53">
                <a:extLst>
                  <a:ext uri="{FF2B5EF4-FFF2-40B4-BE49-F238E27FC236}">
                    <a16:creationId xmlns:a16="http://schemas.microsoft.com/office/drawing/2014/main" id="{41C45370-E6D6-46E5-A6E8-E50FF5305CCD}"/>
                  </a:ext>
                </a:extLst>
              </p:cNvPr>
              <p:cNvSpPr/>
              <p:nvPr/>
            </p:nvSpPr>
            <p:spPr>
              <a:xfrm>
                <a:off x="3390565" y="356524"/>
                <a:ext cx="764074" cy="574490"/>
              </a:xfrm>
              <a:prstGeom prst="parallelogram">
                <a:avLst>
                  <a:gd name="adj" fmla="val 0"/>
                </a:avLst>
              </a:prstGeom>
              <a:solidFill>
                <a:srgbClr val="FCD0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文本框 9">
                <a:extLst>
                  <a:ext uri="{FF2B5EF4-FFF2-40B4-BE49-F238E27FC236}">
                    <a16:creationId xmlns:a16="http://schemas.microsoft.com/office/drawing/2014/main" id="{30F4895E-7707-4182-89B5-3B43DAEA5475}"/>
                  </a:ext>
                </a:extLst>
              </p:cNvPr>
              <p:cNvSpPr txBox="1"/>
              <p:nvPr/>
            </p:nvSpPr>
            <p:spPr>
              <a:xfrm>
                <a:off x="3482796" y="413953"/>
                <a:ext cx="764074" cy="585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E0DDDE37-20B7-44C9-AAEA-BE2D777DE069}"/>
              </a:ext>
            </a:extLst>
          </p:cNvPr>
          <p:cNvGrpSpPr/>
          <p:nvPr/>
        </p:nvGrpSpPr>
        <p:grpSpPr>
          <a:xfrm>
            <a:off x="1290583" y="3436884"/>
            <a:ext cx="8363000" cy="2103788"/>
            <a:chOff x="1911909" y="2329016"/>
            <a:chExt cx="3526811" cy="2103788"/>
          </a:xfrm>
        </p:grpSpPr>
        <p:sp>
          <p:nvSpPr>
            <p:cNvPr id="63" name="TextBox 11">
              <a:extLst>
                <a:ext uri="{FF2B5EF4-FFF2-40B4-BE49-F238E27FC236}">
                  <a16:creationId xmlns:a16="http://schemas.microsoft.com/office/drawing/2014/main" id="{34C6BD03-FE63-4295-9138-77B879C1B251}"/>
                </a:ext>
              </a:extLst>
            </p:cNvPr>
            <p:cNvSpPr txBox="1"/>
            <p:nvPr/>
          </p:nvSpPr>
          <p:spPr>
            <a:xfrm>
              <a:off x="1911909" y="2950988"/>
              <a:ext cx="3526811" cy="1481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just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Vận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dụng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giải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các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bài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tập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và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bài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toán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thực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tế</a:t>
              </a:r>
              <a:r>
                <a:rPr lang="en-US" altLang="zh-CN" sz="32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7037350F-6F03-4D6D-A856-EF8524CEF5E7}"/>
                </a:ext>
              </a:extLst>
            </p:cNvPr>
            <p:cNvGrpSpPr/>
            <p:nvPr/>
          </p:nvGrpSpPr>
          <p:grpSpPr>
            <a:xfrm>
              <a:off x="1965802" y="2329016"/>
              <a:ext cx="639694" cy="638224"/>
              <a:chOff x="3390564" y="399766"/>
              <a:chExt cx="818436" cy="638624"/>
            </a:xfrm>
          </p:grpSpPr>
          <p:sp>
            <p:nvSpPr>
              <p:cNvPr id="61" name="平行四边形 60">
                <a:extLst>
                  <a:ext uri="{FF2B5EF4-FFF2-40B4-BE49-F238E27FC236}">
                    <a16:creationId xmlns:a16="http://schemas.microsoft.com/office/drawing/2014/main" id="{9B7291AB-3F33-4CDE-8675-D3181107644B}"/>
                  </a:ext>
                </a:extLst>
              </p:cNvPr>
              <p:cNvSpPr/>
              <p:nvPr/>
            </p:nvSpPr>
            <p:spPr>
              <a:xfrm>
                <a:off x="3390564" y="399766"/>
                <a:ext cx="764071" cy="575773"/>
              </a:xfrm>
              <a:prstGeom prst="parallelogram">
                <a:avLst>
                  <a:gd name="adj" fmla="val 0"/>
                </a:avLst>
              </a:prstGeom>
              <a:solidFill>
                <a:srgbClr val="ED8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文本框 9">
                <a:extLst>
                  <a:ext uri="{FF2B5EF4-FFF2-40B4-BE49-F238E27FC236}">
                    <a16:creationId xmlns:a16="http://schemas.microsoft.com/office/drawing/2014/main" id="{F7510508-A930-4BF2-861D-E5E5B63ACE9D}"/>
                  </a:ext>
                </a:extLst>
              </p:cNvPr>
              <p:cNvSpPr txBox="1"/>
              <p:nvPr/>
            </p:nvSpPr>
            <p:spPr>
              <a:xfrm>
                <a:off x="3444925" y="453249"/>
                <a:ext cx="764075" cy="585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id="{28DC1879-BB6C-4F9B-B163-5C8F38B55104}"/>
              </a:ext>
            </a:extLst>
          </p:cNvPr>
          <p:cNvSpPr txBox="1"/>
          <p:nvPr/>
        </p:nvSpPr>
        <p:spPr>
          <a:xfrm>
            <a:off x="3371780" y="492855"/>
            <a:ext cx="6601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spc="600" noProof="0" dirty="0">
                <a:solidFill>
                  <a:srgbClr val="DA1E37"/>
                </a:solidFill>
                <a:latin typeface="UTM Thanh Nhac TL" panose="02040603050506020204" pitchFamily="18" charset="0"/>
                <a:ea typeface="微软雅黑" panose="020B0503020204020204" pitchFamily="34" charset="-122"/>
                <a:cs typeface="Aharoni" panose="02010803020104030203" pitchFamily="2" charset="-79"/>
              </a:rPr>
              <a:t>YÊU CẦU CẦN ĐẠT</a:t>
            </a:r>
            <a:endParaRPr kumimoji="0" lang="zh-CN" altLang="en-US" sz="2400" b="1" i="0" u="none" strike="noStrike" kern="1200" cap="none" spc="6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UTM Thanh Nhac TL" panose="02040603050506020204" pitchFamily="18" charset="0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2710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7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5FFC04E-CFD2-4787-BE5C-4CFA3EA43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C21117-131D-47EF-ABA1-207B6B7E0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746454-941C-4620-AC7E-84B14C67C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8F87F8-09FD-4EED-BB65-42D1A8EAB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F6A244-9AFE-44C0-90A4-BF32B2887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0C8B11-6CCE-4110-8D94-4DA9A1395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50AEFC-91B6-4F6C-A4F0-C7D115E88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904CA2-F3AB-4CF7-8A36-D2E7F543F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DA9D-900A-428A-B38D-A3718E274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A478C15-749F-41C6-86D2-5932D1368829}"/>
              </a:ext>
            </a:extLst>
          </p:cNvPr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F1D098F-8817-440D-A147-8ED5F6D2BB01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A5F6058-E3BE-428D-921A-7FF5966B7AF9}"/>
              </a:ext>
            </a:extLst>
          </p:cNvPr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38F90875-BFCC-40B3-BCF4-7158F537EF9F}"/>
              </a:ext>
            </a:extLst>
          </p:cNvPr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8A1CF7A-96B6-411B-BBA5-142EE5A36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F6D504-44CD-4B97-BF1D-B0DAD96756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52" y="1228933"/>
            <a:ext cx="5371254" cy="49739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EF7A5C0-21D3-4FDB-8541-CA1BAB50A4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380848A-BB40-4469-9BF8-0F37DCA76C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0BA4DB-5958-4ADE-A0BC-C06E34B507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3" y="1192009"/>
            <a:ext cx="4192676" cy="2523890"/>
          </a:xfrm>
          <a:prstGeom prst="rect">
            <a:avLst/>
          </a:prstGeom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56512" y="3229084"/>
            <a:ext cx="394593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spc="60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Khám</a:t>
            </a:r>
            <a:r>
              <a:rPr lang="en-US" altLang="zh-CN" sz="4800" b="1" spc="600" dirty="0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4800" b="1" spc="600" dirty="0" err="1">
                <a:solidFill>
                  <a:srgbClr val="FF0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phá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60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5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02" y="105786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809" y="121977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1" y="-26426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484" y="113926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70" y="4432739"/>
            <a:ext cx="2372395" cy="18236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701" l="0" r="100000">
                        <a14:foregroundMark x1="14535" y1="25974" x2="23256" y2="25325"/>
                        <a14:foregroundMark x1="58721" y1="74026" x2="68023" y2="75974"/>
                        <a14:foregroundMark x1="73837" y1="68182" x2="97384" y2="7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76" y="-105091"/>
            <a:ext cx="2520280" cy="1189364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69096" y="937152"/>
            <a:ext cx="1786462" cy="597184"/>
            <a:chOff x="238537" y="208174"/>
            <a:chExt cx="1786462" cy="597184"/>
          </a:xfrm>
        </p:grpSpPr>
        <p:sp>
          <p:nvSpPr>
            <p:cNvPr id="41" name="Rounded Rectangle 40"/>
            <p:cNvSpPr/>
            <p:nvPr/>
          </p:nvSpPr>
          <p:spPr>
            <a:xfrm>
              <a:off x="917049" y="220583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78913" y="220583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Số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590265" y="20817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532243"/>
              </p:ext>
            </p:extLst>
          </p:nvPr>
        </p:nvGraphicFramePr>
        <p:xfrm>
          <a:off x="2079239" y="2702080"/>
          <a:ext cx="9160123" cy="23054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17184">
                  <a:extLst>
                    <a:ext uri="{9D8B030D-6E8A-4147-A177-3AD203B41FA5}">
                      <a16:colId xmlns:a16="http://schemas.microsoft.com/office/drawing/2014/main" val="445180498"/>
                    </a:ext>
                  </a:extLst>
                </a:gridCol>
                <a:gridCol w="1292034">
                  <a:extLst>
                    <a:ext uri="{9D8B030D-6E8A-4147-A177-3AD203B41FA5}">
                      <a16:colId xmlns:a16="http://schemas.microsoft.com/office/drawing/2014/main" val="635703943"/>
                    </a:ext>
                  </a:extLst>
                </a:gridCol>
                <a:gridCol w="1301466">
                  <a:extLst>
                    <a:ext uri="{9D8B030D-6E8A-4147-A177-3AD203B41FA5}">
                      <a16:colId xmlns:a16="http://schemas.microsoft.com/office/drawing/2014/main" val="3250306580"/>
                    </a:ext>
                  </a:extLst>
                </a:gridCol>
                <a:gridCol w="1254312">
                  <a:extLst>
                    <a:ext uri="{9D8B030D-6E8A-4147-A177-3AD203B41FA5}">
                      <a16:colId xmlns:a16="http://schemas.microsoft.com/office/drawing/2014/main" val="122851537"/>
                    </a:ext>
                  </a:extLst>
                </a:gridCol>
                <a:gridCol w="1131709">
                  <a:extLst>
                    <a:ext uri="{9D8B030D-6E8A-4147-A177-3AD203B41FA5}">
                      <a16:colId xmlns:a16="http://schemas.microsoft.com/office/drawing/2014/main" val="2168795036"/>
                    </a:ext>
                  </a:extLst>
                </a:gridCol>
                <a:gridCol w="11317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17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597055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solidFill>
                      <a:srgbClr val="F8F6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903"/>
                  </a:ext>
                </a:extLst>
              </a:tr>
              <a:tr h="672458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179290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8137510" y="4357241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297750" y="4357240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841366" y="4329240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358554" y="4257232"/>
            <a:ext cx="826658" cy="785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921486" y="4257232"/>
            <a:ext cx="826658" cy="785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0047156" y="4257232"/>
            <a:ext cx="826658" cy="785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583284" y="4338368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625342" y="4257232"/>
            <a:ext cx="826658" cy="785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001606" y="4257232"/>
            <a:ext cx="826658" cy="785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232620" y="4330981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64240" y="2588079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 a)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C47B6-53E9-4876-87D0-E3CF59A165F1}"/>
              </a:ext>
            </a:extLst>
          </p:cNvPr>
          <p:cNvSpPr txBox="1"/>
          <p:nvPr/>
        </p:nvSpPr>
        <p:spPr>
          <a:xfrm>
            <a:off x="3893864" y="5161867"/>
            <a:ext cx="8178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591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855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9" y="340353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31" y="13029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690" y="-809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330" y="72118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5" y="-110855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410" y="-80907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2145836" y="137170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9881281" y="151681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384096" y="18444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9932"/>
            <a:ext cx="12192000" cy="119806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9426" y="936284"/>
            <a:ext cx="1786462" cy="597184"/>
            <a:chOff x="238537" y="208174"/>
            <a:chExt cx="1786462" cy="597184"/>
          </a:xfrm>
        </p:grpSpPr>
        <p:sp>
          <p:nvSpPr>
            <p:cNvPr id="28" name="Rounded Rectangle 27"/>
            <p:cNvSpPr/>
            <p:nvPr/>
          </p:nvSpPr>
          <p:spPr>
            <a:xfrm>
              <a:off x="917049" y="220583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8913" y="220583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Số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90265" y="20817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54104" y="1870921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 b)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53858" y="4234147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Oval 32"/>
          <p:cNvSpPr/>
          <p:nvPr/>
        </p:nvSpPr>
        <p:spPr>
          <a:xfrm>
            <a:off x="2566788" y="4234147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3564478" y="4234147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34"/>
          <p:cNvSpPr/>
          <p:nvPr/>
        </p:nvSpPr>
        <p:spPr>
          <a:xfrm>
            <a:off x="2039185" y="3368202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3065883" y="3359208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Oval 36"/>
          <p:cNvSpPr/>
          <p:nvPr/>
        </p:nvSpPr>
        <p:spPr>
          <a:xfrm>
            <a:off x="2550877" y="2514762"/>
            <a:ext cx="1005840" cy="10058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42105" y="2481220"/>
            <a:ext cx="1005840" cy="1005840"/>
            <a:chOff x="4179486" y="1549325"/>
            <a:chExt cx="1005840" cy="1005840"/>
          </a:xfrm>
        </p:grpSpPr>
        <p:sp>
          <p:nvSpPr>
            <p:cNvPr id="38" name="Oval 37"/>
            <p:cNvSpPr/>
            <p:nvPr/>
          </p:nvSpPr>
          <p:spPr>
            <a:xfrm>
              <a:off x="4179486" y="1549325"/>
              <a:ext cx="1005840" cy="100584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54713" y="1724013"/>
              <a:ext cx="672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sp>
        <p:nvSpPr>
          <p:cNvPr id="39" name="Oval 38"/>
          <p:cNvSpPr/>
          <p:nvPr/>
        </p:nvSpPr>
        <p:spPr>
          <a:xfrm>
            <a:off x="6591677" y="4217144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7619847" y="4217144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8617537" y="4217144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7090772" y="3342205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Oval 42"/>
          <p:cNvSpPr/>
          <p:nvPr/>
        </p:nvSpPr>
        <p:spPr>
          <a:xfrm>
            <a:off x="8118942" y="3342205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Oval 43"/>
          <p:cNvSpPr/>
          <p:nvPr/>
        </p:nvSpPr>
        <p:spPr>
          <a:xfrm>
            <a:off x="8088212" y="1624155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Oval 44"/>
          <p:cNvSpPr/>
          <p:nvPr/>
        </p:nvSpPr>
        <p:spPr>
          <a:xfrm>
            <a:off x="9630467" y="4217144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Oval 45"/>
          <p:cNvSpPr/>
          <p:nvPr/>
        </p:nvSpPr>
        <p:spPr>
          <a:xfrm>
            <a:off x="9135532" y="3352962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Oval 48"/>
          <p:cNvSpPr/>
          <p:nvPr/>
        </p:nvSpPr>
        <p:spPr>
          <a:xfrm>
            <a:off x="8610282" y="2481220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Oval 52"/>
          <p:cNvSpPr/>
          <p:nvPr/>
        </p:nvSpPr>
        <p:spPr>
          <a:xfrm>
            <a:off x="9135532" y="3359208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Oval 53"/>
          <p:cNvSpPr/>
          <p:nvPr/>
        </p:nvSpPr>
        <p:spPr>
          <a:xfrm>
            <a:off x="7583690" y="2484282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7597517" y="2514762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" name="Oval 61"/>
          <p:cNvSpPr/>
          <p:nvPr/>
        </p:nvSpPr>
        <p:spPr>
          <a:xfrm>
            <a:off x="8632612" y="2523217"/>
            <a:ext cx="1005840" cy="100584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8088212" y="1650068"/>
            <a:ext cx="1005840" cy="1005840"/>
            <a:chOff x="8253508" y="52220"/>
            <a:chExt cx="1005840" cy="1005840"/>
          </a:xfrm>
          <a:solidFill>
            <a:srgbClr val="FFFF00"/>
          </a:solidFill>
        </p:grpSpPr>
        <p:sp>
          <p:nvSpPr>
            <p:cNvPr id="63" name="Oval 62"/>
            <p:cNvSpPr/>
            <p:nvPr/>
          </p:nvSpPr>
          <p:spPr>
            <a:xfrm>
              <a:off x="8253508" y="52220"/>
              <a:ext cx="1005840" cy="100584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400632" y="222536"/>
              <a:ext cx="697627" cy="646331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938713" y="5362751"/>
            <a:ext cx="1005840" cy="829211"/>
            <a:chOff x="1938713" y="5362751"/>
            <a:chExt cx="1005840" cy="829211"/>
          </a:xfrm>
        </p:grpSpPr>
        <p:sp>
          <p:nvSpPr>
            <p:cNvPr id="66" name="Left Brace 65"/>
            <p:cNvSpPr/>
            <p:nvPr/>
          </p:nvSpPr>
          <p:spPr>
            <a:xfrm rot="16200000">
              <a:off x="2350193" y="4951271"/>
              <a:ext cx="182880" cy="1005840"/>
            </a:xfrm>
            <a:prstGeom prst="leftBrace">
              <a:avLst>
                <a:gd name="adj1" fmla="val 34100"/>
                <a:gd name="adj2" fmla="val 50000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4838" y="5545631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122518" y="5362752"/>
            <a:ext cx="1005840" cy="858114"/>
            <a:chOff x="3122518" y="5362752"/>
            <a:chExt cx="1005840" cy="858114"/>
          </a:xfrm>
        </p:grpSpPr>
        <p:sp>
          <p:nvSpPr>
            <p:cNvPr id="67" name="Left Brace 66"/>
            <p:cNvSpPr/>
            <p:nvPr/>
          </p:nvSpPr>
          <p:spPr>
            <a:xfrm rot="16200000">
              <a:off x="3533998" y="4951272"/>
              <a:ext cx="182880" cy="1005840"/>
            </a:xfrm>
            <a:prstGeom prst="leftBrace">
              <a:avLst>
                <a:gd name="adj1" fmla="val 34100"/>
                <a:gd name="adj2" fmla="val 50000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423915" y="5574535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968515" y="5333846"/>
            <a:ext cx="1005840" cy="829211"/>
            <a:chOff x="6968515" y="5333846"/>
            <a:chExt cx="1005840" cy="829211"/>
          </a:xfrm>
        </p:grpSpPr>
        <p:sp>
          <p:nvSpPr>
            <p:cNvPr id="70" name="Left Brace 69"/>
            <p:cNvSpPr/>
            <p:nvPr/>
          </p:nvSpPr>
          <p:spPr>
            <a:xfrm rot="16200000">
              <a:off x="7379995" y="4922366"/>
              <a:ext cx="182880" cy="1005840"/>
            </a:xfrm>
            <a:prstGeom prst="leftBrace">
              <a:avLst>
                <a:gd name="adj1" fmla="val 34100"/>
                <a:gd name="adj2" fmla="val 50000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253690" y="5516726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8152320" y="5333847"/>
            <a:ext cx="1005840" cy="858114"/>
            <a:chOff x="8152320" y="5333847"/>
            <a:chExt cx="1005840" cy="858114"/>
          </a:xfrm>
        </p:grpSpPr>
        <p:sp>
          <p:nvSpPr>
            <p:cNvPr id="71" name="Left Brace 70"/>
            <p:cNvSpPr/>
            <p:nvPr/>
          </p:nvSpPr>
          <p:spPr>
            <a:xfrm rot="16200000">
              <a:off x="8563800" y="4922367"/>
              <a:ext cx="182880" cy="1005840"/>
            </a:xfrm>
            <a:prstGeom prst="leftBrace">
              <a:avLst>
                <a:gd name="adj1" fmla="val 34100"/>
                <a:gd name="adj2" fmla="val 50000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34667" y="554563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9254633" y="5362752"/>
            <a:ext cx="1005840" cy="839064"/>
            <a:chOff x="9254633" y="5362752"/>
            <a:chExt cx="1005840" cy="839064"/>
          </a:xfrm>
        </p:grpSpPr>
        <p:sp>
          <p:nvSpPr>
            <p:cNvPr id="83" name="Left Brace 82"/>
            <p:cNvSpPr/>
            <p:nvPr/>
          </p:nvSpPr>
          <p:spPr>
            <a:xfrm rot="16200000">
              <a:off x="9666113" y="4951272"/>
              <a:ext cx="182880" cy="1005840"/>
            </a:xfrm>
            <a:prstGeom prst="leftBrace">
              <a:avLst>
                <a:gd name="adj1" fmla="val 34100"/>
                <a:gd name="adj2" fmla="val 50000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9556030" y="5555485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9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70" y="5035604"/>
            <a:ext cx="2372395" cy="18236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B101B2-4272-4601-9ABC-27B50FAA8E45}"/>
              </a:ext>
            </a:extLst>
          </p:cNvPr>
          <p:cNvSpPr txBox="1"/>
          <p:nvPr/>
        </p:nvSpPr>
        <p:spPr>
          <a:xfrm>
            <a:off x="2853887" y="172310"/>
            <a:ext cx="7040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41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1" grpId="0" animBg="1"/>
      <p:bldP spid="6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05" y="847339"/>
            <a:ext cx="7562465" cy="3056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95" y="3399715"/>
            <a:ext cx="9641841" cy="234794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916510" y="646004"/>
            <a:ext cx="1786462" cy="597184"/>
            <a:chOff x="238537" y="208174"/>
            <a:chExt cx="1786462" cy="597184"/>
          </a:xfrm>
        </p:grpSpPr>
        <p:sp>
          <p:nvSpPr>
            <p:cNvPr id="38" name="Rounded Rectangle 37"/>
            <p:cNvSpPr/>
            <p:nvPr/>
          </p:nvSpPr>
          <p:spPr>
            <a:xfrm>
              <a:off x="917049" y="220583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8913" y="220583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latin typeface="Arial" pitchFamily="34" charset="0"/>
                  <a:cs typeface="Arial" pitchFamily="34" charset="0"/>
                </a:rPr>
                <a:t>Số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90265" y="20817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54104" y="1899949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 a)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2336" y="4548757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 b)</a:t>
            </a:r>
            <a:endParaRPr lang="vi-VN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798657" y="2399102"/>
            <a:ext cx="565604" cy="457200"/>
            <a:chOff x="3926351" y="970442"/>
            <a:chExt cx="565604" cy="523220"/>
          </a:xfrm>
        </p:grpSpPr>
        <p:sp>
          <p:nvSpPr>
            <p:cNvPr id="36" name="Oval 35"/>
            <p:cNvSpPr/>
            <p:nvPr/>
          </p:nvSpPr>
          <p:spPr>
            <a:xfrm>
              <a:off x="3969884" y="1044366"/>
              <a:ext cx="449943" cy="440602"/>
            </a:xfrm>
            <a:prstGeom prst="ellipse">
              <a:avLst/>
            </a:prstGeom>
            <a:solidFill>
              <a:srgbClr val="F1995D"/>
            </a:solidFill>
            <a:ln>
              <a:solidFill>
                <a:srgbClr val="F199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26351" y="970442"/>
              <a:ext cx="5656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chemeClr val="bg1"/>
                    </a:solidFill>
                  </a:ln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746140" y="2410522"/>
            <a:ext cx="585417" cy="457200"/>
            <a:chOff x="3926351" y="987052"/>
            <a:chExt cx="585417" cy="523220"/>
          </a:xfrm>
        </p:grpSpPr>
        <p:sp>
          <p:nvSpPr>
            <p:cNvPr id="48" name="Oval 47"/>
            <p:cNvSpPr/>
            <p:nvPr/>
          </p:nvSpPr>
          <p:spPr>
            <a:xfrm>
              <a:off x="3969884" y="1044366"/>
              <a:ext cx="449943" cy="440602"/>
            </a:xfrm>
            <a:prstGeom prst="ellipse">
              <a:avLst/>
            </a:prstGeom>
            <a:solidFill>
              <a:srgbClr val="F1995D"/>
            </a:solidFill>
            <a:ln>
              <a:solidFill>
                <a:srgbClr val="F199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26351" y="987052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chemeClr val="bg1"/>
                    </a:solidFill>
                  </a:ln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88260" y="4786716"/>
            <a:ext cx="399566" cy="523220"/>
            <a:chOff x="3984397" y="991244"/>
            <a:chExt cx="399566" cy="523220"/>
          </a:xfrm>
        </p:grpSpPr>
        <p:sp>
          <p:nvSpPr>
            <p:cNvPr id="51" name="Oval 50"/>
            <p:cNvSpPr/>
            <p:nvPr/>
          </p:nvSpPr>
          <p:spPr>
            <a:xfrm>
              <a:off x="3984397" y="1052945"/>
              <a:ext cx="365760" cy="365760"/>
            </a:xfrm>
            <a:prstGeom prst="ellipse">
              <a:avLst/>
            </a:prstGeom>
            <a:solidFill>
              <a:srgbClr val="C2F791"/>
            </a:solidFill>
            <a:ln>
              <a:solidFill>
                <a:srgbClr val="BDFD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998921" y="99124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169800" y="4735040"/>
            <a:ext cx="585417" cy="523220"/>
            <a:chOff x="4056976" y="-4170159"/>
            <a:chExt cx="585417" cy="4677723"/>
          </a:xfrm>
        </p:grpSpPr>
        <p:sp>
          <p:nvSpPr>
            <p:cNvPr id="54" name="Oval 53"/>
            <p:cNvSpPr/>
            <p:nvPr/>
          </p:nvSpPr>
          <p:spPr>
            <a:xfrm>
              <a:off x="4144052" y="-4016243"/>
              <a:ext cx="449943" cy="4087487"/>
            </a:xfrm>
            <a:prstGeom prst="ellipse">
              <a:avLst/>
            </a:prstGeom>
            <a:solidFill>
              <a:srgbClr val="FFFFA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056976" y="-4170159"/>
              <a:ext cx="585417" cy="4677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878255" y="4443122"/>
            <a:ext cx="585417" cy="523220"/>
            <a:chOff x="3926351" y="1020272"/>
            <a:chExt cx="585417" cy="523220"/>
          </a:xfrm>
        </p:grpSpPr>
        <p:sp>
          <p:nvSpPr>
            <p:cNvPr id="57" name="Oval 56"/>
            <p:cNvSpPr/>
            <p:nvPr/>
          </p:nvSpPr>
          <p:spPr>
            <a:xfrm>
              <a:off x="3969884" y="1044366"/>
              <a:ext cx="449943" cy="440602"/>
            </a:xfrm>
            <a:prstGeom prst="ellipse">
              <a:avLst/>
            </a:prstGeom>
            <a:solidFill>
              <a:srgbClr val="F1995D"/>
            </a:solidFill>
            <a:ln>
              <a:solidFill>
                <a:srgbClr val="F199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9F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926351" y="1020272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n w="12700">
                    <a:solidFill>
                      <a:srgbClr val="FFFF9F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323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111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415</Words>
  <Application>Microsoft Office PowerPoint</Application>
  <PresentationFormat>Widescreen</PresentationFormat>
  <Paragraphs>128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iCiel Alina</vt:lpstr>
      <vt:lpstr>Times New Roman</vt:lpstr>
      <vt:lpstr>微软雅黑</vt:lpstr>
      <vt:lpstr>Calibri</vt:lpstr>
      <vt:lpstr>等线</vt:lpstr>
      <vt:lpstr>iCiel Cadena</vt:lpstr>
      <vt:lpstr>Arial</vt:lpstr>
      <vt:lpstr>UTM Thanh Nhac TL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1111111</dc:title>
  <dc:creator>张 建春</dc:creator>
  <cp:lastModifiedBy>HồngAnh Phạm</cp:lastModifiedBy>
  <cp:revision>135</cp:revision>
  <dcterms:created xsi:type="dcterms:W3CDTF">2019-04-01T08:04:23Z</dcterms:created>
  <dcterms:modified xsi:type="dcterms:W3CDTF">2022-09-25T04:33:20Z</dcterms:modified>
</cp:coreProperties>
</file>