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9 +8, 9 + 9 (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mèo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1: 3 + 8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01142" y="1799856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73708" y="2210381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7308" y="1799856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6990" y="3176660"/>
            <a:ext cx="241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2: 3 + 8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06207" y="3171184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8631" y="3581709"/>
            <a:ext cx="1309588" cy="678719"/>
            <a:chOff x="2073708" y="2210381"/>
            <a:chExt cx="1309588" cy="67871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82373" y="3171184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+ 10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254556" y="3098589"/>
            <a:ext cx="1797759" cy="470065"/>
            <a:chOff x="6248933" y="1825381"/>
            <a:chExt cx="1797759" cy="470065"/>
          </a:xfrm>
        </p:grpSpPr>
        <p:sp>
          <p:nvSpPr>
            <p:cNvPr id="35" name="TextBox 34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325607" y="1801122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391784" y="1773311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371672" y="3136786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324550" y="3097325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4" grpId="0"/>
      <p:bldP spid="15" grpId="0" animBg="1"/>
      <p:bldP spid="22" grpId="0"/>
      <p:bldP spid="25" grpId="0"/>
      <p:bldP spid="26" grpId="0" animBg="1"/>
      <p:bldP spid="32" grpId="0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61055"/>
              </p:ext>
            </p:extLst>
          </p:nvPr>
        </p:nvGraphicFramePr>
        <p:xfrm>
          <a:off x="259053" y="1537814"/>
          <a:ext cx="9642033" cy="169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7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031452254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26004306"/>
                    </a:ext>
                  </a:extLst>
                </a:gridCol>
              </a:tblGrid>
              <a:tr h="56542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565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56542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650420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87179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09762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904973" y="26565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72364" y="26565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15598" y="5097722"/>
            <a:ext cx="4604381" cy="1343512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135" y="129313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430" y="316024"/>
            <a:ext cx="3968518" cy="3500693"/>
            <a:chOff x="235618" y="155987"/>
            <a:chExt cx="3968518" cy="3500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18" y="155987"/>
              <a:ext cx="3968518" cy="3500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0210" y="1519569"/>
              <a:ext cx="154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 + 3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4303" y="1501559"/>
            <a:ext cx="4202445" cy="3394928"/>
            <a:chOff x="4134303" y="1501559"/>
            <a:chExt cx="4202445" cy="33949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03" y="1501559"/>
              <a:ext cx="4202445" cy="33949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12415" y="2767073"/>
              <a:ext cx="147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+ 3 + 4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44463" y="3269942"/>
            <a:ext cx="3922189" cy="3391448"/>
            <a:chOff x="7944463" y="3269942"/>
            <a:chExt cx="3922189" cy="33914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463" y="3269942"/>
              <a:ext cx="3922189" cy="33914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521385" y="4519551"/>
              <a:ext cx="252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2 + 5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89250" y="170462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 + 3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9250" y="211429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9193" y="2776568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+ 4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5525" y="3273209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27963" y="4498312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+ 5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44295" y="4994953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/>
      <p:bldP spid="26" grpId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4" y="282476"/>
            <a:ext cx="3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9" y="0"/>
            <a:ext cx="1733301" cy="1733301"/>
          </a:xfrm>
          <a:prstGeom prst="rect">
            <a:avLst/>
          </a:prstGeom>
        </p:spPr>
      </p:pic>
      <p:grpSp>
        <p:nvGrpSpPr>
          <p:cNvPr id="16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2" b="57500" l="10313" r="21875"/>
                    </a14:imgEffect>
                  </a14:imgLayer>
                </a14:imgProps>
              </a:ext>
            </a:extLst>
          </a:blip>
          <a:srcRect l="9652" t="40576" r="76765" b="40586"/>
          <a:stretch/>
        </p:blipFill>
        <p:spPr>
          <a:xfrm>
            <a:off x="820952" y="1352099"/>
            <a:ext cx="3055349" cy="2383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9" b="59537" l="29896" r="43021"/>
                    </a14:imgEffect>
                  </a14:imgLayer>
                </a14:imgProps>
              </a:ext>
            </a:extLst>
          </a:blip>
          <a:srcRect l="30171" t="40918" r="56246" b="40244"/>
          <a:stretch/>
        </p:blipFill>
        <p:spPr>
          <a:xfrm>
            <a:off x="3876301" y="1747511"/>
            <a:ext cx="2331021" cy="181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44" b="59815" l="50625" r="65417"/>
                    </a14:imgEffect>
                  </a14:imgLayer>
                </a14:imgProps>
              </a:ext>
            </a:extLst>
          </a:blip>
          <a:srcRect l="51075" t="40404" r="35342" b="40758"/>
          <a:stretch/>
        </p:blipFill>
        <p:spPr>
          <a:xfrm>
            <a:off x="6560407" y="1697560"/>
            <a:ext cx="2291511" cy="178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500" b="60556" l="71198" r="84844"/>
                    </a14:imgEffect>
                  </a14:imgLayer>
                </a14:imgProps>
              </a:ext>
            </a:extLst>
          </a:blip>
          <a:srcRect l="71979" t="41774" r="14438" b="39388"/>
          <a:stretch/>
        </p:blipFill>
        <p:spPr>
          <a:xfrm>
            <a:off x="9313623" y="1906062"/>
            <a:ext cx="2436376" cy="1900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93" b="61204" l="49896" r="66094"/>
                    </a14:imgEffect>
                  </a14:imgLayer>
                </a14:imgProps>
              </a:ext>
            </a:extLst>
          </a:blip>
          <a:srcRect l="49840" t="40452" r="33039" b="36422"/>
          <a:stretch/>
        </p:blipFill>
        <p:spPr>
          <a:xfrm>
            <a:off x="6262478" y="3806455"/>
            <a:ext cx="2887370" cy="2193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60000" l="71771" r="86875"/>
                    </a14:imgEffect>
                  </a14:imgLayer>
                </a14:imgProps>
              </a:ext>
            </a:extLst>
          </a:blip>
          <a:srcRect l="71111" t="39208" r="11768" b="37666"/>
          <a:stretch/>
        </p:blipFill>
        <p:spPr>
          <a:xfrm>
            <a:off x="9313623" y="3796870"/>
            <a:ext cx="2887370" cy="219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333" b="61852" l="29844" r="44740"/>
                    </a14:imgEffect>
                  </a14:imgLayer>
                </a14:imgProps>
              </a:ext>
            </a:extLst>
          </a:blip>
          <a:srcRect l="28161" t="41049" r="54718" b="35825"/>
          <a:stretch/>
        </p:blipFill>
        <p:spPr>
          <a:xfrm>
            <a:off x="3360253" y="3806455"/>
            <a:ext cx="2887370" cy="2193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04" b="61104" l="10073" r="23770"/>
                    </a14:imgEffect>
                  </a14:imgLayer>
                </a14:imgProps>
              </a:ext>
            </a:extLst>
          </a:blip>
          <a:srcRect l="8361" t="40291" r="74518" b="36583"/>
          <a:stretch/>
        </p:blipFill>
        <p:spPr>
          <a:xfrm>
            <a:off x="749897" y="3839523"/>
            <a:ext cx="2887370" cy="2193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348626" y="3283391"/>
            <a:ext cx="2182277" cy="130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1811" y="3233933"/>
            <a:ext cx="2331021" cy="1314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7254" y="3244109"/>
            <a:ext cx="4842870" cy="12939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48309" y="3188898"/>
            <a:ext cx="0" cy="16356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910993" y="1153062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9661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9559" y="525009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268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70668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1149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88100" y="5250093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70668" y="5260367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798" y="6179903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11182" y="612853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10328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7279" y="6138805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39847" y="6149079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339</Words>
  <Application>Microsoft Office PowerPoint</Application>
  <PresentationFormat>Widescreen</PresentationFormat>
  <Paragraphs>98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2021-05-29T09:23:51Z</dcterms:created>
  <dcterms:modified xsi:type="dcterms:W3CDTF">2021-06-02T09:35:48Z</dcterms:modified>
</cp:coreProperties>
</file>