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viên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mở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rộng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thêm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phép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tính</a:t>
            </a:r>
            <a:r>
              <a:rPr lang="en-US" altLang="zh-CN" baseline="0" dirty="0" smtClean="0"/>
              <a:t>: 9 + 8 = ……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9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61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23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0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636" y="73890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256" y="2706255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cộng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1)</a:t>
            </a:r>
            <a:endParaRPr lang="en-US" sz="4000" b="1" dirty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1">
            <a:extLst>
              <a:ext uri="{FF2B5EF4-FFF2-40B4-BE49-F238E27FC236}">
                <a16:creationId xmlns:a16="http://schemas.microsoft.com/office/drawing/2014/main" id="{CD7B91DA-FD07-4001-9841-79725A24B1ED}"/>
              </a:ext>
            </a:extLst>
          </p:cNvPr>
          <p:cNvGrpSpPr/>
          <p:nvPr/>
        </p:nvGrpSpPr>
        <p:grpSpPr>
          <a:xfrm>
            <a:off x="772993" y="518394"/>
            <a:ext cx="10829664" cy="6034520"/>
            <a:chOff x="616017" y="411741"/>
            <a:chExt cx="10829664" cy="6034520"/>
          </a:xfrm>
        </p:grpSpPr>
        <p:sp>
          <p:nvSpPr>
            <p:cNvPr id="57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34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4" y="4325383"/>
            <a:ext cx="857250" cy="838200"/>
          </a:xfrm>
          <a:prstGeom prst="rect">
            <a:avLst/>
          </a:prstGeom>
        </p:spPr>
      </p:pic>
      <p:pic>
        <p:nvPicPr>
          <p:cNvPr id="35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999825" y="5268513"/>
            <a:ext cx="762000" cy="1352550"/>
          </a:xfrm>
          <a:prstGeom prst="rect">
            <a:avLst/>
          </a:prstGeom>
        </p:spPr>
      </p:pic>
      <p:pic>
        <p:nvPicPr>
          <p:cNvPr id="38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39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6" y="1758387"/>
            <a:ext cx="723398" cy="811813"/>
          </a:xfrm>
          <a:prstGeom prst="rect">
            <a:avLst/>
          </a:prstGeom>
        </p:spPr>
      </p:pic>
      <p:pic>
        <p:nvPicPr>
          <p:cNvPr id="40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42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43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44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sp>
        <p:nvSpPr>
          <p:cNvPr id="45" name="Slide Number Placeholder 2">
            <a:extLst>
              <a:ext uri="{FF2B5EF4-FFF2-40B4-BE49-F238E27FC236}">
                <a16:creationId xmlns:a16="http://schemas.microsoft.com/office/drawing/2014/main" id="{153F6548-FAA6-4BEE-A0CD-863F031C3EE5}"/>
              </a:ext>
            </a:extLst>
          </p:cNvPr>
          <p:cNvSpPr txBox="1">
            <a:spLocks/>
          </p:cNvSpPr>
          <p:nvPr/>
        </p:nvSpPr>
        <p:spPr>
          <a:xfrm>
            <a:off x="10914977" y="5445689"/>
            <a:ext cx="1240645" cy="151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012661-A7C6-484E-80FE-CF2630C25222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26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27731" r="23190"/>
          <a:stretch/>
        </p:blipFill>
        <p:spPr>
          <a:xfrm>
            <a:off x="2448390" y="1963541"/>
            <a:ext cx="7781823" cy="3452215"/>
          </a:xfrm>
          <a:prstGeom prst="rect">
            <a:avLst/>
          </a:prstGeom>
        </p:spPr>
      </p:pic>
      <p:sp>
        <p:nvSpPr>
          <p:cNvPr id="59" name="Cloud Callout 58"/>
          <p:cNvSpPr/>
          <p:nvPr/>
        </p:nvSpPr>
        <p:spPr>
          <a:xfrm>
            <a:off x="2997640" y="765076"/>
            <a:ext cx="3335640" cy="1249699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loud Callout 59"/>
          <p:cNvSpPr/>
          <p:nvPr/>
        </p:nvSpPr>
        <p:spPr>
          <a:xfrm>
            <a:off x="7593106" y="1039943"/>
            <a:ext cx="3390031" cy="859367"/>
          </a:xfrm>
          <a:prstGeom prst="cloudCallout">
            <a:avLst>
              <a:gd name="adj1" fmla="val -16021"/>
              <a:gd name="adj2" fmla="val 81451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359167" y="5346215"/>
            <a:ext cx="2733575" cy="779646"/>
          </a:xfrm>
          <a:prstGeom prst="roundRect">
            <a:avLst/>
          </a:prstGeom>
          <a:solidFill>
            <a:srgbClr val="FFFF99"/>
          </a:solidFill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+ 5 = 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63" b="53333" l="11458" r="21771">
                        <a14:foregroundMark x1="17135" y1="41667" x2="17135" y2="41667"/>
                        <a14:foregroundMark x1="17344" y1="41667" x2="17344" y2="41667"/>
                        <a14:foregroundMark x1="17188" y1="41481" x2="17188" y2="41481"/>
                        <a14:foregroundMark x1="17500" y1="41389" x2="17500" y2="41389"/>
                      </a14:backgroundRemoval>
                    </a14:imgEffect>
                  </a14:imgLayer>
                </a14:imgProps>
              </a:ext>
            </a:extLst>
          </a:blip>
          <a:srcRect l="11765" t="32876" r="78039" b="46296"/>
          <a:stretch/>
        </p:blipFill>
        <p:spPr>
          <a:xfrm flipH="1">
            <a:off x="10509255" y="0"/>
            <a:ext cx="1531299" cy="1705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463" b="91481" l="10833" r="18646"/>
                    </a14:imgEffect>
                  </a14:imgLayer>
                </a14:imgProps>
              </a:ext>
            </a:extLst>
          </a:blip>
          <a:srcRect l="11079" t="70175" r="78725" b="8997"/>
          <a:stretch/>
        </p:blipFill>
        <p:spPr>
          <a:xfrm>
            <a:off x="0" y="4984595"/>
            <a:ext cx="1527084" cy="175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697"/>
            <a:ext cx="2360182" cy="95382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53762" y="1482119"/>
            <a:ext cx="4713910" cy="634150"/>
            <a:chOff x="353762" y="1482119"/>
            <a:chExt cx="4713910" cy="6341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62" y="1482123"/>
              <a:ext cx="466382" cy="6218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370" y="1494426"/>
              <a:ext cx="466382" cy="62184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65" y="1494425"/>
              <a:ext cx="466382" cy="6218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75" y="1482122"/>
              <a:ext cx="466382" cy="62184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277" y="1494425"/>
              <a:ext cx="466382" cy="62184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382" y="1482121"/>
              <a:ext cx="466382" cy="62184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487" y="1482120"/>
              <a:ext cx="466382" cy="62184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592" y="1482119"/>
              <a:ext cx="466382" cy="62184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290" y="1494425"/>
              <a:ext cx="466382" cy="621843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6349713" y="1526965"/>
            <a:ext cx="3091248" cy="544455"/>
            <a:chOff x="6349713" y="1526965"/>
            <a:chExt cx="3091248" cy="5444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713" y="1539271"/>
              <a:ext cx="532149" cy="5321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242" y="1539271"/>
              <a:ext cx="532149" cy="53214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754" y="1526965"/>
              <a:ext cx="532149" cy="53214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0283" y="1539271"/>
              <a:ext cx="532149" cy="53214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8812" y="1526967"/>
              <a:ext cx="532149" cy="532149"/>
            </a:xfrm>
            <a:prstGeom prst="rect">
              <a:avLst/>
            </a:prstGeom>
          </p:spPr>
        </p:pic>
      </p:grpSp>
      <p:sp>
        <p:nvSpPr>
          <p:cNvPr id="36" name="Circular Arrow 35"/>
          <p:cNvSpPr/>
          <p:nvPr/>
        </p:nvSpPr>
        <p:spPr>
          <a:xfrm flipV="1">
            <a:off x="2391156" y="599844"/>
            <a:ext cx="4711997" cy="2629671"/>
          </a:xfrm>
          <a:prstGeom prst="circularArrow">
            <a:avLst>
              <a:gd name="adj1" fmla="val 0"/>
              <a:gd name="adj2" fmla="val 261493"/>
              <a:gd name="adj3" fmla="val 20170843"/>
              <a:gd name="adj4" fmla="val 11880798"/>
              <a:gd name="adj5" fmla="val 388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 rot="5400000">
            <a:off x="2516922" y="-113239"/>
            <a:ext cx="430290" cy="4671210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349713" y="2116268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93296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1154" y="234160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01942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50484" y="209165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976718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ircular Arrow 46"/>
          <p:cNvSpPr/>
          <p:nvPr/>
        </p:nvSpPr>
        <p:spPr>
          <a:xfrm flipV="1">
            <a:off x="6589138" y="2114200"/>
            <a:ext cx="751401" cy="764953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781723" y="176221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+ 5 = 14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ircular Arrow 50"/>
          <p:cNvSpPr/>
          <p:nvPr/>
        </p:nvSpPr>
        <p:spPr>
          <a:xfrm flipV="1">
            <a:off x="7226241" y="2150921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ircular Arrow 51"/>
          <p:cNvSpPr/>
          <p:nvPr/>
        </p:nvSpPr>
        <p:spPr>
          <a:xfrm flipV="1">
            <a:off x="7894582" y="2185575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ircular Arrow 52"/>
          <p:cNvSpPr/>
          <p:nvPr/>
        </p:nvSpPr>
        <p:spPr>
          <a:xfrm flipV="1">
            <a:off x="8540715" y="2209077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92976" y="3401458"/>
            <a:ext cx="8040586" cy="3365057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1669560" y="3947532"/>
            <a:ext cx="2866413" cy="1226634"/>
            <a:chOff x="1669560" y="3947532"/>
            <a:chExt cx="2866413" cy="1226634"/>
          </a:xfrm>
        </p:grpSpPr>
        <p:sp>
          <p:nvSpPr>
            <p:cNvPr id="59" name="Rectangle 58"/>
            <p:cNvSpPr/>
            <p:nvPr/>
          </p:nvSpPr>
          <p:spPr>
            <a:xfrm>
              <a:off x="1669560" y="3947532"/>
              <a:ext cx="2866413" cy="1226634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523" y="3948845"/>
              <a:ext cx="466382" cy="621843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557" y="3948398"/>
              <a:ext cx="466382" cy="62184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27" y="3947532"/>
              <a:ext cx="466382" cy="62184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929" y="3955094"/>
              <a:ext cx="466382" cy="62184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890" y="4483269"/>
              <a:ext cx="466382" cy="62184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924" y="4482822"/>
              <a:ext cx="466382" cy="62184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494" y="4481956"/>
              <a:ext cx="466382" cy="62184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296" y="4489518"/>
              <a:ext cx="466382" cy="62184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569" y="4489518"/>
              <a:ext cx="466382" cy="621843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5113269" y="3910747"/>
            <a:ext cx="3532713" cy="726145"/>
            <a:chOff x="5113269" y="3910747"/>
            <a:chExt cx="3532713" cy="726145"/>
          </a:xfrm>
        </p:grpSpPr>
        <p:sp>
          <p:nvSpPr>
            <p:cNvPr id="70" name="Rectangle 69"/>
            <p:cNvSpPr/>
            <p:nvPr/>
          </p:nvSpPr>
          <p:spPr>
            <a:xfrm>
              <a:off x="5113269" y="3910747"/>
              <a:ext cx="3532713" cy="726145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52" y="3992378"/>
              <a:ext cx="532149" cy="532149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385" y="3967998"/>
              <a:ext cx="532149" cy="532149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098" y="3957369"/>
              <a:ext cx="532149" cy="532149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548" y="3967958"/>
              <a:ext cx="532149" cy="532149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2714" y="3973458"/>
              <a:ext cx="532149" cy="532149"/>
            </a:xfrm>
            <a:prstGeom prst="rect">
              <a:avLst/>
            </a:prstGeom>
          </p:spPr>
        </p:pic>
      </p:grpSp>
      <p:cxnSp>
        <p:nvCxnSpPr>
          <p:cNvPr id="86" name="Straight Connector 85"/>
          <p:cNvCxnSpPr/>
          <p:nvPr/>
        </p:nvCxnSpPr>
        <p:spPr>
          <a:xfrm>
            <a:off x="5832781" y="3910747"/>
            <a:ext cx="0" cy="726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895324" y="3489648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787520" y="345457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669560" y="5319688"/>
            <a:ext cx="2866413" cy="1226634"/>
            <a:chOff x="1669560" y="3947532"/>
            <a:chExt cx="2866413" cy="1226634"/>
          </a:xfrm>
        </p:grpSpPr>
        <p:sp>
          <p:nvSpPr>
            <p:cNvPr id="92" name="Rectangle 91"/>
            <p:cNvSpPr/>
            <p:nvPr/>
          </p:nvSpPr>
          <p:spPr>
            <a:xfrm>
              <a:off x="1669560" y="3947532"/>
              <a:ext cx="2866413" cy="1226634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523" y="3948845"/>
              <a:ext cx="466382" cy="621843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557" y="3948398"/>
              <a:ext cx="466382" cy="621843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27" y="3947532"/>
              <a:ext cx="466382" cy="621843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929" y="3955094"/>
              <a:ext cx="466382" cy="621843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890" y="4483269"/>
              <a:ext cx="466382" cy="621843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924" y="4482822"/>
              <a:ext cx="466382" cy="621843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494" y="4481956"/>
              <a:ext cx="466382" cy="621843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296" y="4489518"/>
              <a:ext cx="466382" cy="621843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569" y="4489518"/>
              <a:ext cx="466382" cy="621843"/>
            </a:xfrm>
            <a:prstGeom prst="rect">
              <a:avLst/>
            </a:prstGeom>
          </p:spPr>
        </p:pic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85" y="5411975"/>
            <a:ext cx="532149" cy="532149"/>
          </a:xfrm>
          <a:prstGeom prst="rect">
            <a:avLst/>
          </a:prstGeom>
        </p:spPr>
      </p:pic>
      <p:grpSp>
        <p:nvGrpSpPr>
          <p:cNvPr id="103" name="Group 102"/>
          <p:cNvGrpSpPr/>
          <p:nvPr/>
        </p:nvGrpSpPr>
        <p:grpSpPr>
          <a:xfrm>
            <a:off x="5894934" y="5364306"/>
            <a:ext cx="2688497" cy="726145"/>
            <a:chOff x="5836870" y="3910747"/>
            <a:chExt cx="2809111" cy="726145"/>
          </a:xfrm>
        </p:grpSpPr>
        <p:sp>
          <p:nvSpPr>
            <p:cNvPr id="104" name="Rectangle 103"/>
            <p:cNvSpPr/>
            <p:nvPr/>
          </p:nvSpPr>
          <p:spPr>
            <a:xfrm>
              <a:off x="5836870" y="3910747"/>
              <a:ext cx="2809111" cy="726145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705" y="3998299"/>
              <a:ext cx="532149" cy="532149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735" y="3998884"/>
              <a:ext cx="532149" cy="532149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238" y="3986136"/>
              <a:ext cx="532149" cy="532149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415" y="3964587"/>
              <a:ext cx="532149" cy="532149"/>
            </a:xfrm>
            <a:prstGeom prst="rect">
              <a:avLst/>
            </a:prstGeom>
          </p:spPr>
        </p:pic>
      </p:grpSp>
      <p:cxnSp>
        <p:nvCxnSpPr>
          <p:cNvPr id="111" name="Straight Arrow Connector 110"/>
          <p:cNvCxnSpPr/>
          <p:nvPr/>
        </p:nvCxnSpPr>
        <p:spPr>
          <a:xfrm flipH="1">
            <a:off x="4535973" y="4636892"/>
            <a:ext cx="914953" cy="10688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7191743" y="4625741"/>
            <a:ext cx="1" cy="7196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833992" y="6463836"/>
            <a:ext cx="5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Circular Arrow 114"/>
          <p:cNvSpPr/>
          <p:nvPr/>
        </p:nvSpPr>
        <p:spPr>
          <a:xfrm rot="5400000" flipV="1">
            <a:off x="1100754" y="4749871"/>
            <a:ext cx="1304879" cy="943888"/>
          </a:xfrm>
          <a:prstGeom prst="circularArrow">
            <a:avLst>
              <a:gd name="adj1" fmla="val 0"/>
              <a:gd name="adj2" fmla="val 261493"/>
              <a:gd name="adj3" fmla="val 20170843"/>
              <a:gd name="adj4" fmla="val 11880798"/>
              <a:gd name="adj5" fmla="val 388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83811" y="6315789"/>
            <a:ext cx="5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336705" y="3679914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5 = 1 + 4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9336705" y="4223443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 + 1 = 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292116" y="467199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+ 4 = 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9607514" y="519395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+ 5 = 14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40" grpId="0"/>
      <p:bldP spid="44" grpId="0"/>
      <p:bldP spid="45" grpId="0"/>
      <p:bldP spid="46" grpId="0"/>
      <p:bldP spid="47" grpId="0" animBg="1"/>
      <p:bldP spid="48" grpId="0" animBg="1"/>
      <p:bldP spid="51" grpId="0" animBg="1"/>
      <p:bldP spid="52" grpId="0" animBg="1"/>
      <p:bldP spid="53" grpId="0" animBg="1"/>
      <p:bldP spid="56" grpId="0" animBg="1"/>
      <p:bldP spid="88" grpId="0"/>
      <p:bldP spid="89" grpId="0"/>
      <p:bldP spid="114" grpId="0"/>
      <p:bldP spid="115" grpId="0" animBg="1"/>
      <p:bldP spid="116" grpId="0"/>
      <p:bldP spid="117" grpId="0"/>
      <p:bldP spid="118" grpId="0"/>
      <p:bldP spid="119" grpId="0"/>
      <p:bldP spid="1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8956593" y="4263162"/>
            <a:ext cx="2112570" cy="44594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+ 6 =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8632" y="119387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3386" y="1293658"/>
            <a:ext cx="2524125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 + 6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n 17"/>
          <p:cNvSpPr/>
          <p:nvPr/>
        </p:nvSpPr>
        <p:spPr>
          <a:xfrm>
            <a:off x="5115440" y="2791494"/>
            <a:ext cx="72814" cy="1762125"/>
          </a:xfrm>
          <a:prstGeom prst="can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6007101" y="4068648"/>
            <a:ext cx="478224" cy="1537098"/>
          </a:xfrm>
          <a:prstGeom prst="rightBrace">
            <a:avLst>
              <a:gd name="adj1" fmla="val 57056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3030364" y="3224352"/>
            <a:ext cx="478224" cy="3185773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60439" y="5029479"/>
            <a:ext cx="9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9379" y="182599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05364" y="5094959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8738" y="1843001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58150" y="211455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550455" y="2422952"/>
            <a:ext cx="2887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Tách</a:t>
            </a:r>
            <a:r>
              <a:rPr lang="en-US" sz="2400" dirty="0" smtClean="0"/>
              <a:t>: 6 = 1 + 5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9 + 	       =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10 +        =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9500123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368878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561881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626749" y="426316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7566" y="507084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ight Brace 40"/>
          <p:cNvSpPr/>
          <p:nvPr/>
        </p:nvSpPr>
        <p:spPr>
          <a:xfrm rot="5400000">
            <a:off x="4177441" y="2900419"/>
            <a:ext cx="478224" cy="5349708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448853" y="5770954"/>
            <a:ext cx="237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+ 5 = 15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510424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314648" y="3122347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359147" y="3730214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560464" y="3727961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333748" y="3668140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571890" y="4268236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组合 23"/>
          <p:cNvGrpSpPr/>
          <p:nvPr/>
        </p:nvGrpSpPr>
        <p:grpSpPr>
          <a:xfrm>
            <a:off x="0" y="6138087"/>
            <a:ext cx="12203723" cy="1123362"/>
            <a:chOff x="-17585" y="5729324"/>
            <a:chExt cx="12203723" cy="1123362"/>
          </a:xfrm>
        </p:grpSpPr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1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1620847" y="2316214"/>
            <a:ext cx="5393915" cy="2279140"/>
            <a:chOff x="1629856" y="2486738"/>
            <a:chExt cx="5393915" cy="2279140"/>
          </a:xfrm>
        </p:grpSpPr>
        <p:sp>
          <p:nvSpPr>
            <p:cNvPr id="19" name="Can 18"/>
            <p:cNvSpPr/>
            <p:nvPr/>
          </p:nvSpPr>
          <p:spPr>
            <a:xfrm>
              <a:off x="5486673" y="2964964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>
              <a:off x="5865867" y="2964964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>
              <a:off x="6241835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n 21"/>
            <p:cNvSpPr/>
            <p:nvPr/>
          </p:nvSpPr>
          <p:spPr>
            <a:xfrm>
              <a:off x="6617803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n 22"/>
            <p:cNvSpPr/>
            <p:nvPr/>
          </p:nvSpPr>
          <p:spPr>
            <a:xfrm>
              <a:off x="6950957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Brace 26"/>
            <p:cNvSpPr/>
            <p:nvPr/>
          </p:nvSpPr>
          <p:spPr>
            <a:xfrm rot="16200000">
              <a:off x="5832021" y="1773211"/>
              <a:ext cx="478224" cy="1905277"/>
            </a:xfrm>
            <a:prstGeom prst="rightBrace">
              <a:avLst>
                <a:gd name="adj1" fmla="val 80957"/>
                <a:gd name="adj2" fmla="val 48583"/>
              </a:avLst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an 51"/>
            <p:cNvSpPr/>
            <p:nvPr/>
          </p:nvSpPr>
          <p:spPr>
            <a:xfrm>
              <a:off x="1698187" y="3003747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an 52"/>
            <p:cNvSpPr/>
            <p:nvPr/>
          </p:nvSpPr>
          <p:spPr>
            <a:xfrm>
              <a:off x="2059638" y="3003748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an 53"/>
            <p:cNvSpPr/>
            <p:nvPr/>
          </p:nvSpPr>
          <p:spPr>
            <a:xfrm>
              <a:off x="2407309" y="3003748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an 54"/>
            <p:cNvSpPr/>
            <p:nvPr/>
          </p:nvSpPr>
          <p:spPr>
            <a:xfrm>
              <a:off x="2730640" y="3003749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an 55"/>
            <p:cNvSpPr/>
            <p:nvPr/>
          </p:nvSpPr>
          <p:spPr>
            <a:xfrm>
              <a:off x="3025935" y="3003750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an 56"/>
            <p:cNvSpPr/>
            <p:nvPr/>
          </p:nvSpPr>
          <p:spPr>
            <a:xfrm>
              <a:off x="3361436" y="3003751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an 57"/>
            <p:cNvSpPr/>
            <p:nvPr/>
          </p:nvSpPr>
          <p:spPr>
            <a:xfrm>
              <a:off x="3696937" y="3003752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an 58"/>
            <p:cNvSpPr/>
            <p:nvPr/>
          </p:nvSpPr>
          <p:spPr>
            <a:xfrm>
              <a:off x="3997469" y="3003752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an 59"/>
            <p:cNvSpPr/>
            <p:nvPr/>
          </p:nvSpPr>
          <p:spPr>
            <a:xfrm>
              <a:off x="4295126" y="3003753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Brace 61"/>
            <p:cNvSpPr/>
            <p:nvPr/>
          </p:nvSpPr>
          <p:spPr>
            <a:xfrm rot="16200000">
              <a:off x="2793988" y="1361388"/>
              <a:ext cx="478224" cy="2806488"/>
            </a:xfrm>
            <a:prstGeom prst="rightBrace">
              <a:avLst>
                <a:gd name="adj1" fmla="val 80957"/>
                <a:gd name="adj2" fmla="val 48583"/>
              </a:avLst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74" y="191124"/>
            <a:ext cx="2059590" cy="2059590"/>
          </a:xfrm>
          <a:prstGeom prst="rect">
            <a:avLst/>
          </a:prstGeom>
        </p:spPr>
      </p:pic>
      <p:pic>
        <p:nvPicPr>
          <p:cNvPr id="65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60" y="5160744"/>
            <a:ext cx="1865116" cy="1697256"/>
          </a:xfrm>
          <a:prstGeom prst="rect">
            <a:avLst/>
          </a:prstGeom>
        </p:spPr>
      </p:pic>
      <p:sp>
        <p:nvSpPr>
          <p:cNvPr id="67" name="Text Box 1"/>
          <p:cNvSpPr txBox="1"/>
          <p:nvPr/>
        </p:nvSpPr>
        <p:spPr>
          <a:xfrm>
            <a:off x="4134303" y="6668415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9921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02813 0.003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8" grpId="1" animBg="1"/>
      <p:bldP spid="25" grpId="0" animBg="1"/>
      <p:bldP spid="26" grpId="0" animBg="1"/>
      <p:bldP spid="28" grpId="0"/>
      <p:bldP spid="29" grpId="0"/>
      <p:bldP spid="30" grpId="0"/>
      <p:bldP spid="31" grpId="0"/>
      <p:bldP spid="40" grpId="0"/>
      <p:bldP spid="40" grpId="1"/>
      <p:bldP spid="41" grpId="0" animBg="1"/>
      <p:bldP spid="42" grpId="0"/>
      <p:bldP spid="43" grpId="0" animBg="1"/>
      <p:bldP spid="44" grpId="0" animBg="1"/>
      <p:bldP spid="46" grpId="0" animBg="1"/>
      <p:bldP spid="47" grpId="0" animBg="1"/>
      <p:bldP spid="48" grpId="0" animBg="1"/>
      <p:bldP spid="67" grpId="0"/>
      <p:bldP spid="6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8956593" y="4263162"/>
            <a:ext cx="2112570" cy="44594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+ 6 =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6097" y="42374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572" y="549135"/>
            <a:ext cx="2524125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 + 6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6175941" y="3196833"/>
            <a:ext cx="258097" cy="1106206"/>
          </a:xfrm>
          <a:prstGeom prst="rightBrace">
            <a:avLst>
              <a:gd name="adj1" fmla="val 57056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3263098" y="2565053"/>
            <a:ext cx="478224" cy="2543842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195324" y="4068715"/>
            <a:ext cx="9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79864" y="1545643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5208" y="3975694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1372" y="156557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58150" y="211455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641379" y="2456060"/>
            <a:ext cx="2887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Tách</a:t>
            </a:r>
            <a:r>
              <a:rPr lang="en-US" sz="2400" dirty="0" smtClean="0"/>
              <a:t>: 6 = 2 +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9 + 	       =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10 +        =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9500123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368878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561881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626749" y="426316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78458" y="399199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ight Brace 40"/>
          <p:cNvSpPr/>
          <p:nvPr/>
        </p:nvSpPr>
        <p:spPr>
          <a:xfrm rot="5400000">
            <a:off x="4434441" y="2091617"/>
            <a:ext cx="478224" cy="4886528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715632" y="4780400"/>
            <a:ext cx="237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+ 4 = 14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515308" y="31644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348966" y="3159251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359147" y="3730214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567035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351730" y="3702186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580801" y="4286243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1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64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74" y="191124"/>
            <a:ext cx="2059590" cy="2059590"/>
          </a:xfrm>
          <a:prstGeom prst="rect">
            <a:avLst/>
          </a:prstGeom>
        </p:spPr>
      </p:pic>
      <p:pic>
        <p:nvPicPr>
          <p:cNvPr id="65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208216" y="2298246"/>
            <a:ext cx="639869" cy="78923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093088" y="2243751"/>
            <a:ext cx="616522" cy="76043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751888" y="2287662"/>
            <a:ext cx="639869" cy="78923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6350067" y="2287662"/>
            <a:ext cx="639869" cy="78923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208216" y="2941888"/>
            <a:ext cx="639869" cy="78923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751888" y="2931304"/>
            <a:ext cx="639869" cy="78923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6350067" y="2931304"/>
            <a:ext cx="639869" cy="7892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634168" y="2263278"/>
            <a:ext cx="616522" cy="7604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163714" y="2272333"/>
            <a:ext cx="616522" cy="760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687555" y="2263277"/>
            <a:ext cx="616522" cy="760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053230" y="2958671"/>
            <a:ext cx="616522" cy="760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594310" y="2978198"/>
            <a:ext cx="616522" cy="7604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123856" y="2987253"/>
            <a:ext cx="616522" cy="76043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647697" y="2978197"/>
            <a:ext cx="616522" cy="760433"/>
          </a:xfrm>
          <a:prstGeom prst="rect">
            <a:avLst/>
          </a:prstGeom>
        </p:spPr>
      </p:pic>
      <p:sp>
        <p:nvSpPr>
          <p:cNvPr id="82" name="Right Brace 81"/>
          <p:cNvSpPr/>
          <p:nvPr/>
        </p:nvSpPr>
        <p:spPr>
          <a:xfrm rot="16200000">
            <a:off x="3035351" y="1090537"/>
            <a:ext cx="357908" cy="2250846"/>
          </a:xfrm>
          <a:prstGeom prst="rightBrace">
            <a:avLst>
              <a:gd name="adj1" fmla="val 109135"/>
              <a:gd name="adj2" fmla="val 50721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Brace 82"/>
          <p:cNvSpPr/>
          <p:nvPr/>
        </p:nvSpPr>
        <p:spPr>
          <a:xfrm rot="16200000">
            <a:off x="5942201" y="1398860"/>
            <a:ext cx="360451" cy="1609503"/>
          </a:xfrm>
          <a:prstGeom prst="rightBrace">
            <a:avLst>
              <a:gd name="adj1" fmla="val 109135"/>
              <a:gd name="adj2" fmla="val 50721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10517483" y="2562281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8112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6967 -0.001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9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6784 0.0018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  <p:bldP spid="28" grpId="0"/>
      <p:bldP spid="29" grpId="0"/>
      <p:bldP spid="30" grpId="0"/>
      <p:bldP spid="31" grpId="0"/>
      <p:bldP spid="40" grpId="0"/>
      <p:bldP spid="40" grpId="1"/>
      <p:bldP spid="41" grpId="0" animBg="1"/>
      <p:bldP spid="42" grpId="0"/>
      <p:bldP spid="43" grpId="0" animBg="1"/>
      <p:bldP spid="44" grpId="0" animBg="1"/>
      <p:bldP spid="46" grpId="0" animBg="1"/>
      <p:bldP spid="47" grpId="0" animBg="1"/>
      <p:bldP spid="48" grpId="0" animBg="1"/>
      <p:bldP spid="84" grpId="0" animBg="1"/>
      <p:bldP spid="85" grpId="0"/>
      <p:bldP spid="8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6097" y="42374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072" y="576909"/>
            <a:ext cx="22260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 + 2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28582" y="1623622"/>
            <a:ext cx="2733575" cy="779646"/>
          </a:xfrm>
          <a:prstGeom prst="roundRect">
            <a:avLst/>
          </a:prstGeom>
          <a:solidFill>
            <a:srgbClr val="FFFF99"/>
          </a:solidFill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+ 2 =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81304" y="1719445"/>
            <a:ext cx="612666" cy="5879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72123" y="1592980"/>
            <a:ext cx="5671863" cy="779646"/>
            <a:chOff x="1085072" y="1376413"/>
            <a:chExt cx="5777741" cy="779646"/>
          </a:xfrm>
        </p:grpSpPr>
        <p:sp>
          <p:nvSpPr>
            <p:cNvPr id="9" name="Rounded Rectangle 8"/>
            <p:cNvSpPr/>
            <p:nvPr/>
          </p:nvSpPr>
          <p:spPr>
            <a:xfrm>
              <a:off x="1085072" y="1376413"/>
              <a:ext cx="5777741" cy="779646"/>
            </a:xfrm>
            <a:prstGeom prst="roundRect">
              <a:avLst/>
            </a:prstGeom>
            <a:noFill/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softEdge rad="6350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9, 10,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03104" y="1515980"/>
              <a:ext cx="568384" cy="54425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Circular Arrow 31"/>
          <p:cNvSpPr/>
          <p:nvPr/>
        </p:nvSpPr>
        <p:spPr>
          <a:xfrm>
            <a:off x="2609441" y="1405290"/>
            <a:ext cx="558265" cy="712268"/>
          </a:xfrm>
          <a:prstGeom prst="circular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>
            <a:off x="3167706" y="1405290"/>
            <a:ext cx="558265" cy="712268"/>
          </a:xfrm>
          <a:prstGeom prst="circular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66436" y="1720816"/>
            <a:ext cx="612666" cy="5879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7561" y="2465191"/>
            <a:ext cx="83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12203"/>
              </p:ext>
            </p:extLst>
          </p:nvPr>
        </p:nvGraphicFramePr>
        <p:xfrm>
          <a:off x="1569988" y="2525045"/>
          <a:ext cx="9306558" cy="333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33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77792" y="2588735"/>
            <a:ext cx="22260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 + 3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89979" y="3300152"/>
            <a:ext cx="2887203" cy="2231058"/>
            <a:chOff x="2282369" y="3301930"/>
            <a:chExt cx="2887203" cy="2231058"/>
          </a:xfrm>
        </p:grpSpPr>
        <p:sp>
          <p:nvSpPr>
            <p:cNvPr id="38" name="TextBox 37"/>
            <p:cNvSpPr txBox="1"/>
            <p:nvPr/>
          </p:nvSpPr>
          <p:spPr>
            <a:xfrm>
              <a:off x="2282369" y="3301930"/>
              <a:ext cx="2887203" cy="2060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3 = 1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	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+     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303337" y="3925521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064214" y="3936478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83686" y="445870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58476" y="448043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22074" y="5071323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+ 3 =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716539" y="509085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3311092" y="3932126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013976" y="3900707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269403" y="4399027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013976" y="4405675"/>
            <a:ext cx="489049" cy="4649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700058" y="5059969"/>
            <a:ext cx="689062" cy="4443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38785" y="3403652"/>
            <a:ext cx="2887203" cy="2123658"/>
            <a:chOff x="2295521" y="3454113"/>
            <a:chExt cx="2887203" cy="2123658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288720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7 =         +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	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+     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3278043" y="4019805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030358" y="4019805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8515" y="4529117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048851" y="451893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22074" y="5071323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+ 7 =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716539" y="509085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407544" y="2652707"/>
            <a:ext cx="2226020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 + 7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653369" y="34748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9422230" y="346993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929636" y="397441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673622" y="3923743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900090" y="4484392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653830" y="4462254"/>
            <a:ext cx="489049" cy="4649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228238" y="5012075"/>
            <a:ext cx="689062" cy="4443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662635" y="34650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377730" y="3465045"/>
            <a:ext cx="4445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71" name="Text Box 1"/>
          <p:cNvSpPr txBox="1"/>
          <p:nvPr/>
        </p:nvSpPr>
        <p:spPr>
          <a:xfrm>
            <a:off x="4654757" y="6331789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280" y="65018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607752"/>
            <a:ext cx="1865116" cy="16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2" grpId="0" animBg="1"/>
      <p:bldP spid="33" grpId="0" animBg="1"/>
      <p:bldP spid="7" grpId="0" animBg="1"/>
      <p:bldP spid="34" grpId="0"/>
      <p:bldP spid="37" grpId="0" animBg="1"/>
      <p:bldP spid="39" grpId="0" animBg="1"/>
      <p:bldP spid="40" grpId="0" animBg="1"/>
      <p:bldP spid="43" grpId="0" animBg="1"/>
      <p:bldP spid="49" grpId="0" animBg="1"/>
      <p:bldP spid="41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室内&#10;&#10;已生成高可信度的说明">
            <a:extLst>
              <a:ext uri="{FF2B5EF4-FFF2-40B4-BE49-F238E27FC236}">
                <a16:creationId xmlns:a16="http://schemas.microsoft.com/office/drawing/2014/main" id="{12552B51-7BE4-4DFD-9A28-F08D8DEFA9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1" y="0"/>
            <a:ext cx="10453898" cy="664612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810207" y="1274968"/>
            <a:ext cx="4091197" cy="2360663"/>
            <a:chOff x="1810207" y="1274968"/>
            <a:chExt cx="4091197" cy="2360663"/>
          </a:xfrm>
        </p:grpSpPr>
        <p:grpSp>
          <p:nvGrpSpPr>
            <p:cNvPr id="27" name="Group 26"/>
            <p:cNvGrpSpPr/>
            <p:nvPr/>
          </p:nvGrpSpPr>
          <p:grpSpPr>
            <a:xfrm>
              <a:off x="1810207" y="1274968"/>
              <a:ext cx="4091197" cy="2360663"/>
              <a:chOff x="1886239" y="1246761"/>
              <a:chExt cx="4091197" cy="2360663"/>
            </a:xfrm>
          </p:grpSpPr>
          <p:grpSp>
            <p:nvGrpSpPr>
              <p:cNvPr id="4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1886239" y="1535899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3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54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PA_组合 10">
                <a:extLst>
                  <a:ext uri="{FF2B5EF4-FFF2-40B4-BE49-F238E27FC236}">
                    <a16:creationId xmlns:a16="http://schemas.microsoft.com/office/drawing/2014/main" id="{5B34DD02-71EC-4BF1-8902-BABA2C8B4E4D}"/>
                  </a:ext>
                </a:extLst>
              </p:cNvPr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1902668" y="1246761"/>
                <a:ext cx="4074768" cy="1498600"/>
                <a:chOff x="1902668" y="1246761"/>
                <a:chExt cx="4074768" cy="1498600"/>
              </a:xfrm>
            </p:grpSpPr>
            <p:pic>
              <p:nvPicPr>
                <p:cNvPr id="6" name="图片 5">
                  <a:extLst>
                    <a:ext uri="{FF2B5EF4-FFF2-40B4-BE49-F238E27FC236}">
                      <a16:creationId xmlns:a16="http://schemas.microsoft.com/office/drawing/2014/main" id="{A9069336-D689-4F5A-B75B-0550441BEE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98" t="5227" r="66872" b="47674"/>
                <a:stretch/>
              </p:blipFill>
              <p:spPr>
                <a:xfrm>
                  <a:off x="1902668" y="1246761"/>
                  <a:ext cx="1211832" cy="1498600"/>
                </a:xfrm>
                <a:prstGeom prst="rect">
                  <a:avLst/>
                </a:prstGeom>
              </p:spPr>
            </p:pic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0E354FE5-B468-4365-BE68-82C9D431F505}"/>
                    </a:ext>
                  </a:extLst>
                </p:cNvPr>
                <p:cNvSpPr txBox="1"/>
                <p:nvPr/>
              </p:nvSpPr>
              <p:spPr>
                <a:xfrm>
                  <a:off x="2951321" y="1814439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36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2728351" y="2331585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+ 3 = ? 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88176" y="1299908"/>
            <a:ext cx="4447522" cy="2071525"/>
            <a:chOff x="5988176" y="1299908"/>
            <a:chExt cx="4447522" cy="2071525"/>
          </a:xfrm>
        </p:grpSpPr>
        <p:grpSp>
          <p:nvGrpSpPr>
            <p:cNvPr id="28" name="Group 27"/>
            <p:cNvGrpSpPr/>
            <p:nvPr/>
          </p:nvGrpSpPr>
          <p:grpSpPr>
            <a:xfrm>
              <a:off x="5988176" y="1299908"/>
              <a:ext cx="4447522" cy="2071525"/>
              <a:chOff x="6118114" y="1285614"/>
              <a:chExt cx="4447522" cy="2071525"/>
            </a:xfrm>
          </p:grpSpPr>
          <p:grpSp>
            <p:nvGrpSpPr>
              <p:cNvPr id="12" name="PA_组合 11">
                <a:extLst>
                  <a:ext uri="{FF2B5EF4-FFF2-40B4-BE49-F238E27FC236}">
                    <a16:creationId xmlns:a16="http://schemas.microsoft.com/office/drawing/2014/main" id="{36A1FA41-4630-4869-8617-2A31C9776620}"/>
                  </a:ext>
                </a:extLst>
              </p:cNvPr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6118114" y="1782422"/>
                <a:ext cx="4447522" cy="1386617"/>
                <a:chOff x="5918822" y="2052052"/>
                <a:chExt cx="4447522" cy="1386617"/>
              </a:xfrm>
            </p:grpSpPr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7A73AA0-F506-4D61-BA8E-3AAC1F1D55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81" t="50582" r="62197" b="4354"/>
                <a:stretch/>
              </p:blipFill>
              <p:spPr>
                <a:xfrm>
                  <a:off x="5918822" y="2052052"/>
                  <a:ext cx="1422401" cy="1386617"/>
                </a:xfrm>
                <a:prstGeom prst="rect">
                  <a:avLst/>
                </a:prstGeom>
              </p:spPr>
            </p:pic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DBA908A-5ADC-4724-8B81-4159278D0598}"/>
                    </a:ext>
                  </a:extLst>
                </p:cNvPr>
                <p:cNvSpPr txBox="1"/>
                <p:nvPr/>
              </p:nvSpPr>
              <p:spPr>
                <a:xfrm>
                  <a:off x="7340229" y="2460770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36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6829314" y="1285614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19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0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54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7683388" y="2130929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+ 5 = ? 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70389" y="3233842"/>
            <a:ext cx="4325611" cy="2335806"/>
            <a:chOff x="1770389" y="3233842"/>
            <a:chExt cx="4325611" cy="2335806"/>
          </a:xfrm>
        </p:grpSpPr>
        <p:grpSp>
          <p:nvGrpSpPr>
            <p:cNvPr id="29" name="Group 28"/>
            <p:cNvGrpSpPr/>
            <p:nvPr/>
          </p:nvGrpSpPr>
          <p:grpSpPr>
            <a:xfrm>
              <a:off x="1770389" y="3233842"/>
              <a:ext cx="4325611" cy="2335806"/>
              <a:chOff x="2028354" y="3164719"/>
              <a:chExt cx="4325611" cy="2335806"/>
            </a:xfrm>
          </p:grpSpPr>
          <p:grpSp>
            <p:nvGrpSpPr>
              <p:cNvPr id="13" name="PA_组合 12">
                <a:extLst>
                  <a:ext uri="{FF2B5EF4-FFF2-40B4-BE49-F238E27FC236}">
                    <a16:creationId xmlns:a16="http://schemas.microsoft.com/office/drawing/2014/main" id="{A92FC106-E89C-4B39-9958-9AF448185787}"/>
                  </a:ext>
                </a:extLst>
              </p:cNvPr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028354" y="3164719"/>
                <a:ext cx="4325611" cy="1266804"/>
                <a:chOff x="2028354" y="3164719"/>
                <a:chExt cx="4325611" cy="1266804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C2156627-9547-4ED6-B78C-DF08682F10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636" t="4355" r="3042" b="50581"/>
                <a:stretch/>
              </p:blipFill>
              <p:spPr>
                <a:xfrm>
                  <a:off x="2028354" y="3164719"/>
                  <a:ext cx="1299496" cy="1266804"/>
                </a:xfrm>
                <a:prstGeom prst="rect">
                  <a:avLst/>
                </a:prstGeom>
              </p:spPr>
            </p:pic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F93C2114-E23F-4A32-8F22-A6BE750FDD84}"/>
                    </a:ext>
                  </a:extLst>
                </p:cNvPr>
                <p:cNvSpPr txBox="1"/>
                <p:nvPr/>
              </p:nvSpPr>
              <p:spPr>
                <a:xfrm>
                  <a:off x="3327850" y="3696308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36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2460722" y="3429000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22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3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54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2971811" y="4215021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+ 4 = ? 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0276" y="3391120"/>
            <a:ext cx="4222808" cy="2110898"/>
            <a:chOff x="6350276" y="3391120"/>
            <a:chExt cx="4222808" cy="2110898"/>
          </a:xfrm>
        </p:grpSpPr>
        <p:grpSp>
          <p:nvGrpSpPr>
            <p:cNvPr id="30" name="Group 29"/>
            <p:cNvGrpSpPr/>
            <p:nvPr/>
          </p:nvGrpSpPr>
          <p:grpSpPr>
            <a:xfrm>
              <a:off x="6350276" y="3391120"/>
              <a:ext cx="4222808" cy="2110898"/>
              <a:chOff x="6143536" y="3626474"/>
              <a:chExt cx="4222808" cy="2110898"/>
            </a:xfrm>
          </p:grpSpPr>
          <p:grpSp>
            <p:nvGrpSpPr>
              <p:cNvPr id="17" name="PA_组合 16">
                <a:extLst>
                  <a:ext uri="{FF2B5EF4-FFF2-40B4-BE49-F238E27FC236}">
                    <a16:creationId xmlns:a16="http://schemas.microsoft.com/office/drawing/2014/main" id="{55401E78-B334-429A-9EE8-7ADAE213A1AF}"/>
                  </a:ext>
                </a:extLst>
              </p:cNvPr>
              <p:cNvGrpSpPr/>
              <p:nvPr>
                <p:custDataLst>
                  <p:tags r:id="rId2"/>
                </p:custDataLst>
              </p:nvPr>
            </p:nvGrpSpPr>
            <p:grpSpPr>
              <a:xfrm>
                <a:off x="6143536" y="3626474"/>
                <a:ext cx="4222808" cy="1299953"/>
                <a:chOff x="6143536" y="3626474"/>
                <a:chExt cx="4222808" cy="1299953"/>
              </a:xfrm>
            </p:grpSpPr>
            <p:pic>
              <p:nvPicPr>
                <p:cNvPr id="7" name="图片 6">
                  <a:extLst>
                    <a:ext uri="{FF2B5EF4-FFF2-40B4-BE49-F238E27FC236}">
                      <a16:creationId xmlns:a16="http://schemas.microsoft.com/office/drawing/2014/main" id="{68B7B782-9599-482C-B5DD-5BAAA5066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331" t="3192" r="34347" b="51744"/>
                <a:stretch/>
              </p:blipFill>
              <p:spPr>
                <a:xfrm>
                  <a:off x="6143536" y="3626474"/>
                  <a:ext cx="1333501" cy="1299953"/>
                </a:xfrm>
                <a:prstGeom prst="rect">
                  <a:avLst/>
                </a:prstGeom>
              </p:spPr>
            </p:pic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C57A5F6-6D9F-4396-9A57-0CE7826646AC}"/>
                    </a:ext>
                  </a:extLst>
                </p:cNvPr>
                <p:cNvSpPr txBox="1"/>
                <p:nvPr/>
              </p:nvSpPr>
              <p:spPr>
                <a:xfrm>
                  <a:off x="7340229" y="4078580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36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6648178" y="3665847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25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6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54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7640895" y="4261858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+ 8 = ? 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3886391" y="2336232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196768" y="4183980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890775" y="2059042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835567" y="4231329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1"/>
          <p:cNvSpPr txBox="1"/>
          <p:nvPr/>
        </p:nvSpPr>
        <p:spPr>
          <a:xfrm rot="16200000">
            <a:off x="8047125" y="280910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9862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/>
      <p:bldP spid="41" grpId="0" animBg="1"/>
      <p:bldP spid="42" grpId="0" animBg="1"/>
      <p:bldP spid="43" grpId="0" animBg="1"/>
      <p:bldP spid="45" grpId="0"/>
      <p:bldP spid="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479</Words>
  <Application>Microsoft Office PowerPoint</Application>
  <PresentationFormat>Widescreen</PresentationFormat>
  <Paragraphs>142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等线</vt:lpstr>
      <vt:lpstr>iCiel Cadena</vt:lpstr>
      <vt:lpstr>iCiel Crocante</vt:lpstr>
      <vt:lpstr>iCiel Cucho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35</cp:revision>
  <dcterms:created xsi:type="dcterms:W3CDTF">2021-05-28T09:26:39Z</dcterms:created>
  <dcterms:modified xsi:type="dcterms:W3CDTF">2021-06-02T09:35:38Z</dcterms:modified>
</cp:coreProperties>
</file>