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9" r:id="rId4"/>
    <p:sldId id="260" r:id="rId5"/>
    <p:sldId id="261" r:id="rId6"/>
    <p:sldId id="263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B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012372" y="3524827"/>
            <a:ext cx="2900228" cy="262222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012372" y="397137"/>
            <a:ext cx="2900228" cy="252615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76E8A5C-4204-4328-8141-243135616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22533" r="8413" b="19597"/>
          <a:stretch/>
        </p:blipFill>
        <p:spPr bwMode="auto">
          <a:xfrm>
            <a:off x="5703406" y="2335410"/>
            <a:ext cx="1996355" cy="19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53C82C-0E56-400F-A77A-DB45F64C1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1595801" y="471653"/>
            <a:ext cx="3167656" cy="37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A47A8ACD-7243-43E1-A0A0-9A5EE91CD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315613"/>
              </p:ext>
            </p:extLst>
          </p:nvPr>
        </p:nvGraphicFramePr>
        <p:xfrm>
          <a:off x="1030759" y="4665667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01E297C7-B54A-456C-830A-B70750193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33" y="4522590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sz="3600" dirty="0" smtClean="0">
                <a:latin typeface="+mj-lt"/>
              </a:rPr>
              <a:t>- Biết viết chữ hoa B (cỡ vừa và nhỏ); viết câu ứng dụng </a:t>
            </a:r>
            <a:r>
              <a:rPr lang="vi-VN" sz="3600" i="1" dirty="0" smtClean="0">
                <a:latin typeface="+mj-lt"/>
              </a:rPr>
              <a:t>Bạn bè chia sẻ ngọt bùi.</a:t>
            </a:r>
            <a:endParaRPr lang="vi-VN" sz="3600" dirty="0" smtClean="0">
              <a:latin typeface="+mj-lt"/>
            </a:endParaRPr>
          </a:p>
          <a:p>
            <a:pPr>
              <a:buNone/>
            </a:pPr>
            <a:r>
              <a:rPr lang="pl-PL" sz="3600" dirty="0" smtClean="0">
                <a:latin typeface="+mj-lt"/>
              </a:rPr>
              <a:t>- Thông qua các hoạt động học, HS phát triển năng lực tự chủ và tự học; năng lực giao tiếp hợp tác; năng lực giải quyết vấn đề và sáng tạo; năng lực ngôn ngữ; có tinh thần hợp tác trong khi làm việc nhóm</a:t>
            </a:r>
            <a:endParaRPr lang="vi-VN" sz="3600" dirty="0" smtClean="0">
              <a:latin typeface="+mj-lt"/>
            </a:endParaRPr>
          </a:p>
          <a:p>
            <a:pPr>
              <a:buNone/>
            </a:pPr>
            <a:r>
              <a:rPr lang="vi-VN" sz="3600" dirty="0" smtClean="0">
                <a:latin typeface="+mj-lt"/>
              </a:rPr>
              <a:t>- </a:t>
            </a:r>
            <a:r>
              <a:rPr lang="pl-PL" sz="3600" dirty="0" smtClean="0">
                <a:latin typeface="+mj-lt"/>
              </a:rPr>
              <a:t>Giáo dục ý thức trách nhiệm và tính cẩn thận khi viết bài</a:t>
            </a:r>
            <a:endParaRPr lang="vi-VN" sz="3600" dirty="0" smtClean="0">
              <a:latin typeface="+mj-lt"/>
            </a:endParaRPr>
          </a:p>
          <a:p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3895943" y="1784945"/>
            <a:ext cx="144000" cy="362631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4643120" y="749149"/>
            <a:ext cx="3215667" cy="170809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958" y="3013329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111760" y="18949"/>
            <a:ext cx="4640555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time</a:t>
            </a:r>
          </a:p>
          <a:p>
            <a:pPr>
              <a:lnSpc>
                <a:spcPct val="150000"/>
              </a:lnSpc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772" y="207258"/>
            <a:ext cx="2270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1460158" y="5672476"/>
            <a:ext cx="10157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cong.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3476843" y="5719995"/>
            <a:ext cx="475723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55DD6-2094-4B8F-9FA6-6885CEBAC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4212013" y="962842"/>
            <a:ext cx="3820668" cy="449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961B6C-97DC-4FEB-A927-705E53F7EB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7108113" y="1507631"/>
            <a:ext cx="771049" cy="933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9C045A-CB98-43EE-B48A-71986F21AB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6043852" y="22502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0301 L -0.02929 0.0257 L -0.04961 0.07385 L -0.05898 0.14236 L -0.05898 0.24051 L -0.05794 0.34792 L -0.06263 0.41366 L -0.07252 0.45255 L -0.08919 0.48403 L -0.11159 0.50255 L -0.12877 0.50903 L -0.15534 0.50996 L -0.18606 0.48496 L -0.19752 0.4544 L -0.20325 0.42477 L -0.20117 0.3831 L -0.19179 0.34144 L -0.17409 0.32385 L -0.14856 0.31644 L -0.12773 0.33681 L -0.11836 0.36366 L -0.11679 0.40162 " pathEditMode="relative" rAng="0" ptsTypes="AAAAAAAAAAAAAAAAAAAAAA">
                                      <p:cBhvr>
                                        <p:cTn id="3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49000" decel="5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3 L -0.00521 0.04375 L -0.01771 0.07245 L -0.03229 0.08542 L -0.04739 0.09375 L -0.06667 0.08634 L -0.07917 0.06412 L -0.08646 0.02523 L -0.08073 -0.02014 L -0.06354 -0.0581 L -0.03437 -0.08773 L 0.00729 -0.10162 L 0.05313 -0.09792 L 0.08073 -0.08588 L 0.10521 -0.04977 L 0.11458 -0.00347 L 0.11146 0.0456 L 0.09219 0.09468 L 0.06875 0.11968 L 0.0474 0.13079 L 0.02552 0.13727 L 0.01302 0.13727 L 0.00469 0.12431 L 0.00833 0.11134 L 0.03073 0.09838 L 0.05521 0.09838 L 0.08698 0.10949 L 0.10938 0.13171 L 0.13125 0.1706 L 0.14375 0.22894 L 0.14636 0.28264 L 0.13854 0.33912 L 0.12136 0.38079 L 0.10313 0.40023 L 0.08958 0.40579 L 0.07448 0.40486 L 0.05833 0.3919 L 0.04948 0.36505 L 0.04636 0.33171 L 0.05156 0.29375 L 0.06563 0.26968 L 0.08594 0.25394 " pathEditMode="relative" rAng="0" ptsTypes="AAAAAAAAAAAAAAAAAAAAAAAAAAAAAAAAAAAAAAAAAA">
                                      <p:cBhvr>
                                        <p:cTn id="55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  <p:bldP spid="25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282905" y="23478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</a:t>
            </a:r>
          </a:p>
        </p:txBody>
      </p:sp>
      <p:pic>
        <p:nvPicPr>
          <p:cNvPr id="2" name="Chữ hoa B">
            <a:hlinkClick r:id="" action="ppaction://media"/>
            <a:extLst>
              <a:ext uri="{FF2B5EF4-FFF2-40B4-BE49-F238E27FC236}">
                <a16:creationId xmlns:a16="http://schemas.microsoft.com/office/drawing/2014/main" id="{0B16E908-4613-497B-A236-554A04D929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065663" y="1134023"/>
            <a:ext cx="7762960" cy="49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328" y="578937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8145001" y="3725258"/>
            <a:ext cx="194847" cy="1707295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2174562" y="1189114"/>
            <a:ext cx="157383" cy="432029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777" y="399458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774918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985" y="3007584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477442" y="3189147"/>
            <a:ext cx="1536508" cy="63303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387" y="2579224"/>
            <a:ext cx="2794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2864969" y="884017"/>
            <a:ext cx="3231031" cy="118362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7">
            <a:extLst>
              <a:ext uri="{FF2B5EF4-FFF2-40B4-BE49-F238E27FC236}">
                <a16:creationId xmlns:a16="http://schemas.microsoft.com/office/drawing/2014/main" id="{70E04AC6-AD20-4E02-BE26-64FE2FFD7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22533" r="8413" b="19597"/>
          <a:stretch/>
        </p:blipFill>
        <p:spPr bwMode="auto">
          <a:xfrm>
            <a:off x="8339849" y="3277598"/>
            <a:ext cx="2407904" cy="23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CDF41C-8216-47BC-9797-EDEDB41B7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2436808" y="1082040"/>
            <a:ext cx="3820668" cy="449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B">
            <a:hlinkClick r:id="" action="ppaction://media"/>
            <a:extLst>
              <a:ext uri="{FF2B5EF4-FFF2-40B4-BE49-F238E27FC236}">
                <a16:creationId xmlns:a16="http://schemas.microsoft.com/office/drawing/2014/main" id="{55E0FCAE-30B5-4615-94CD-40B83A81E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b="10071"/>
          <a:stretch/>
        </p:blipFill>
        <p:spPr>
          <a:xfrm>
            <a:off x="2667000" y="345332"/>
            <a:ext cx="6858000" cy="61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313334"/>
              </p:ext>
            </p:extLst>
          </p:nvPr>
        </p:nvGraphicFramePr>
        <p:xfrm>
          <a:off x="2775369" y="434429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543" y="291352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4532BC-4AB0-4680-993B-4452A8B98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853861" y="3195738"/>
            <a:ext cx="1649531" cy="20793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C86FC20-4146-4A9A-9F07-4EDFBEB5DD5F}"/>
              </a:ext>
            </a:extLst>
          </p:cNvPr>
          <p:cNvGrpSpPr/>
          <p:nvPr/>
        </p:nvGrpSpPr>
        <p:grpSpPr>
          <a:xfrm>
            <a:off x="4100508" y="2434891"/>
            <a:ext cx="6774338" cy="2353330"/>
            <a:chOff x="3754849" y="1730426"/>
            <a:chExt cx="5525739" cy="1757031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id="{C00689C1-6928-49C6-8C41-987AA2D81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7871" y="2206808"/>
              <a:ext cx="4309436" cy="80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chia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sẻ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bùi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9" name="Cloud Callout 11">
              <a:extLst>
                <a:ext uri="{FF2B5EF4-FFF2-40B4-BE49-F238E27FC236}">
                  <a16:creationId xmlns:a16="http://schemas.microsoft.com/office/drawing/2014/main" id="{28094029-FC0F-4221-AC8A-D085F7560866}"/>
                </a:ext>
              </a:extLst>
            </p:cNvPr>
            <p:cNvSpPr/>
            <p:nvPr/>
          </p:nvSpPr>
          <p:spPr>
            <a:xfrm>
              <a:off x="3754849" y="1730426"/>
              <a:ext cx="5525739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F93E97E-26AE-4E0A-8476-B27C1B80EC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393" y="867974"/>
            <a:ext cx="2798307" cy="2780017"/>
          </a:xfrm>
          <a:prstGeom prst="rect">
            <a:avLst/>
          </a:prstGeom>
        </p:spPr>
      </p:pic>
      <p:sp>
        <p:nvSpPr>
          <p:cNvPr id="21" name="Text Box 1736">
            <a:extLst>
              <a:ext uri="{FF2B5EF4-FFF2-40B4-BE49-F238E27FC236}">
                <a16:creationId xmlns:a16="http://schemas.microsoft.com/office/drawing/2014/main" id="{C8081D32-CBA7-4616-A566-1F24744B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543" y="2132792"/>
            <a:ext cx="87458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nỗi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nhau, cùng hưởng với nhau, không kể ít hay nhiều.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4EDFD5-6EDF-4295-90F4-3875C6DE28CE}"/>
              </a:ext>
            </a:extLst>
          </p:cNvPr>
          <p:cNvSpPr txBox="1"/>
          <p:nvPr/>
        </p:nvSpPr>
        <p:spPr>
          <a:xfrm>
            <a:off x="3354023" y="3999921"/>
            <a:ext cx="7853577" cy="208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E928B5-DB79-4D30-B236-8CEDA8229E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82918" y="3564266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613" y="5591812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999" y="2683923"/>
            <a:ext cx="81399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86" y="3429000"/>
            <a:ext cx="11907964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(</a:t>
            </a:r>
            <a:r>
              <a:rPr lang="el-GR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82" y="3429000"/>
            <a:ext cx="11586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b, h,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168" y="4773235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83" y="3507014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409" y="1290288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817" y="1311981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490" y="129999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466" y="130635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446" y="130635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35" y="3547835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3108F83D-F16C-4557-B6A7-45723EDD1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936746"/>
              </p:ext>
            </p:extLst>
          </p:nvPr>
        </p:nvGraphicFramePr>
        <p:xfrm>
          <a:off x="2565932" y="894351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9E156891-3555-4523-B51C-E4849A05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648" y="764855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431</Words>
  <Application>Microsoft Office PowerPoint</Application>
  <PresentationFormat>Widescreen</PresentationFormat>
  <Paragraphs>45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Times New Roman</vt:lpstr>
      <vt:lpstr>思源黑体 CN Bold</vt:lpstr>
      <vt:lpstr>Office Theme</vt:lpstr>
      <vt:lpstr>PowerPoint Presentation</vt:lpstr>
      <vt:lpstr>YÊU CẦU CẦN ĐẠT: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140</cp:revision>
  <dcterms:created xsi:type="dcterms:W3CDTF">2021-05-29T04:52:35Z</dcterms:created>
  <dcterms:modified xsi:type="dcterms:W3CDTF">2022-09-20T02:24:05Z</dcterms:modified>
</cp:coreProperties>
</file>