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4" r:id="rId2"/>
    <p:sldId id="325" r:id="rId3"/>
    <p:sldId id="326" r:id="rId4"/>
    <p:sldId id="337" r:id="rId5"/>
    <p:sldId id="344" r:id="rId6"/>
    <p:sldId id="343" r:id="rId7"/>
    <p:sldId id="341" r:id="rId8"/>
    <p:sldId id="342" r:id="rId9"/>
    <p:sldId id="32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87" d="100"/>
          <a:sy n="87" d="100"/>
        </p:scale>
        <p:origin x="80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3.wdp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4.wdp"/><Relationship Id="rId4" Type="http://schemas.openxmlformats.org/officeDocument/2006/relationships/image" Target="../media/image2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8433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Một giờ học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40799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6" y="1530847"/>
            <a:ext cx="10612055" cy="3055663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80" y="855024"/>
            <a:ext cx="1823658" cy="18187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127722" y="1904777"/>
            <a:ext cx="10077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MŎ giờ hǌ</a:t>
            </a:r>
          </a:p>
          <a:p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     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Đúng là wĀ Ǉrư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ϐ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cả lġ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ì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ẳng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Ύ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ğ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út 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wào. 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Lúc đầu, Quang cŜ wgưŖg 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wgịu. Nǖưng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η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ờ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ầy giáo và các bạn đųg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νμ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łn, Quang đã Ǉự Ǉin h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Ω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và wĀ jŎ cá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ε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lưu 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lǨt.  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văn gồm có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trước, chẳng, Quang, lưu loát,...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Đoạn văn gồm có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Viết hoa tên đề bài, đầu câu, tên riêng: Quang.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3010" y="1113455"/>
            <a:ext cx="640810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Làm νμİc κật là νίi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2650192" y="2499810"/>
            <a:ext cx="97450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Đúng là wĀ Ǉrư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ϐ 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cả lġ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ì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ẳng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Ύ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ğ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út wào.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420493" y="3180311"/>
            <a:ext cx="114329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Lúc đầu, Quang cŜ wgưŖg wgịu.  Nǖưng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η</a:t>
            </a:r>
            <a:r>
              <a:rPr lang="vi-VN" sz="3400" b="1" dirty="0" smtClean="0">
                <a:latin typeface="HP001 4 hàng" pitchFamily="34" charset="0"/>
                <a:cs typeface="Arial" panose="020B0604020202020204" pitchFamily="34" charset="0"/>
              </a:rPr>
              <a:t>ờ</a:t>
            </a:r>
            <a:r>
              <a:rPr lang="en-US" sz="34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ầy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227348" y="3882914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giáo và các bạn đųg </a:t>
            </a:r>
            <a:r>
              <a:rPr lang="el-GR" sz="3200" b="1" dirty="0">
                <a:latin typeface="HP001 4 hàng" pitchFamily="34" charset="0"/>
                <a:cs typeface="Arial" panose="020B0604020202020204" pitchFamily="34" charset="0"/>
              </a:rPr>
              <a:t>νμ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łn,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Quang</a:t>
            </a:r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đã Ǉự Ǉin h</a:t>
            </a:r>
            <a:r>
              <a:rPr lang="el-GR" sz="3200" b="1" dirty="0">
                <a:latin typeface="HP001 4 hàng" pitchFamily="34" charset="0"/>
                <a:cs typeface="Arial" panose="020B0604020202020204" pitchFamily="34" charset="0"/>
              </a:rPr>
              <a:t>Ω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và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wĀ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2023285" y="4538029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jŎ cá</a:t>
            </a:r>
            <a:r>
              <a:rPr lang="el-GR" sz="3200" b="1" dirty="0">
                <a:latin typeface="HP001 4 hàng" pitchFamily="34" charset="0"/>
                <a:cs typeface="Arial" panose="020B0604020202020204" pitchFamily="34" charset="0"/>
              </a:rPr>
              <a:t>ε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lưu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lǨt. 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A76B35-C53E-4365-88B0-78505D3005E0}"/>
              </a:ext>
            </a:extLst>
          </p:cNvPr>
          <p:cNvSpPr txBox="1"/>
          <p:nvPr/>
        </p:nvSpPr>
        <p:spPr>
          <a:xfrm>
            <a:off x="176322" y="342448"/>
            <a:ext cx="1223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7FE26E-62EC-4943-82CE-B660B1F40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119290"/>
            <a:ext cx="12249151" cy="8047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AD44E-F69B-4D89-B980-3C5DAAC50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26504"/>
            <a:ext cx="12249151" cy="312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77268"/>
            <a:ext cx="1470557" cy="19202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095592"/>
              </p:ext>
            </p:extLst>
          </p:nvPr>
        </p:nvGraphicFramePr>
        <p:xfrm>
          <a:off x="1288890" y="1393044"/>
          <a:ext cx="4611603" cy="458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pê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q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quy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e-rờ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ét-sì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33529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290631"/>
              </p:ext>
            </p:extLst>
          </p:nvPr>
        </p:nvGraphicFramePr>
        <p:xfrm>
          <a:off x="6174861" y="1355266"/>
          <a:ext cx="4611603" cy="476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1615209565"/>
                    </a:ext>
                  </a:extLst>
                </a:gridCol>
              </a:tblGrid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400" spc="-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400" spc="-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400" spc="-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319990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440451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871777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462052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ích-xì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894435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i dài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angle: Rounded Corners 20">
            <a:extLst/>
          </p:cNvPr>
          <p:cNvSpPr/>
          <p:nvPr/>
        </p:nvSpPr>
        <p:spPr>
          <a:xfrm>
            <a:off x="3334953" y="530605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: Rounded Corners 20">
            <a:extLst/>
          </p:cNvPr>
          <p:cNvSpPr/>
          <p:nvPr/>
        </p:nvSpPr>
        <p:spPr>
          <a:xfrm>
            <a:off x="8240781" y="233062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: Rounded Corners 20">
            <a:extLst/>
          </p:cNvPr>
          <p:cNvSpPr/>
          <p:nvPr/>
        </p:nvSpPr>
        <p:spPr>
          <a:xfrm>
            <a:off x="8240781" y="397074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: Rounded Corners 20">
            <a:extLst/>
          </p:cNvPr>
          <p:cNvSpPr/>
          <p:nvPr/>
        </p:nvSpPr>
        <p:spPr>
          <a:xfrm>
            <a:off x="8240781" y="553948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: Rounded Corners 20">
            <a:extLst/>
          </p:cNvPr>
          <p:cNvSpPr/>
          <p:nvPr/>
        </p:nvSpPr>
        <p:spPr>
          <a:xfrm>
            <a:off x="8240781" y="233062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0">
            <a:extLst/>
          </p:cNvPr>
          <p:cNvSpPr/>
          <p:nvPr/>
        </p:nvSpPr>
        <p:spPr>
          <a:xfrm>
            <a:off x="3327992" y="534959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0">
            <a:extLst/>
          </p:cNvPr>
          <p:cNvSpPr/>
          <p:nvPr/>
        </p:nvSpPr>
        <p:spPr>
          <a:xfrm>
            <a:off x="8240781" y="394444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0">
            <a:extLst/>
          </p:cNvPr>
          <p:cNvSpPr/>
          <p:nvPr/>
        </p:nvSpPr>
        <p:spPr>
          <a:xfrm>
            <a:off x="8240781" y="553948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21980" y="336413"/>
            <a:ext cx="11432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3. Sắp xếp tên các bạn dưới đây theo đúng thứ tự trong bảng chữ cái. Viết lại tên các bạn theo thứ tự đã sắp xếp</a:t>
            </a:r>
            <a:endParaRPr lang="en-US" sz="3600" b="1" dirty="0">
              <a:solidFill>
                <a:srgbClr val="FF000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22AAD-A185-4DB4-BB79-7EF5903CDE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6" b="93880" l="0" r="17570">
                        <a14:foregroundMark x1="7101" y1="53385" x2="11933" y2="67057"/>
                      </a14:backgroundRemoval>
                    </a14:imgEffect>
                  </a14:imgLayer>
                </a14:imgProps>
              </a:ext>
            </a:extLst>
          </a:blip>
          <a:srcRect t="31570" r="82824" b="12991"/>
          <a:stretch/>
        </p:blipFill>
        <p:spPr>
          <a:xfrm>
            <a:off x="1306347" y="1823856"/>
            <a:ext cx="1506615" cy="27340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7DA2F4-0294-4409-9793-E31B629326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99" b="88802" l="17643" r="43192"/>
                    </a14:imgEffect>
                  </a14:imgLayer>
                </a14:imgProps>
              </a:ext>
            </a:extLst>
          </a:blip>
          <a:srcRect l="18454" t="31957" r="58256" b="14368"/>
          <a:stretch/>
        </p:blipFill>
        <p:spPr>
          <a:xfrm>
            <a:off x="3048058" y="1823856"/>
            <a:ext cx="2045370" cy="2650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CD1C07-EDB0-4009-99D2-6A5418F2AA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99" b="88542" l="42167" r="59517"/>
                    </a14:imgEffect>
                  </a14:imgLayer>
                </a14:imgProps>
              </a:ext>
            </a:extLst>
          </a:blip>
          <a:srcRect l="43322" t="31957" r="41086" b="13842"/>
          <a:stretch/>
        </p:blipFill>
        <p:spPr>
          <a:xfrm>
            <a:off x="5399947" y="1844475"/>
            <a:ext cx="1334954" cy="2609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DFCB2B-061B-4B1F-A972-ACFF0C6538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80" b="86719" l="62299" r="78697">
                        <a14:foregroundMark x1="67643" y1="53255" x2="68082" y2="63932"/>
                      </a14:backgroundRemoval>
                    </a14:imgEffect>
                  </a14:imgLayer>
                </a14:imgProps>
              </a:ext>
            </a:extLst>
          </a:blip>
          <a:srcRect l="61776" t="31475" r="21448" b="13843"/>
          <a:stretch/>
        </p:blipFill>
        <p:spPr>
          <a:xfrm>
            <a:off x="7384842" y="1823856"/>
            <a:ext cx="1491917" cy="2734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2C0327-EA21-4EC7-BE8F-4C94B43FDE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469" b="89193" l="80454" r="98902">
                        <a14:foregroundMark x1="93265" y1="49219" x2="87701" y2="70703"/>
                        <a14:foregroundMark x1="82943" y1="52083" x2="90849" y2="64063"/>
                      </a14:backgroundRemoval>
                    </a14:imgEffect>
                  </a14:imgLayer>
                </a14:imgProps>
              </a:ext>
            </a:extLst>
          </a:blip>
          <a:srcRect l="81415" t="32096" r="1809" b="14544"/>
          <a:stretch/>
        </p:blipFill>
        <p:spPr>
          <a:xfrm>
            <a:off x="9314419" y="1883803"/>
            <a:ext cx="1461861" cy="2614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9B3CD7-CC4F-420F-A4F7-233D1BD00A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0952BC-2BF8-479D-9F37-6A2E111A56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5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89017E-6 L -0.42214 0.302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7" y="15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5607E-7 L 0.06654 0.292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14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5607E-7 L -0.20248 0.293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14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5607E-7 L -0.15703 0.2809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14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9017E-6 L 0.49623 0.2989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14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374</Words>
  <Application>Microsoft Office PowerPoint</Application>
  <PresentationFormat>Widescreen</PresentationFormat>
  <Paragraphs>81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Techsi.vn</cp:lastModifiedBy>
  <cp:revision>178</cp:revision>
  <dcterms:created xsi:type="dcterms:W3CDTF">2021-06-02T14:23:54Z</dcterms:created>
  <dcterms:modified xsi:type="dcterms:W3CDTF">2022-09-19T00:03:59Z</dcterms:modified>
</cp:coreProperties>
</file>