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4" r:id="rId4"/>
    <p:sldId id="295" r:id="rId5"/>
    <p:sldId id="296" r:id="rId6"/>
    <p:sldId id="291" r:id="rId7"/>
    <p:sldId id="272" r:id="rId8"/>
    <p:sldId id="290" r:id="rId9"/>
    <p:sldId id="288" r:id="rId10"/>
    <p:sldId id="297" r:id="rId11"/>
    <p:sldId id="294" r:id="rId12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64" d="100"/>
          <a:sy n="64" d="100"/>
        </p:scale>
        <p:origin x="858" y="66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41837" y="3940896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862896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LỚN </a:t>
            </a:r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960167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1499" y="4191718"/>
            <a:ext cx="11044338" cy="1131319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6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giờ</a:t>
            </a:r>
            <a:r>
              <a:rPr lang="en-US" sz="6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endParaRPr lang="en-US" sz="63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6446837" y="6019113"/>
            <a:ext cx="4419600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0437" y="5777363"/>
            <a:ext cx="2415979" cy="326091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5040992" y="5852319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3077847" y="2640056"/>
            <a:ext cx="9789907" cy="1598758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34107" y="39141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7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7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703636" y="4646947"/>
            <a:ext cx="13657471" cy="7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801616"/>
            <a:ext cx="7924800" cy="12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FABE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7" y="-137726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4724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Ôn</a:t>
            </a:r>
            <a:r>
              <a:rPr lang="en-US" sz="8000" b="1" dirty="0" smtClean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cũ</a:t>
            </a:r>
            <a:endParaRPr lang="en-US" sz="8000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901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099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quét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pic>
        <p:nvPicPr>
          <p:cNvPr id="4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16" y="2276833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6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87" y="2276833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huôn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793021" cy="1663460"/>
            <a:chOff x="4618037" y="4204282"/>
            <a:chExt cx="2793021" cy="166346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8" y="4597923"/>
              <a:ext cx="2169186" cy="126981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ầng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58" y="3830047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697" y="4140608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6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93" y="6251874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0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64" y="6251874"/>
            <a:ext cx="2793021" cy="16304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84533" y="2721091"/>
            <a:ext cx="2169186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905185" y="2743143"/>
            <a:ext cx="2169186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446718" y="4227997"/>
            <a:ext cx="2169186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131707" y="4597923"/>
            <a:ext cx="2169186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78082" y="6735384"/>
            <a:ext cx="2169186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013602" y="6620011"/>
            <a:ext cx="2526729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437" y="2502940"/>
            <a:ext cx="9267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Tìm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thêm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số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ngữ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chỉ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đặc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iCiel Cadena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837" y="3571246"/>
            <a:ext cx="11055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Thon </a:t>
            </a:r>
            <a:r>
              <a:rPr lang="en-US" sz="4000" dirty="0" err="1" smtClean="0"/>
              <a:t>thả</a:t>
            </a:r>
            <a:r>
              <a:rPr lang="en-US" sz="4000" dirty="0" smtClean="0"/>
              <a:t>,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xanh</a:t>
            </a:r>
            <a:r>
              <a:rPr lang="en-US" sz="4000" dirty="0" smtClean="0"/>
              <a:t>, </a:t>
            </a:r>
            <a:r>
              <a:rPr lang="en-US" sz="4000" dirty="0" err="1" smtClean="0"/>
              <a:t>xanh</a:t>
            </a:r>
            <a:r>
              <a:rPr lang="en-US" sz="4000" dirty="0" smtClean="0"/>
              <a:t> </a:t>
            </a:r>
            <a:r>
              <a:rPr lang="en-US" sz="4000" dirty="0" err="1" smtClean="0"/>
              <a:t>ngắt</a:t>
            </a:r>
            <a:r>
              <a:rPr lang="en-US" sz="4000" dirty="0" smtClean="0"/>
              <a:t>, long </a:t>
            </a:r>
            <a:r>
              <a:rPr lang="en-US" sz="4000" dirty="0" err="1" smtClean="0"/>
              <a:t>lanh</a:t>
            </a:r>
            <a:r>
              <a:rPr lang="en-US" sz="4000" dirty="0" smtClean="0"/>
              <a:t>, </a:t>
            </a:r>
            <a:r>
              <a:rPr lang="en-US" sz="4000" dirty="0" err="1" smtClean="0"/>
              <a:t>nắn</a:t>
            </a:r>
            <a:r>
              <a:rPr lang="en-US" sz="4000" dirty="0" smtClean="0"/>
              <a:t> </a:t>
            </a:r>
            <a:r>
              <a:rPr lang="en-US" sz="4000" dirty="0" err="1" smtClean="0"/>
              <a:t>nót</a:t>
            </a:r>
            <a:r>
              <a:rPr lang="en-US" sz="4000" dirty="0" smtClean="0"/>
              <a:t>, </a:t>
            </a:r>
          </a:p>
          <a:p>
            <a:r>
              <a:rPr lang="en-US" sz="4000" dirty="0" err="1" smtClean="0"/>
              <a:t>Đỏ</a:t>
            </a:r>
            <a:r>
              <a:rPr lang="en-US" sz="4000" dirty="0" smtClean="0"/>
              <a:t> au, </a:t>
            </a:r>
            <a:r>
              <a:rPr lang="en-US" sz="4000" dirty="0" err="1" smtClean="0"/>
              <a:t>đỏ</a:t>
            </a:r>
            <a:r>
              <a:rPr lang="en-US" sz="4000" dirty="0" smtClean="0"/>
              <a:t> </a:t>
            </a:r>
            <a:r>
              <a:rPr lang="en-US" sz="4000" dirty="0" err="1" smtClean="0"/>
              <a:t>sẫm</a:t>
            </a:r>
            <a:r>
              <a:rPr lang="en-US" sz="4000" dirty="0" smtClean="0"/>
              <a:t>, </a:t>
            </a:r>
            <a:r>
              <a:rPr lang="en-US" sz="4000" dirty="0" err="1" smtClean="0"/>
              <a:t>tím</a:t>
            </a:r>
            <a:r>
              <a:rPr lang="en-US" sz="4000" dirty="0" smtClean="0"/>
              <a:t> </a:t>
            </a:r>
            <a:r>
              <a:rPr lang="en-US" sz="4000" dirty="0" err="1" smtClean="0"/>
              <a:t>ngắt</a:t>
            </a:r>
            <a:r>
              <a:rPr lang="en-US" sz="4000" dirty="0" smtClean="0"/>
              <a:t>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36" y="1513251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2895" y="2825893"/>
            <a:ext cx="559174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237" y="3708582"/>
            <a:ext cx="5867400" cy="496313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018837" y="3185319"/>
            <a:ext cx="4134402" cy="1905000"/>
            <a:chOff x="11135282" y="1966119"/>
            <a:chExt cx="4134402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35282" y="2486020"/>
              <a:ext cx="41344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Thảo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luận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Cadena" panose="02000503000000020004" pitchFamily="2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8437" y="3553267"/>
            <a:ext cx="81534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3" y="2631632"/>
            <a:ext cx="2805517" cy="33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30.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283</Words>
  <Application>Microsoft Office PowerPoint</Application>
  <PresentationFormat>Custom</PresentationFormat>
  <Paragraphs>51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Jokerman</vt:lpstr>
      <vt:lpstr>Times New Roman</vt:lpstr>
      <vt:lpstr>Wingdings</vt:lpstr>
      <vt:lpstr>字魂59号-创粗黑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479</cp:revision>
  <dcterms:created xsi:type="dcterms:W3CDTF">2020-12-08T15:48:47Z</dcterms:created>
  <dcterms:modified xsi:type="dcterms:W3CDTF">2022-09-22T02:43:43Z</dcterms:modified>
</cp:coreProperties>
</file>