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7" r:id="rId3"/>
    <p:sldId id="258" r:id="rId4"/>
    <p:sldId id="274" r:id="rId5"/>
    <p:sldId id="273" r:id="rId6"/>
    <p:sldId id="275" r:id="rId7"/>
    <p:sldId id="259" r:id="rId8"/>
    <p:sldId id="297" r:id="rId9"/>
    <p:sldId id="264" r:id="rId10"/>
    <p:sldId id="290" r:id="rId11"/>
    <p:sldId id="291" r:id="rId12"/>
    <p:sldId id="261" r:id="rId13"/>
    <p:sldId id="288" r:id="rId14"/>
    <p:sldId id="282" r:id="rId15"/>
    <p:sldId id="292" r:id="rId16"/>
    <p:sldId id="293" r:id="rId17"/>
    <p:sldId id="295" r:id="rId18"/>
    <p:sldId id="294" r:id="rId19"/>
    <p:sldId id="296" r:id="rId20"/>
    <p:sldId id="256" r:id="rId21"/>
    <p:sldId id="268" r:id="rId22"/>
    <p:sldId id="284" r:id="rId23"/>
    <p:sldId id="27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GIỜ HỌC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627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51354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10239" y="21411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257" y="276770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64583" y="28285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350577" y="4116971"/>
            <a:ext cx="9694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/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/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2"/>
              <a:ext cx="4209412" cy="844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viên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vũ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?????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???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tin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684" t="30390" r="30088" b="42475"/>
          <a:stretch/>
        </p:blipFill>
        <p:spPr>
          <a:xfrm rot="21447302">
            <a:off x="458988" y="661289"/>
            <a:ext cx="10974150" cy="5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2124" y="934938"/>
            <a:ext cx="11788296" cy="52981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9644" y="1359669"/>
            <a:ext cx="113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4970" y="2086817"/>
            <a:ext cx="133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7199" y="3203309"/>
            <a:ext cx="150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58635" y="427155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45431" y="62148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18170" y="4285235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58570" y="6154576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3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391" y="1861059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1435" y="246589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871" y="3054510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055" y="3721100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56674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46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6331"/>
            <a:ext cx="95250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“À... ờ...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“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 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</a:t>
            </a:r>
            <a:endParaRPr lang="en-US" sz="4000" i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1347</Words>
  <Application>Microsoft Office PowerPoint</Application>
  <PresentationFormat>Widescreen</PresentationFormat>
  <Paragraphs>110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iCiel Crocante</vt:lpstr>
      <vt:lpstr>iCiel Nabila</vt:lpstr>
      <vt:lpstr>SVN-Gretoon</vt:lpstr>
      <vt:lpstr>Times New Roman</vt:lpstr>
      <vt:lpstr>字魂36号-正文宋楷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69</cp:revision>
  <dcterms:created xsi:type="dcterms:W3CDTF">2021-06-17T09:40:01Z</dcterms:created>
  <dcterms:modified xsi:type="dcterms:W3CDTF">2022-09-21T02:06:12Z</dcterms:modified>
</cp:coreProperties>
</file>