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7" r:id="rId3"/>
    <p:sldId id="258" r:id="rId4"/>
    <p:sldId id="274" r:id="rId5"/>
    <p:sldId id="273" r:id="rId6"/>
    <p:sldId id="275" r:id="rId7"/>
    <p:sldId id="259" r:id="rId8"/>
    <p:sldId id="261" r:id="rId9"/>
    <p:sldId id="264" r:id="rId10"/>
    <p:sldId id="288" r:id="rId11"/>
    <p:sldId id="282" r:id="rId12"/>
    <p:sldId id="279" r:id="rId13"/>
    <p:sldId id="278" r:id="rId14"/>
    <p:sldId id="280" r:id="rId15"/>
    <p:sldId id="283" r:id="rId16"/>
    <p:sldId id="281" r:id="rId17"/>
    <p:sldId id="256" r:id="rId18"/>
    <p:sldId id="268" r:id="rId19"/>
    <p:sldId id="284" r:id="rId20"/>
    <p:sldId id="27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Relationship Id="rId1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microsoft.com/office/2007/relationships/hdphoto" Target="../media/hdphoto14.wdp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CÓ XINH KHÔNG ?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4309" y="499248"/>
              <a:ext cx="3360215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88722" y="499248"/>
              <a:ext cx="2491388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787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ơi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thêm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!</a:t>
              </a:r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rằng</a:t>
              </a:r>
              <a:r>
                <a: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808</Words>
  <Application>Microsoft Office PowerPoint</Application>
  <PresentationFormat>Widescreen</PresentationFormat>
  <Paragraphs>98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Crocante</vt:lpstr>
      <vt:lpstr>iCiel Nabila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48</cp:revision>
  <dcterms:created xsi:type="dcterms:W3CDTF">2021-06-17T09:40:01Z</dcterms:created>
  <dcterms:modified xsi:type="dcterms:W3CDTF">2022-09-19T00:08:08Z</dcterms:modified>
</cp:coreProperties>
</file>