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2" r:id="rId2"/>
    <p:sldId id="280" r:id="rId3"/>
    <p:sldId id="273" r:id="rId4"/>
    <p:sldId id="274" r:id="rId5"/>
    <p:sldId id="275" r:id="rId6"/>
    <p:sldId id="260" r:id="rId7"/>
    <p:sldId id="261" r:id="rId8"/>
    <p:sldId id="276" r:id="rId9"/>
    <p:sldId id="277" r:id="rId10"/>
    <p:sldId id="278" r:id="rId11"/>
    <p:sldId id="266" r:id="rId12"/>
    <p:sldId id="267" r:id="rId13"/>
    <p:sldId id="27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12" Type="http://schemas.openxmlformats.org/officeDocument/2006/relationships/image" Target="../media/image45.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03690-6991-4090-BC2E-69183EFDB032}" type="datetimeFigureOut">
              <a:rPr lang="en-US" smtClean="0"/>
              <a:t>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7B791F-26EC-45E4-A6A2-7AE95E5E7BAB}" type="slidenum">
              <a:rPr lang="en-US" smtClean="0"/>
              <a:t>‹#›</a:t>
            </a:fld>
            <a:endParaRPr lang="en-US"/>
          </a:p>
        </p:txBody>
      </p:sp>
    </p:spTree>
    <p:extLst>
      <p:ext uri="{BB962C8B-B14F-4D97-AF65-F5344CB8AC3E}">
        <p14:creationId xmlns:p14="http://schemas.microsoft.com/office/powerpoint/2010/main" val="41023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58904-D3CC-4500-B2FD-79D5BA22406F}" type="slidenum">
              <a:rPr lang="en-US"/>
              <a:pPr/>
              <a:t>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58904-D3CC-4500-B2FD-79D5BA22406F}" type="slidenum">
              <a:rPr lang="en-US"/>
              <a:pPr/>
              <a:t>5</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A1491-BF78-4660-AF73-71BA072EAB23}" type="slidenum">
              <a:rPr lang="en-US"/>
              <a:pPr/>
              <a:t>6</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CA879-16F8-45FF-BF18-509CBB11CFD9}" type="slidenum">
              <a:rPr lang="en-US"/>
              <a:pPr/>
              <a:t>7</a:t>
            </a:fld>
            <a:endParaRPr lang="en-US"/>
          </a:p>
        </p:txBody>
      </p:sp>
      <p:sp>
        <p:nvSpPr>
          <p:cNvPr id="72706"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72707" name="Rectangle 3"/>
          <p:cNvSpPr>
            <a:spLocks noGrp="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ADCF1-EEF9-4F3A-8007-4642987FBBB2}" type="slidenum">
              <a:rPr lang="en-US"/>
              <a:pPr/>
              <a:t>11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4ED48-82B4-4C06-95EF-6414A1E2C3CB}" type="slidenum">
              <a:rPr lang="en-US"/>
              <a:pPr/>
              <a:t>12</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CB134-AEFE-4257-9BF5-99E2BF4A2E8D}" type="slidenum">
              <a:rPr lang="en-US"/>
              <a:pPr/>
              <a:t>14</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C146-8F07-4A24-AFD4-3824417C521C}"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2EAE2-0F14-42D8-8085-6EA3EEC662CC}" type="slidenum">
              <a:rPr lang="en-US" smtClean="0"/>
              <a:t>‹#›</a:t>
            </a:fld>
            <a:endParaRPr lang="en-US"/>
          </a:p>
        </p:txBody>
      </p:sp>
    </p:spTree>
    <p:extLst>
      <p:ext uri="{BB962C8B-B14F-4D97-AF65-F5344CB8AC3E}">
        <p14:creationId xmlns:p14="http://schemas.microsoft.com/office/powerpoint/2010/main" val="2079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C146-8F07-4A24-AFD4-3824417C521C}"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2EAE2-0F14-42D8-8085-6EA3EEC662CC}" type="slidenum">
              <a:rPr lang="en-US" smtClean="0"/>
              <a:t>‹#›</a:t>
            </a:fld>
            <a:endParaRPr lang="en-US"/>
          </a:p>
        </p:txBody>
      </p:sp>
    </p:spTree>
    <p:extLst>
      <p:ext uri="{BB962C8B-B14F-4D97-AF65-F5344CB8AC3E}">
        <p14:creationId xmlns:p14="http://schemas.microsoft.com/office/powerpoint/2010/main" val="26969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C146-8F07-4A24-AFD4-3824417C521C}"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2EAE2-0F14-42D8-8085-6EA3EEC662CC}" type="slidenum">
              <a:rPr lang="en-US" smtClean="0"/>
              <a:t>‹#›</a:t>
            </a:fld>
            <a:endParaRPr lang="en-US"/>
          </a:p>
        </p:txBody>
      </p:sp>
    </p:spTree>
    <p:extLst>
      <p:ext uri="{BB962C8B-B14F-4D97-AF65-F5344CB8AC3E}">
        <p14:creationId xmlns:p14="http://schemas.microsoft.com/office/powerpoint/2010/main" val="1557978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01E6B6B8-5918-4CA7-A14A-6BE19F66F3F2}" type="slidenum">
              <a:rPr lang="en-US"/>
              <a:pPr/>
              <a:t>‹#›</a:t>
            </a:fld>
            <a:endParaRPr lang="en-US"/>
          </a:p>
        </p:txBody>
      </p:sp>
    </p:spTree>
    <p:extLst>
      <p:ext uri="{BB962C8B-B14F-4D97-AF65-F5344CB8AC3E}">
        <p14:creationId xmlns:p14="http://schemas.microsoft.com/office/powerpoint/2010/main" val="361007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C146-8F07-4A24-AFD4-3824417C521C}"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2EAE2-0F14-42D8-8085-6EA3EEC662CC}" type="slidenum">
              <a:rPr lang="en-US" smtClean="0"/>
              <a:t>‹#›</a:t>
            </a:fld>
            <a:endParaRPr lang="en-US"/>
          </a:p>
        </p:txBody>
      </p:sp>
    </p:spTree>
    <p:extLst>
      <p:ext uri="{BB962C8B-B14F-4D97-AF65-F5344CB8AC3E}">
        <p14:creationId xmlns:p14="http://schemas.microsoft.com/office/powerpoint/2010/main" val="24281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C146-8F07-4A24-AFD4-3824417C521C}"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2EAE2-0F14-42D8-8085-6EA3EEC662CC}" type="slidenum">
              <a:rPr lang="en-US" smtClean="0"/>
              <a:t>‹#›</a:t>
            </a:fld>
            <a:endParaRPr lang="en-US"/>
          </a:p>
        </p:txBody>
      </p:sp>
    </p:spTree>
    <p:extLst>
      <p:ext uri="{BB962C8B-B14F-4D97-AF65-F5344CB8AC3E}">
        <p14:creationId xmlns:p14="http://schemas.microsoft.com/office/powerpoint/2010/main" val="189670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C146-8F07-4A24-AFD4-3824417C521C}"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2EAE2-0F14-42D8-8085-6EA3EEC662CC}" type="slidenum">
              <a:rPr lang="en-US" smtClean="0"/>
              <a:t>‹#›</a:t>
            </a:fld>
            <a:endParaRPr lang="en-US"/>
          </a:p>
        </p:txBody>
      </p:sp>
    </p:spTree>
    <p:extLst>
      <p:ext uri="{BB962C8B-B14F-4D97-AF65-F5344CB8AC3E}">
        <p14:creationId xmlns:p14="http://schemas.microsoft.com/office/powerpoint/2010/main" val="96662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C146-8F07-4A24-AFD4-3824417C521C}"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12EAE2-0F14-42D8-8085-6EA3EEC662CC}" type="slidenum">
              <a:rPr lang="en-US" smtClean="0"/>
              <a:t>‹#›</a:t>
            </a:fld>
            <a:endParaRPr lang="en-US"/>
          </a:p>
        </p:txBody>
      </p:sp>
    </p:spTree>
    <p:extLst>
      <p:ext uri="{BB962C8B-B14F-4D97-AF65-F5344CB8AC3E}">
        <p14:creationId xmlns:p14="http://schemas.microsoft.com/office/powerpoint/2010/main" val="1032400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C146-8F07-4A24-AFD4-3824417C521C}"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2EAE2-0F14-42D8-8085-6EA3EEC662CC}" type="slidenum">
              <a:rPr lang="en-US" smtClean="0"/>
              <a:t>‹#›</a:t>
            </a:fld>
            <a:endParaRPr lang="en-US"/>
          </a:p>
        </p:txBody>
      </p:sp>
    </p:spTree>
    <p:extLst>
      <p:ext uri="{BB962C8B-B14F-4D97-AF65-F5344CB8AC3E}">
        <p14:creationId xmlns:p14="http://schemas.microsoft.com/office/powerpoint/2010/main" val="152511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C146-8F07-4A24-AFD4-3824417C521C}"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12EAE2-0F14-42D8-8085-6EA3EEC662CC}" type="slidenum">
              <a:rPr lang="en-US" smtClean="0"/>
              <a:t>‹#›</a:t>
            </a:fld>
            <a:endParaRPr lang="en-US"/>
          </a:p>
        </p:txBody>
      </p:sp>
    </p:spTree>
    <p:extLst>
      <p:ext uri="{BB962C8B-B14F-4D97-AF65-F5344CB8AC3E}">
        <p14:creationId xmlns:p14="http://schemas.microsoft.com/office/powerpoint/2010/main" val="417996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C146-8F07-4A24-AFD4-3824417C521C}"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2EAE2-0F14-42D8-8085-6EA3EEC662CC}" type="slidenum">
              <a:rPr lang="en-US" smtClean="0"/>
              <a:t>‹#›</a:t>
            </a:fld>
            <a:endParaRPr lang="en-US"/>
          </a:p>
        </p:txBody>
      </p:sp>
    </p:spTree>
    <p:extLst>
      <p:ext uri="{BB962C8B-B14F-4D97-AF65-F5344CB8AC3E}">
        <p14:creationId xmlns:p14="http://schemas.microsoft.com/office/powerpoint/2010/main" val="72606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C146-8F07-4A24-AFD4-3824417C521C}"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2EAE2-0F14-42D8-8085-6EA3EEC662CC}" type="slidenum">
              <a:rPr lang="en-US" smtClean="0"/>
              <a:t>‹#›</a:t>
            </a:fld>
            <a:endParaRPr lang="en-US"/>
          </a:p>
        </p:txBody>
      </p:sp>
    </p:spTree>
    <p:extLst>
      <p:ext uri="{BB962C8B-B14F-4D97-AF65-F5344CB8AC3E}">
        <p14:creationId xmlns:p14="http://schemas.microsoft.com/office/powerpoint/2010/main" val="17482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C146-8F07-4A24-AFD4-3824417C521C}" type="datetimeFigureOut">
              <a:rPr lang="en-US" smtClean="0"/>
              <a:t>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2EAE2-0F14-42D8-8085-6EA3EEC662CC}" type="slidenum">
              <a:rPr lang="en-US" smtClean="0"/>
              <a:t>‹#›</a:t>
            </a:fld>
            <a:endParaRPr lang="en-US"/>
          </a:p>
        </p:txBody>
      </p:sp>
    </p:spTree>
    <p:extLst>
      <p:ext uri="{BB962C8B-B14F-4D97-AF65-F5344CB8AC3E}">
        <p14:creationId xmlns:p14="http://schemas.microsoft.com/office/powerpoint/2010/main" val="1591032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gif"/><Relationship Id="rId5" Type="http://schemas.openxmlformats.org/officeDocument/2006/relationships/slide" Target="slide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27.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5.xml"/><Relationship Id="rId7" Type="http://schemas.openxmlformats.org/officeDocument/2006/relationships/image" Target="../media/image31.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26.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2.wmf"/></Relationships>
</file>

<file path=ppt/slides/_rels/slide12.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3.bin"/><Relationship Id="rId18" Type="http://schemas.openxmlformats.org/officeDocument/2006/relationships/image" Target="../media/image40.wmf"/><Relationship Id="rId26" Type="http://schemas.openxmlformats.org/officeDocument/2006/relationships/image" Target="../media/image44.wmf"/><Relationship Id="rId3" Type="http://schemas.openxmlformats.org/officeDocument/2006/relationships/notesSlide" Target="../notesSlides/notesSlide6.xml"/><Relationship Id="rId21" Type="http://schemas.openxmlformats.org/officeDocument/2006/relationships/oleObject" Target="../embeddings/oleObject37.bin"/><Relationship Id="rId7" Type="http://schemas.openxmlformats.org/officeDocument/2006/relationships/oleObject" Target="../embeddings/oleObject30.bin"/><Relationship Id="rId12" Type="http://schemas.openxmlformats.org/officeDocument/2006/relationships/image" Target="../media/image37.wmf"/><Relationship Id="rId17" Type="http://schemas.openxmlformats.org/officeDocument/2006/relationships/oleObject" Target="../embeddings/oleObject35.bin"/><Relationship Id="rId25" Type="http://schemas.openxmlformats.org/officeDocument/2006/relationships/oleObject" Target="../embeddings/oleObject39.bin"/><Relationship Id="rId2" Type="http://schemas.openxmlformats.org/officeDocument/2006/relationships/slideLayout" Target="../slideLayouts/slideLayout12.xml"/><Relationship Id="rId16" Type="http://schemas.openxmlformats.org/officeDocument/2006/relationships/image" Target="../media/image39.wmf"/><Relationship Id="rId20" Type="http://schemas.openxmlformats.org/officeDocument/2006/relationships/image" Target="../media/image41.wmf"/><Relationship Id="rId29" Type="http://schemas.openxmlformats.org/officeDocument/2006/relationships/slide" Target="slide7.xml"/><Relationship Id="rId1" Type="http://schemas.openxmlformats.org/officeDocument/2006/relationships/vmlDrawing" Target="../drawings/vmlDrawing7.vml"/><Relationship Id="rId6" Type="http://schemas.openxmlformats.org/officeDocument/2006/relationships/image" Target="../media/image34.wmf"/><Relationship Id="rId11" Type="http://schemas.openxmlformats.org/officeDocument/2006/relationships/oleObject" Target="../embeddings/oleObject32.bin"/><Relationship Id="rId24" Type="http://schemas.openxmlformats.org/officeDocument/2006/relationships/image" Target="../media/image43.wmf"/><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28" Type="http://schemas.openxmlformats.org/officeDocument/2006/relationships/image" Target="../media/image45.wmf"/><Relationship Id="rId10" Type="http://schemas.openxmlformats.org/officeDocument/2006/relationships/image" Target="../media/image36.wmf"/><Relationship Id="rId19" Type="http://schemas.openxmlformats.org/officeDocument/2006/relationships/oleObject" Target="../embeddings/oleObject36.bin"/><Relationship Id="rId4" Type="http://schemas.openxmlformats.org/officeDocument/2006/relationships/image" Target="../media/image46.gif"/><Relationship Id="rId9" Type="http://schemas.openxmlformats.org/officeDocument/2006/relationships/oleObject" Target="../embeddings/oleObject31.bin"/><Relationship Id="rId14" Type="http://schemas.openxmlformats.org/officeDocument/2006/relationships/image" Target="../media/image38.wmf"/><Relationship Id="rId22" Type="http://schemas.openxmlformats.org/officeDocument/2006/relationships/image" Target="../media/image42.wmf"/><Relationship Id="rId27" Type="http://schemas.openxmlformats.org/officeDocument/2006/relationships/oleObject" Target="../embeddings/oleObject40.bin"/><Relationship Id="rId30"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48.gif"/><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gif"/><Relationship Id="rId5" Type="http://schemas.openxmlformats.org/officeDocument/2006/relationships/image" Target="../media/image2.gif"/><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14.wmf"/><Relationship Id="rId3" Type="http://schemas.openxmlformats.org/officeDocument/2006/relationships/notesSlide" Target="../notesSlides/notesSlide1.xml"/><Relationship Id="rId7" Type="http://schemas.openxmlformats.org/officeDocument/2006/relationships/image" Target="../media/image9.wmf"/><Relationship Id="rId12" Type="http://schemas.openxmlformats.org/officeDocument/2006/relationships/image" Target="../media/image11.wmf"/><Relationship Id="rId17" Type="http://schemas.openxmlformats.org/officeDocument/2006/relationships/oleObject" Target="../embeddings/oleObject8.bin"/><Relationship Id="rId2" Type="http://schemas.openxmlformats.org/officeDocument/2006/relationships/slideLayout" Target="../slideLayouts/slideLayout12.xml"/><Relationship Id="rId16" Type="http://schemas.openxmlformats.org/officeDocument/2006/relationships/image" Target="../media/image13.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8.wmf"/><Relationship Id="rId15" Type="http://schemas.openxmlformats.org/officeDocument/2006/relationships/oleObject" Target="../embeddings/oleObject7.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0.wmf"/><Relationship Id="rId14" Type="http://schemas.openxmlformats.org/officeDocument/2006/relationships/image" Target="../media/image1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9.wmf"/><Relationship Id="rId18" Type="http://schemas.openxmlformats.org/officeDocument/2006/relationships/oleObject" Target="../embeddings/oleObject16.bin"/><Relationship Id="rId3" Type="http://schemas.openxmlformats.org/officeDocument/2006/relationships/notesSlide" Target="../notesSlides/notesSlide2.xml"/><Relationship Id="rId7" Type="http://schemas.openxmlformats.org/officeDocument/2006/relationships/image" Target="../media/image16.wmf"/><Relationship Id="rId12" Type="http://schemas.openxmlformats.org/officeDocument/2006/relationships/oleObject" Target="../embeddings/oleObject13.bin"/><Relationship Id="rId17" Type="http://schemas.openxmlformats.org/officeDocument/2006/relationships/image" Target="../media/image21.wmf"/><Relationship Id="rId2" Type="http://schemas.openxmlformats.org/officeDocument/2006/relationships/slideLayout" Target="../slideLayouts/slideLayout12.xml"/><Relationship Id="rId16"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image" Target="../media/image20.wmf"/><Relationship Id="rId10" Type="http://schemas.openxmlformats.org/officeDocument/2006/relationships/oleObject" Target="../embeddings/oleObject12.bin"/><Relationship Id="rId19" Type="http://schemas.openxmlformats.org/officeDocument/2006/relationships/image" Target="../media/image22.wmf"/><Relationship Id="rId4" Type="http://schemas.openxmlformats.org/officeDocument/2006/relationships/oleObject" Target="../embeddings/oleObject9.bin"/><Relationship Id="rId9" Type="http://schemas.openxmlformats.org/officeDocument/2006/relationships/image" Target="../media/image17.wmf"/><Relationship Id="rId14" Type="http://schemas.openxmlformats.org/officeDocument/2006/relationships/oleObject" Target="../embeddings/oleObject14.bin"/></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4.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8.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oleObject22.bin"/><Relationship Id="rId4" Type="http://schemas.openxmlformats.org/officeDocument/2006/relationships/image" Target="../media/image2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ard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292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monarc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124200"/>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4" name="WordArt 6"/>
          <p:cNvSpPr>
            <a:spLocks noChangeArrowheads="1" noChangeShapeType="1" noTextEdit="1"/>
          </p:cNvSpPr>
          <p:nvPr/>
        </p:nvSpPr>
        <p:spPr bwMode="auto">
          <a:xfrm>
            <a:off x="1905000" y="2209800"/>
            <a:ext cx="5562600" cy="914400"/>
          </a:xfrm>
          <a:prstGeom prst="rect">
            <a:avLst/>
          </a:prstGeom>
        </p:spPr>
        <p:txBody>
          <a:bodyPr wrap="none" fromWordArt="1">
            <a:prstTxWarp prst="textPlain">
              <a:avLst>
                <a:gd name="adj" fmla="val 50000"/>
              </a:avLst>
            </a:prstTxWarp>
          </a:bodyPr>
          <a:lstStyle/>
          <a:p>
            <a:pPr>
              <a:defRPr/>
            </a:pPr>
            <a:r>
              <a:rPr lang="en-US"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itchFamily="18" charset="0"/>
              </a:rPr>
              <a:t>Toán</a:t>
            </a:r>
            <a:r>
              <a:rPr lang="en-US" sz="3600"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Time"/>
              </a:rPr>
              <a:t> </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Time"/>
            </a:endParaRPr>
          </a:p>
        </p:txBody>
      </p:sp>
      <p:pic>
        <p:nvPicPr>
          <p:cNvPr id="4103" name="Picture 6"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86700" y="63436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6269038"/>
            <a:ext cx="8382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5768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2"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257800"/>
            <a:ext cx="1447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70838" y="138113"/>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2052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2"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54244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507038"/>
            <a:ext cx="8382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2"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904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Dove-02-june">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359038">
            <a:off x="246063" y="2152650"/>
            <a:ext cx="152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Dove-02-june">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184932" flipH="1">
            <a:off x="6992938" y="2128838"/>
            <a:ext cx="165735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8944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65894"/>
                                        </p:tgtEl>
                                        <p:attrNameLst>
                                          <p:attrName>style.visibility</p:attrName>
                                        </p:attrNameLst>
                                      </p:cBhvr>
                                      <p:to>
                                        <p:strVal val="visible"/>
                                      </p:to>
                                    </p:set>
                                    <p:animEffect transition="in" filter="wedge">
                                      <p:cBhvr>
                                        <p:cTn id="7" dur="1000"/>
                                        <p:tgtEl>
                                          <p:spTgt spid="165894"/>
                                        </p:tgtEl>
                                      </p:cBhvr>
                                    </p:animEffect>
                                  </p:childTnLst>
                                </p:cTn>
                              </p:par>
                            </p:childTnLst>
                          </p:cTn>
                        </p:par>
                        <p:par>
                          <p:cTn id="8" fill="hold" nodeType="afterGroup">
                            <p:stCondLst>
                              <p:cond delay="1000"/>
                            </p:stCondLst>
                            <p:childTnLst>
                              <p:par>
                                <p:cTn id="9" presetID="43"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
                                        <p:tgtEl>
                                          <p:spTgt spid="20"/>
                                        </p:tgtEl>
                                      </p:cBhvr>
                                    </p:animEffect>
                                    <p:anim calcmode="lin" valueType="num">
                                      <p:cBhvr>
                                        <p:cTn id="12" dur="400" fill="hold"/>
                                        <p:tgtEl>
                                          <p:spTgt spid="20"/>
                                        </p:tgtEl>
                                        <p:attrNameLst>
                                          <p:attrName>ppt_x</p:attrName>
                                        </p:attrNameLst>
                                      </p:cBhvr>
                                      <p:tavLst>
                                        <p:tav tm="0">
                                          <p:val>
                                            <p:strVal val="#ppt_x"/>
                                          </p:val>
                                        </p:tav>
                                        <p:tav tm="100000">
                                          <p:val>
                                            <p:strVal val="#ppt_x"/>
                                          </p:val>
                                        </p:tav>
                                      </p:tavLst>
                                    </p:anim>
                                    <p:anim calcmode="lin" valueType="num">
                                      <p:cBhvr>
                                        <p:cTn id="13" dur="400" fill="hold"/>
                                        <p:tgtEl>
                                          <p:spTgt spid="20"/>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6" presetID="43"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
                                        <p:tgtEl>
                                          <p:spTgt spid="21"/>
                                        </p:tgtEl>
                                      </p:cBhvr>
                                    </p:animEffect>
                                    <p:anim calcmode="lin" valueType="num">
                                      <p:cBhvr>
                                        <p:cTn id="19" dur="400" fill="hold"/>
                                        <p:tgtEl>
                                          <p:spTgt spid="21"/>
                                        </p:tgtEl>
                                        <p:attrNameLst>
                                          <p:attrName>ppt_x</p:attrName>
                                        </p:attrNameLst>
                                      </p:cBhvr>
                                      <p:tavLst>
                                        <p:tav tm="0">
                                          <p:val>
                                            <p:strVal val="#ppt_x"/>
                                          </p:val>
                                        </p:tav>
                                        <p:tav tm="100000">
                                          <p:val>
                                            <p:strVal val="#ppt_x"/>
                                          </p:val>
                                        </p:tav>
                                      </p:tavLst>
                                    </p:anim>
                                    <p:anim calcmode="lin" valueType="num">
                                      <p:cBhvr>
                                        <p:cTn id="20" dur="400" fill="hold"/>
                                        <p:tgtEl>
                                          <p:spTgt spid="21"/>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52400"/>
            <a:ext cx="9144001" cy="5262979"/>
          </a:xfrm>
          <a:prstGeom prst="rect">
            <a:avLst/>
          </a:prstGeom>
          <a:noFill/>
        </p:spPr>
        <p:txBody>
          <a:bodyPr wrap="square" rtlCol="0">
            <a:spAutoFit/>
          </a:bodyPr>
          <a:lstStyle/>
          <a:p>
            <a:pPr marL="609600" indent="-609600" algn="just">
              <a:lnSpc>
                <a:spcPct val="150000"/>
              </a:lnSpc>
            </a:pPr>
            <a:r>
              <a:rPr lang="en-US" sz="2800" b="1" smtClean="0">
                <a:latin typeface="Times New Roman" pitchFamily="18" charset="0"/>
                <a:cs typeface="Times New Roman" pitchFamily="18" charset="0"/>
              </a:rPr>
              <a:t>Bài 4</a:t>
            </a:r>
            <a:r>
              <a:rPr lang="en-US" sz="2800" smtClean="0">
                <a:latin typeface="Times New Roman" pitchFamily="18" charset="0"/>
                <a:cs typeface="Times New Roman" pitchFamily="18" charset="0"/>
              </a:rPr>
              <a:t> : Diện tích của vườn hoa nhà trường sử dụng như sau : </a:t>
            </a:r>
          </a:p>
          <a:p>
            <a:pPr marL="609600" indent="-609600" algn="just">
              <a:lnSpc>
                <a:spcPct val="150000"/>
              </a:lnSpc>
            </a:pPr>
            <a:r>
              <a:rPr lang="en-US" sz="2800" smtClean="0">
                <a:latin typeface="Times New Roman" pitchFamily="18" charset="0"/>
                <a:cs typeface="Times New Roman" pitchFamily="18" charset="0"/>
              </a:rPr>
              <a:t>    diện  tích  vườn hoa</a:t>
            </a:r>
          </a:p>
          <a:p>
            <a:pPr marL="609600" indent="-609600" algn="just">
              <a:lnSpc>
                <a:spcPct val="150000"/>
              </a:lnSpc>
            </a:pPr>
            <a:r>
              <a:rPr lang="en-US" sz="2800" smtClean="0">
                <a:latin typeface="Times New Roman" pitchFamily="18" charset="0"/>
                <a:cs typeface="Times New Roman" pitchFamily="18" charset="0"/>
              </a:rPr>
              <a:t>dùng để trồng các loại</a:t>
            </a:r>
          </a:p>
          <a:p>
            <a:pPr marL="609600" indent="-609600" algn="just">
              <a:lnSpc>
                <a:spcPct val="150000"/>
              </a:lnSpc>
            </a:pPr>
            <a:r>
              <a:rPr lang="en-US" sz="2800" smtClean="0">
                <a:latin typeface="Times New Roman" pitchFamily="18" charset="0"/>
                <a:cs typeface="Times New Roman" pitchFamily="18" charset="0"/>
              </a:rPr>
              <a:t>hoa ,      diện tích vườn</a:t>
            </a:r>
          </a:p>
          <a:p>
            <a:pPr marL="609600" indent="-609600" algn="just">
              <a:lnSpc>
                <a:spcPct val="150000"/>
              </a:lnSpc>
            </a:pPr>
            <a:r>
              <a:rPr lang="en-US" sz="2800" smtClean="0">
                <a:latin typeface="Times New Roman" pitchFamily="18" charset="0"/>
                <a:cs typeface="Times New Roman" pitchFamily="18" charset="0"/>
              </a:rPr>
              <a:t>hoa  để làm  đường đi,</a:t>
            </a:r>
          </a:p>
          <a:p>
            <a:pPr marL="609600" indent="-609600" algn="just">
              <a:lnSpc>
                <a:spcPct val="150000"/>
              </a:lnSpc>
            </a:pPr>
            <a:r>
              <a:rPr lang="en-US" sz="2800" smtClean="0">
                <a:latin typeface="Times New Roman" pitchFamily="18" charset="0"/>
                <a:cs typeface="Times New Roman" pitchFamily="18" charset="0"/>
              </a:rPr>
              <a:t>Diện tích  phần còn  lại</a:t>
            </a:r>
          </a:p>
          <a:p>
            <a:pPr marL="609600" indent="-609600" algn="just">
              <a:lnSpc>
                <a:spcPct val="150000"/>
              </a:lnSpc>
            </a:pPr>
            <a:r>
              <a:rPr lang="en-US" sz="2800" smtClean="0">
                <a:latin typeface="Times New Roman" pitchFamily="18" charset="0"/>
                <a:cs typeface="Times New Roman" pitchFamily="18" charset="0"/>
              </a:rPr>
              <a:t>của vườn hoa để xây</a:t>
            </a:r>
          </a:p>
          <a:p>
            <a:pPr marL="609600" indent="-609600" algn="just">
              <a:lnSpc>
                <a:spcPct val="150000"/>
              </a:lnSpc>
            </a:pPr>
            <a:r>
              <a:rPr lang="en-US" sz="2800" smtClean="0">
                <a:latin typeface="Times New Roman" pitchFamily="18" charset="0"/>
                <a:cs typeface="Times New Roman" pitchFamily="18" charset="0"/>
              </a:rPr>
              <a:t>bể nước (như hình vẽ).  </a:t>
            </a:r>
          </a:p>
        </p:txBody>
      </p:sp>
      <p:graphicFrame>
        <p:nvGraphicFramePr>
          <p:cNvPr id="10244" name="Đối tượng 13"/>
          <p:cNvGraphicFramePr>
            <a:graphicFrameLocks noChangeAspect="1"/>
          </p:cNvGraphicFramePr>
          <p:nvPr>
            <p:extLst>
              <p:ext uri="{D42A27DB-BD31-4B8C-83A1-F6EECF244321}">
                <p14:modId xmlns:p14="http://schemas.microsoft.com/office/powerpoint/2010/main" val="2749090468"/>
              </p:ext>
            </p:extLst>
          </p:nvPr>
        </p:nvGraphicFramePr>
        <p:xfrm>
          <a:off x="55562" y="633413"/>
          <a:ext cx="325438" cy="838200"/>
        </p:xfrm>
        <a:graphic>
          <a:graphicData uri="http://schemas.openxmlformats.org/presentationml/2006/ole">
            <mc:AlternateContent xmlns:mc="http://schemas.openxmlformats.org/markup-compatibility/2006">
              <mc:Choice xmlns:v="urn:schemas-microsoft-com:vml" Requires="v">
                <p:oleObj spid="_x0000_s14350" name="Equation" r:id="rId3" imgW="152280" imgH="393480" progId="Equation.DSMT4">
                  <p:embed/>
                </p:oleObj>
              </mc:Choice>
              <mc:Fallback>
                <p:oleObj name="Equation" r:id="rId3" imgW="1522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 y="633413"/>
                        <a:ext cx="3254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5" name="Đối tượng 14"/>
          <p:cNvGraphicFramePr>
            <a:graphicFrameLocks noChangeAspect="1"/>
          </p:cNvGraphicFramePr>
          <p:nvPr>
            <p:extLst>
              <p:ext uri="{D42A27DB-BD31-4B8C-83A1-F6EECF244321}">
                <p14:modId xmlns:p14="http://schemas.microsoft.com/office/powerpoint/2010/main" val="654592023"/>
              </p:ext>
            </p:extLst>
          </p:nvPr>
        </p:nvGraphicFramePr>
        <p:xfrm>
          <a:off x="914400" y="1827840"/>
          <a:ext cx="304800" cy="860425"/>
        </p:xfrm>
        <a:graphic>
          <a:graphicData uri="http://schemas.openxmlformats.org/presentationml/2006/ole">
            <mc:AlternateContent xmlns:mc="http://schemas.openxmlformats.org/markup-compatibility/2006">
              <mc:Choice xmlns:v="urn:schemas-microsoft-com:vml" Requires="v">
                <p:oleObj spid="_x0000_s14351" name="Equation" r:id="rId5" imgW="139680" imgH="393480" progId="Equation.DSMT4">
                  <p:embed/>
                </p:oleObj>
              </mc:Choice>
              <mc:Fallback>
                <p:oleObj name="Equation" r:id="rId5" imgW="13968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827840"/>
                        <a:ext cx="304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263" name="Group 23"/>
          <p:cNvGrpSpPr>
            <a:grpSpLocks/>
          </p:cNvGrpSpPr>
          <p:nvPr/>
        </p:nvGrpSpPr>
        <p:grpSpPr bwMode="auto">
          <a:xfrm>
            <a:off x="4191000" y="1281223"/>
            <a:ext cx="4855094" cy="3214577"/>
            <a:chOff x="624" y="2592"/>
            <a:chExt cx="2650" cy="1536"/>
          </a:xfrm>
        </p:grpSpPr>
        <p:sp>
          <p:nvSpPr>
            <p:cNvPr id="10250" name="Rectangle 10" descr="White marble"/>
            <p:cNvSpPr>
              <a:spLocks noChangeArrowheads="1"/>
            </p:cNvSpPr>
            <p:nvPr/>
          </p:nvSpPr>
          <p:spPr bwMode="auto">
            <a:xfrm>
              <a:off x="624" y="2599"/>
              <a:ext cx="2650" cy="1529"/>
            </a:xfrm>
            <a:prstGeom prst="rect">
              <a:avLst/>
            </a:prstGeom>
            <a:blipFill dpi="0" rotWithShape="1">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53" name="Group 13"/>
            <p:cNvGrpSpPr>
              <a:grpSpLocks/>
            </p:cNvGrpSpPr>
            <p:nvPr/>
          </p:nvGrpSpPr>
          <p:grpSpPr bwMode="auto">
            <a:xfrm>
              <a:off x="1440" y="2880"/>
              <a:ext cx="1008" cy="960"/>
              <a:chOff x="3744" y="2736"/>
              <a:chExt cx="1008" cy="960"/>
            </a:xfrm>
          </p:grpSpPr>
          <p:sp>
            <p:nvSpPr>
              <p:cNvPr id="10252" name="Oval 12"/>
              <p:cNvSpPr>
                <a:spLocks noChangeArrowheads="1"/>
              </p:cNvSpPr>
              <p:nvPr/>
            </p:nvSpPr>
            <p:spPr bwMode="auto">
              <a:xfrm>
                <a:off x="3744" y="2736"/>
                <a:ext cx="1008" cy="9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Oval 11"/>
              <p:cNvSpPr>
                <a:spLocks noChangeArrowheads="1"/>
              </p:cNvSpPr>
              <p:nvPr/>
            </p:nvSpPr>
            <p:spPr bwMode="auto">
              <a:xfrm>
                <a:off x="4008" y="2976"/>
                <a:ext cx="504" cy="48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55" name="Line 15"/>
            <p:cNvSpPr>
              <a:spLocks noChangeShapeType="1"/>
            </p:cNvSpPr>
            <p:nvPr/>
          </p:nvSpPr>
          <p:spPr bwMode="auto">
            <a:xfrm>
              <a:off x="1776" y="2592"/>
              <a:ext cx="0" cy="2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a:off x="2112" y="2592"/>
              <a:ext cx="0" cy="2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2112" y="3842"/>
              <a:ext cx="0" cy="2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Line 18"/>
            <p:cNvSpPr>
              <a:spLocks noChangeShapeType="1"/>
            </p:cNvSpPr>
            <p:nvPr/>
          </p:nvSpPr>
          <p:spPr bwMode="auto">
            <a:xfrm>
              <a:off x="1776" y="3840"/>
              <a:ext cx="0" cy="2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19"/>
            <p:cNvSpPr>
              <a:spLocks noChangeShapeType="1"/>
            </p:cNvSpPr>
            <p:nvPr/>
          </p:nvSpPr>
          <p:spPr bwMode="auto">
            <a:xfrm>
              <a:off x="2426" y="3504"/>
              <a:ext cx="8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Line 20"/>
            <p:cNvSpPr>
              <a:spLocks noChangeShapeType="1"/>
            </p:cNvSpPr>
            <p:nvPr/>
          </p:nvSpPr>
          <p:spPr bwMode="auto">
            <a:xfrm>
              <a:off x="2426" y="3167"/>
              <a:ext cx="8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1" name="Line 21"/>
            <p:cNvSpPr>
              <a:spLocks noChangeShapeType="1"/>
            </p:cNvSpPr>
            <p:nvPr/>
          </p:nvSpPr>
          <p:spPr bwMode="auto">
            <a:xfrm>
              <a:off x="624" y="3522"/>
              <a:ext cx="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2" name="Line 22"/>
            <p:cNvSpPr>
              <a:spLocks noChangeShapeType="1"/>
            </p:cNvSpPr>
            <p:nvPr/>
          </p:nvSpPr>
          <p:spPr bwMode="auto">
            <a:xfrm>
              <a:off x="624" y="3167"/>
              <a:ext cx="85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 name="Ngoặc móc Phải 4"/>
          <p:cNvSpPr/>
          <p:nvPr/>
        </p:nvSpPr>
        <p:spPr>
          <a:xfrm flipH="1">
            <a:off x="3657600" y="1295400"/>
            <a:ext cx="533400" cy="319621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a:solidFill>
                <a:srgbClr val="FF0000"/>
              </a:solidFill>
            </a:endParaRPr>
          </a:p>
        </p:txBody>
      </p:sp>
      <p:sp>
        <p:nvSpPr>
          <p:cNvPr id="32" name="Text Box 25"/>
          <p:cNvSpPr txBox="1">
            <a:spLocks noChangeArrowheads="1"/>
          </p:cNvSpPr>
          <p:nvPr/>
        </p:nvSpPr>
        <p:spPr bwMode="auto">
          <a:xfrm rot="16200000" flipH="1">
            <a:off x="2850361" y="2483641"/>
            <a:ext cx="1223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a:solidFill>
                  <a:srgbClr val="CC3300"/>
                </a:solidFill>
                <a:latin typeface="Times New Roman" pitchFamily="18" charset="0"/>
                <a:cs typeface="Times New Roman" pitchFamily="18" charset="0"/>
              </a:rPr>
              <a:t>15m </a:t>
            </a:r>
          </a:p>
        </p:txBody>
      </p:sp>
      <p:sp>
        <p:nvSpPr>
          <p:cNvPr id="33" name="Text Box 27"/>
          <p:cNvSpPr txBox="1">
            <a:spLocks noChangeArrowheads="1"/>
          </p:cNvSpPr>
          <p:nvPr/>
        </p:nvSpPr>
        <p:spPr bwMode="auto">
          <a:xfrm>
            <a:off x="6248400" y="467380"/>
            <a:ext cx="8493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CC3300"/>
                </a:solidFill>
                <a:latin typeface="Times New Roman" pitchFamily="18" charset="0"/>
                <a:cs typeface="Times New Roman" pitchFamily="18" charset="0"/>
              </a:rPr>
              <a:t>20m </a:t>
            </a:r>
          </a:p>
        </p:txBody>
      </p:sp>
      <p:sp>
        <p:nvSpPr>
          <p:cNvPr id="34" name="Ngoặc móc Phải 4"/>
          <p:cNvSpPr>
            <a:spLocks/>
          </p:cNvSpPr>
          <p:nvPr/>
        </p:nvSpPr>
        <p:spPr bwMode="auto">
          <a:xfrm rot="16200000">
            <a:off x="6418651" y="-1313250"/>
            <a:ext cx="381472" cy="4836773"/>
          </a:xfrm>
          <a:prstGeom prst="rightBrace">
            <a:avLst>
              <a:gd name="adj1" fmla="val 66295"/>
              <a:gd name="adj2" fmla="val 50000"/>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anchor="ctr"/>
          <a:lstStyle/>
          <a:p>
            <a:pPr algn="ctr">
              <a:defRPr/>
            </a:pPr>
            <a:endParaRPr lang="vi-VN">
              <a:latin typeface="+mn-lt"/>
              <a:cs typeface="+mn-cs"/>
            </a:endParaRPr>
          </a:p>
        </p:txBody>
      </p:sp>
      <p:sp>
        <p:nvSpPr>
          <p:cNvPr id="8" name="TextBox 7"/>
          <p:cNvSpPr txBox="1"/>
          <p:nvPr/>
        </p:nvSpPr>
        <p:spPr>
          <a:xfrm>
            <a:off x="-76200" y="4942344"/>
            <a:ext cx="9677400" cy="2246769"/>
          </a:xfrm>
          <a:prstGeom prst="rect">
            <a:avLst/>
          </a:prstGeom>
          <a:noFill/>
        </p:spPr>
        <p:txBody>
          <a:bodyPr wrap="square" rtlCol="0">
            <a:spAutoFit/>
          </a:bodyPr>
          <a:lstStyle/>
          <a:p>
            <a:pPr marL="609600" indent="-609600"/>
            <a:r>
              <a:rPr lang="en-US" sz="2800" smtClean="0">
                <a:latin typeface="Times New Roman" pitchFamily="18" charset="0"/>
                <a:cs typeface="Times New Roman" pitchFamily="18" charset="0"/>
              </a:rPr>
              <a:t>a) Hỏi diện tích để xây bể nước chiếm bao nhiêu phần diện tích vườn hoa?</a:t>
            </a:r>
          </a:p>
          <a:p>
            <a:pPr marL="609600" indent="-609600"/>
            <a:r>
              <a:rPr lang="en-US" sz="2800" smtClean="0">
                <a:latin typeface="Times New Roman" pitchFamily="18" charset="0"/>
                <a:cs typeface="Times New Roman" pitchFamily="18" charset="0"/>
              </a:rPr>
              <a:t>b) Biết vườn hoa là hình chữ nhật có chiều dài 20m, chiều rộng 15m. Hỏi diện tích để xây bể nước là bao nhiêu mét vuông? </a:t>
            </a:r>
          </a:p>
          <a:p>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508226784"/>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920" name="Object 48"/>
          <p:cNvGraphicFramePr>
            <a:graphicFrameLocks noGrp="1" noChangeAspect="1"/>
          </p:cNvGraphicFramePr>
          <p:nvPr>
            <p:ph sz="quarter" idx="4"/>
          </p:nvPr>
        </p:nvGraphicFramePr>
        <p:xfrm>
          <a:off x="4519613" y="4648200"/>
          <a:ext cx="2109787" cy="990600"/>
        </p:xfrm>
        <a:graphic>
          <a:graphicData uri="http://schemas.openxmlformats.org/presentationml/2006/ole">
            <mc:AlternateContent xmlns:mc="http://schemas.openxmlformats.org/markup-compatibility/2006">
              <mc:Choice xmlns:v="urn:schemas-microsoft-com:vml" Requires="v">
                <p:oleObj spid="_x0000_s7203" name="Equation" r:id="rId4" imgW="838080" imgH="393480" progId="Equation.3">
                  <p:embed/>
                </p:oleObj>
              </mc:Choice>
              <mc:Fallback>
                <p:oleObj name="Equation" r:id="rId4" imgW="8380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9613" y="4648200"/>
                        <a:ext cx="2109787"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93" name="AutoShape 21"/>
          <p:cNvSpPr>
            <a:spLocks noChangeArrowheads="1"/>
          </p:cNvSpPr>
          <p:nvPr/>
        </p:nvSpPr>
        <p:spPr bwMode="auto">
          <a:xfrm>
            <a:off x="2209800" y="152400"/>
            <a:ext cx="4800600" cy="957263"/>
          </a:xfrm>
          <a:prstGeom prst="horizontalScroll">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3200" b="1" smtClean="0">
                <a:solidFill>
                  <a:srgbClr val="FF3399"/>
                </a:solidFill>
                <a:latin typeface=".VnArabia" pitchFamily="34" charset="0"/>
              </a:rPr>
              <a:t>            Bµi </a:t>
            </a:r>
            <a:r>
              <a:rPr lang="en-US" sz="3200" b="1">
                <a:solidFill>
                  <a:srgbClr val="FF3399"/>
                </a:solidFill>
                <a:latin typeface=".VnArabia" pitchFamily="34" charset="0"/>
              </a:rPr>
              <a:t>gi¶i</a:t>
            </a:r>
          </a:p>
        </p:txBody>
      </p:sp>
      <p:sp>
        <p:nvSpPr>
          <p:cNvPr id="79903" name="Rectangle 31"/>
          <p:cNvSpPr>
            <a:spLocks noChangeArrowheads="1"/>
          </p:cNvSpPr>
          <p:nvPr/>
        </p:nvSpPr>
        <p:spPr bwMode="auto">
          <a:xfrm>
            <a:off x="4267200" y="3048000"/>
            <a:ext cx="1981200" cy="68580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200"/>
              <a:t>(vườn hoa)</a:t>
            </a:r>
          </a:p>
        </p:txBody>
      </p:sp>
      <p:sp>
        <p:nvSpPr>
          <p:cNvPr id="79918" name="Text Box 46"/>
          <p:cNvSpPr txBox="1">
            <a:spLocks noChangeArrowheads="1"/>
          </p:cNvSpPr>
          <p:nvPr/>
        </p:nvSpPr>
        <p:spPr bwMode="auto">
          <a:xfrm>
            <a:off x="6934200" y="3962400"/>
            <a:ext cx="99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3200"/>
              <a:t>(m</a:t>
            </a:r>
            <a:r>
              <a:rPr lang="en-US" sz="3200" baseline="30000"/>
              <a:t>2</a:t>
            </a:r>
            <a:r>
              <a:rPr lang="en-US" sz="3200"/>
              <a:t>)</a:t>
            </a:r>
          </a:p>
        </p:txBody>
      </p:sp>
      <p:sp>
        <p:nvSpPr>
          <p:cNvPr id="79919" name="Rectangle 47"/>
          <p:cNvSpPr>
            <a:spLocks noChangeArrowheads="1"/>
          </p:cNvSpPr>
          <p:nvPr/>
        </p:nvSpPr>
        <p:spPr bwMode="auto">
          <a:xfrm>
            <a:off x="533400" y="4800600"/>
            <a:ext cx="3733800" cy="53340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200" b="1"/>
              <a:t>Diện tích bể nước là:</a:t>
            </a:r>
          </a:p>
        </p:txBody>
      </p:sp>
      <p:graphicFrame>
        <p:nvGraphicFramePr>
          <p:cNvPr id="79923" name="Object 51"/>
          <p:cNvGraphicFramePr>
            <a:graphicFrameLocks noChangeAspect="1"/>
          </p:cNvGraphicFramePr>
          <p:nvPr/>
        </p:nvGraphicFramePr>
        <p:xfrm>
          <a:off x="1600200" y="2895600"/>
          <a:ext cx="2590800" cy="1041400"/>
        </p:xfrm>
        <a:graphic>
          <a:graphicData uri="http://schemas.openxmlformats.org/presentationml/2006/ole">
            <mc:AlternateContent xmlns:mc="http://schemas.openxmlformats.org/markup-compatibility/2006">
              <mc:Choice xmlns:v="urn:schemas-microsoft-com:vml" Requires="v">
                <p:oleObj spid="_x0000_s7204" name="Equation" r:id="rId6" imgW="749160" imgH="393480" progId="Equation.3">
                  <p:embed/>
                </p:oleObj>
              </mc:Choice>
              <mc:Fallback>
                <p:oleObj name="Equation" r:id="rId6" imgW="7491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895600"/>
                        <a:ext cx="2590800"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924" name="Text Box 52"/>
          <p:cNvSpPr txBox="1">
            <a:spLocks noChangeArrowheads="1"/>
          </p:cNvSpPr>
          <p:nvPr/>
        </p:nvSpPr>
        <p:spPr bwMode="auto">
          <a:xfrm>
            <a:off x="6705600" y="4800600"/>
            <a:ext cx="99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3200"/>
              <a:t>(m</a:t>
            </a:r>
            <a:r>
              <a:rPr lang="en-US" sz="3200" baseline="30000"/>
              <a:t>2</a:t>
            </a:r>
            <a:r>
              <a:rPr lang="en-US" sz="3200"/>
              <a:t>)</a:t>
            </a:r>
          </a:p>
        </p:txBody>
      </p:sp>
      <p:sp>
        <p:nvSpPr>
          <p:cNvPr id="79926" name="Rectangle 54"/>
          <p:cNvSpPr>
            <a:spLocks noChangeArrowheads="1"/>
          </p:cNvSpPr>
          <p:nvPr/>
        </p:nvSpPr>
        <p:spPr bwMode="auto">
          <a:xfrm>
            <a:off x="1905000" y="5486400"/>
            <a:ext cx="1524000" cy="68580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200" u="sng">
                <a:effectLst>
                  <a:outerShdw blurRad="38100" dist="38100" dir="2700000" algn="tl">
                    <a:srgbClr val="000000"/>
                  </a:outerShdw>
                </a:effectLst>
              </a:rPr>
              <a:t>Đáp số:</a:t>
            </a:r>
          </a:p>
        </p:txBody>
      </p:sp>
      <p:graphicFrame>
        <p:nvGraphicFramePr>
          <p:cNvPr id="79928" name="Object 56"/>
          <p:cNvGraphicFramePr>
            <a:graphicFrameLocks noGrp="1" noChangeAspect="1"/>
          </p:cNvGraphicFramePr>
          <p:nvPr>
            <p:ph sz="quarter" idx="3"/>
          </p:nvPr>
        </p:nvGraphicFramePr>
        <p:xfrm>
          <a:off x="3657600" y="5334000"/>
          <a:ext cx="1219200" cy="990600"/>
        </p:xfrm>
        <a:graphic>
          <a:graphicData uri="http://schemas.openxmlformats.org/presentationml/2006/ole">
            <mc:AlternateContent xmlns:mc="http://schemas.openxmlformats.org/markup-compatibility/2006">
              <mc:Choice xmlns:v="urn:schemas-microsoft-com:vml" Requires="v">
                <p:oleObj spid="_x0000_s7205" name="Equation" r:id="rId8" imgW="342720" imgH="393480" progId="Equation.3">
                  <p:embed/>
                </p:oleObj>
              </mc:Choice>
              <mc:Fallback>
                <p:oleObj name="Equation" r:id="rId8" imgW="34272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5334000"/>
                        <a:ext cx="121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932" name="Text Box 60"/>
          <p:cNvSpPr txBox="1">
            <a:spLocks noChangeArrowheads="1"/>
          </p:cNvSpPr>
          <p:nvPr/>
        </p:nvSpPr>
        <p:spPr bwMode="auto">
          <a:xfrm>
            <a:off x="4953000" y="55626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3200"/>
              <a:t>vườn hoa</a:t>
            </a:r>
          </a:p>
        </p:txBody>
      </p:sp>
      <p:sp>
        <p:nvSpPr>
          <p:cNvPr id="79933" name="Text Box 61"/>
          <p:cNvSpPr txBox="1">
            <a:spLocks noChangeArrowheads="1"/>
          </p:cNvSpPr>
          <p:nvPr/>
        </p:nvSpPr>
        <p:spPr bwMode="auto">
          <a:xfrm>
            <a:off x="3733800" y="6202363"/>
            <a:ext cx="2743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3200"/>
              <a:t>b. 15   </a:t>
            </a:r>
            <a:r>
              <a:rPr lang="en-US" sz="3200" smtClean="0"/>
              <a:t>m</a:t>
            </a:r>
            <a:r>
              <a:rPr lang="en-US" sz="3200" baseline="30000" smtClean="0"/>
              <a:t>2</a:t>
            </a:r>
            <a:endParaRPr lang="en-US" sz="3200"/>
          </a:p>
        </p:txBody>
      </p:sp>
      <p:graphicFrame>
        <p:nvGraphicFramePr>
          <p:cNvPr id="79940" name="Object 68"/>
          <p:cNvGraphicFramePr>
            <a:graphicFrameLocks noChangeAspect="1"/>
          </p:cNvGraphicFramePr>
          <p:nvPr/>
        </p:nvGraphicFramePr>
        <p:xfrm>
          <a:off x="1643063" y="1447800"/>
          <a:ext cx="2503487" cy="1041400"/>
        </p:xfrm>
        <a:graphic>
          <a:graphicData uri="http://schemas.openxmlformats.org/presentationml/2006/ole">
            <mc:AlternateContent xmlns:mc="http://schemas.openxmlformats.org/markup-compatibility/2006">
              <mc:Choice xmlns:v="urn:schemas-microsoft-com:vml" Requires="v">
                <p:oleObj spid="_x0000_s7206" name="Equation" r:id="rId10" imgW="723600" imgH="393480" progId="Equation.3">
                  <p:embed/>
                </p:oleObj>
              </mc:Choice>
              <mc:Fallback>
                <p:oleObj name="Equation" r:id="rId10" imgW="72360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3063" y="1447800"/>
                        <a:ext cx="2503487"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945" name="Rectangle 73"/>
          <p:cNvSpPr>
            <a:spLocks noChangeArrowheads="1"/>
          </p:cNvSpPr>
          <p:nvPr/>
        </p:nvSpPr>
        <p:spPr bwMode="auto">
          <a:xfrm>
            <a:off x="76200" y="4038600"/>
            <a:ext cx="4191000" cy="53340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200" b="1"/>
              <a:t>b</a:t>
            </a:r>
            <a:r>
              <a:rPr lang="en-US" sz="3200" b="1" smtClean="0"/>
              <a:t>. Diện </a:t>
            </a:r>
            <a:r>
              <a:rPr lang="en-US" sz="3200" b="1"/>
              <a:t>tích </a:t>
            </a:r>
            <a:r>
              <a:rPr lang="en-US" sz="3200" b="1" smtClean="0"/>
              <a:t>vườn </a:t>
            </a:r>
            <a:r>
              <a:rPr lang="en-US" sz="3200" b="1"/>
              <a:t>hoa là:</a:t>
            </a:r>
          </a:p>
        </p:txBody>
      </p:sp>
      <p:sp>
        <p:nvSpPr>
          <p:cNvPr id="79946" name="Rectangle 74"/>
          <p:cNvSpPr>
            <a:spLocks noChangeArrowheads="1"/>
          </p:cNvSpPr>
          <p:nvPr/>
        </p:nvSpPr>
        <p:spPr bwMode="auto">
          <a:xfrm>
            <a:off x="4572000" y="4038600"/>
            <a:ext cx="2438400" cy="53340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200">
                <a:solidFill>
                  <a:srgbClr val="000000"/>
                </a:solidFill>
              </a:rPr>
              <a:t>20 x 15 = 300</a:t>
            </a:r>
            <a:r>
              <a:rPr lang="en-US" sz="3200">
                <a:solidFill>
                  <a:srgbClr val="FFFF00"/>
                </a:solidFill>
              </a:rPr>
              <a:t> </a:t>
            </a:r>
          </a:p>
        </p:txBody>
      </p:sp>
      <p:sp>
        <p:nvSpPr>
          <p:cNvPr id="79948" name="Rectangle 76"/>
          <p:cNvSpPr>
            <a:spLocks noChangeArrowheads="1"/>
          </p:cNvSpPr>
          <p:nvPr/>
        </p:nvSpPr>
        <p:spPr bwMode="auto">
          <a:xfrm>
            <a:off x="304800" y="2438400"/>
            <a:ext cx="88392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200" b="1"/>
              <a:t>  Số phần diện tích để xây bể nước là:</a:t>
            </a:r>
          </a:p>
        </p:txBody>
      </p:sp>
      <p:sp>
        <p:nvSpPr>
          <p:cNvPr id="79949" name="Rectangle 77"/>
          <p:cNvSpPr>
            <a:spLocks noChangeArrowheads="1"/>
          </p:cNvSpPr>
          <p:nvPr/>
        </p:nvSpPr>
        <p:spPr bwMode="auto">
          <a:xfrm>
            <a:off x="76200" y="1066800"/>
            <a:ext cx="88392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200" b="1"/>
              <a:t>a</a:t>
            </a:r>
            <a:r>
              <a:rPr lang="en-US" sz="3200" b="1" smtClean="0"/>
              <a:t>. Số </a:t>
            </a:r>
            <a:r>
              <a:rPr lang="en-US" sz="3200" b="1"/>
              <a:t>phần diện tích để trồng hoa và làm đường đi là:</a:t>
            </a:r>
          </a:p>
        </p:txBody>
      </p:sp>
      <p:sp>
        <p:nvSpPr>
          <p:cNvPr id="79950" name="Rectangle 78"/>
          <p:cNvSpPr>
            <a:spLocks noChangeArrowheads="1"/>
          </p:cNvSpPr>
          <p:nvPr/>
        </p:nvSpPr>
        <p:spPr bwMode="auto">
          <a:xfrm>
            <a:off x="4191000" y="1600200"/>
            <a:ext cx="1981200" cy="68580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3200"/>
              <a:t>(vườn hoa)</a:t>
            </a:r>
          </a:p>
        </p:txBody>
      </p:sp>
    </p:spTree>
    <p:extLst>
      <p:ext uri="{BB962C8B-B14F-4D97-AF65-F5344CB8AC3E}">
        <p14:creationId xmlns:p14="http://schemas.microsoft.com/office/powerpoint/2010/main" val="38578678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9893"/>
                                        </p:tgtEl>
                                        <p:attrNameLst>
                                          <p:attrName>style.visibility</p:attrName>
                                        </p:attrNameLst>
                                      </p:cBhvr>
                                      <p:to>
                                        <p:strVal val="visible"/>
                                      </p:to>
                                    </p:set>
                                    <p:anim calcmode="lin" valueType="num">
                                      <p:cBhvr>
                                        <p:cTn id="7" dur="500" fill="hold"/>
                                        <p:tgtEl>
                                          <p:spTgt spid="79893"/>
                                        </p:tgtEl>
                                        <p:attrNameLst>
                                          <p:attrName>ppt_w</p:attrName>
                                        </p:attrNameLst>
                                      </p:cBhvr>
                                      <p:tavLst>
                                        <p:tav tm="0">
                                          <p:val>
                                            <p:fltVal val="0"/>
                                          </p:val>
                                        </p:tav>
                                        <p:tav tm="100000">
                                          <p:val>
                                            <p:strVal val="#ppt_w"/>
                                          </p:val>
                                        </p:tav>
                                      </p:tavLst>
                                    </p:anim>
                                    <p:anim calcmode="lin" valueType="num">
                                      <p:cBhvr>
                                        <p:cTn id="8" dur="500" fill="hold"/>
                                        <p:tgtEl>
                                          <p:spTgt spid="7989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79949"/>
                                        </p:tgtEl>
                                        <p:attrNameLst>
                                          <p:attrName>style.visibility</p:attrName>
                                        </p:attrNameLst>
                                      </p:cBhvr>
                                      <p:to>
                                        <p:strVal val="visible"/>
                                      </p:to>
                                    </p:set>
                                    <p:anim calcmode="lin" valueType="num">
                                      <p:cBhvr>
                                        <p:cTn id="13" dur="500" fill="hold"/>
                                        <p:tgtEl>
                                          <p:spTgt spid="79949"/>
                                        </p:tgtEl>
                                        <p:attrNameLst>
                                          <p:attrName>ppt_w</p:attrName>
                                        </p:attrNameLst>
                                      </p:cBhvr>
                                      <p:tavLst>
                                        <p:tav tm="0">
                                          <p:val>
                                            <p:fltVal val="0"/>
                                          </p:val>
                                        </p:tav>
                                        <p:tav tm="100000">
                                          <p:val>
                                            <p:strVal val="#ppt_w"/>
                                          </p:val>
                                        </p:tav>
                                      </p:tavLst>
                                    </p:anim>
                                    <p:anim calcmode="lin" valueType="num">
                                      <p:cBhvr>
                                        <p:cTn id="14" dur="500" fill="hold"/>
                                        <p:tgtEl>
                                          <p:spTgt spid="79949"/>
                                        </p:tgtEl>
                                        <p:attrNameLst>
                                          <p:attrName>ppt_h</p:attrName>
                                        </p:attrNameLst>
                                      </p:cBhvr>
                                      <p:tavLst>
                                        <p:tav tm="0">
                                          <p:val>
                                            <p:fltVal val="0"/>
                                          </p:val>
                                        </p:tav>
                                        <p:tav tm="100000">
                                          <p:val>
                                            <p:strVal val="#ppt_h"/>
                                          </p:val>
                                        </p:tav>
                                      </p:tavLst>
                                    </p:anim>
                                    <p:anim calcmode="lin" valueType="num">
                                      <p:cBhvr>
                                        <p:cTn id="15" dur="500" fill="hold"/>
                                        <p:tgtEl>
                                          <p:spTgt spid="79949"/>
                                        </p:tgtEl>
                                        <p:attrNameLst>
                                          <p:attrName>style.rotation</p:attrName>
                                        </p:attrNameLst>
                                      </p:cBhvr>
                                      <p:tavLst>
                                        <p:tav tm="0">
                                          <p:val>
                                            <p:fltVal val="360"/>
                                          </p:val>
                                        </p:tav>
                                        <p:tav tm="100000">
                                          <p:val>
                                            <p:fltVal val="0"/>
                                          </p:val>
                                        </p:tav>
                                      </p:tavLst>
                                    </p:anim>
                                    <p:animEffect transition="in" filter="fade">
                                      <p:cBhvr>
                                        <p:cTn id="16" dur="500"/>
                                        <p:tgtEl>
                                          <p:spTgt spid="79949"/>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79940"/>
                                        </p:tgtEl>
                                        <p:attrNameLst>
                                          <p:attrName>style.visibility</p:attrName>
                                        </p:attrNameLst>
                                      </p:cBhvr>
                                      <p:to>
                                        <p:strVal val="visible"/>
                                      </p:to>
                                    </p:set>
                                    <p:anim calcmode="lin" valueType="num">
                                      <p:cBhvr>
                                        <p:cTn id="19" dur="500" fill="hold"/>
                                        <p:tgtEl>
                                          <p:spTgt spid="79940"/>
                                        </p:tgtEl>
                                        <p:attrNameLst>
                                          <p:attrName>ppt_w</p:attrName>
                                        </p:attrNameLst>
                                      </p:cBhvr>
                                      <p:tavLst>
                                        <p:tav tm="0">
                                          <p:val>
                                            <p:fltVal val="0"/>
                                          </p:val>
                                        </p:tav>
                                        <p:tav tm="100000">
                                          <p:val>
                                            <p:strVal val="#ppt_w"/>
                                          </p:val>
                                        </p:tav>
                                      </p:tavLst>
                                    </p:anim>
                                    <p:anim calcmode="lin" valueType="num">
                                      <p:cBhvr>
                                        <p:cTn id="20" dur="500" fill="hold"/>
                                        <p:tgtEl>
                                          <p:spTgt spid="79940"/>
                                        </p:tgtEl>
                                        <p:attrNameLst>
                                          <p:attrName>ppt_h</p:attrName>
                                        </p:attrNameLst>
                                      </p:cBhvr>
                                      <p:tavLst>
                                        <p:tav tm="0">
                                          <p:val>
                                            <p:fltVal val="0"/>
                                          </p:val>
                                        </p:tav>
                                        <p:tav tm="100000">
                                          <p:val>
                                            <p:strVal val="#ppt_h"/>
                                          </p:val>
                                        </p:tav>
                                      </p:tavLst>
                                    </p:anim>
                                    <p:anim calcmode="lin" valueType="num">
                                      <p:cBhvr>
                                        <p:cTn id="21" dur="500" fill="hold"/>
                                        <p:tgtEl>
                                          <p:spTgt spid="79940"/>
                                        </p:tgtEl>
                                        <p:attrNameLst>
                                          <p:attrName>style.rotation</p:attrName>
                                        </p:attrNameLst>
                                      </p:cBhvr>
                                      <p:tavLst>
                                        <p:tav tm="0">
                                          <p:val>
                                            <p:fltVal val="360"/>
                                          </p:val>
                                        </p:tav>
                                        <p:tav tm="100000">
                                          <p:val>
                                            <p:fltVal val="0"/>
                                          </p:val>
                                        </p:tav>
                                      </p:tavLst>
                                    </p:anim>
                                    <p:animEffect transition="in" filter="fade">
                                      <p:cBhvr>
                                        <p:cTn id="22" dur="500"/>
                                        <p:tgtEl>
                                          <p:spTgt spid="79940"/>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79950"/>
                                        </p:tgtEl>
                                        <p:attrNameLst>
                                          <p:attrName>style.visibility</p:attrName>
                                        </p:attrNameLst>
                                      </p:cBhvr>
                                      <p:to>
                                        <p:strVal val="visible"/>
                                      </p:to>
                                    </p:set>
                                    <p:anim calcmode="lin" valueType="num">
                                      <p:cBhvr>
                                        <p:cTn id="25" dur="500" fill="hold"/>
                                        <p:tgtEl>
                                          <p:spTgt spid="79950"/>
                                        </p:tgtEl>
                                        <p:attrNameLst>
                                          <p:attrName>ppt_w</p:attrName>
                                        </p:attrNameLst>
                                      </p:cBhvr>
                                      <p:tavLst>
                                        <p:tav tm="0">
                                          <p:val>
                                            <p:fltVal val="0"/>
                                          </p:val>
                                        </p:tav>
                                        <p:tav tm="100000">
                                          <p:val>
                                            <p:strVal val="#ppt_w"/>
                                          </p:val>
                                        </p:tav>
                                      </p:tavLst>
                                    </p:anim>
                                    <p:anim calcmode="lin" valueType="num">
                                      <p:cBhvr>
                                        <p:cTn id="26" dur="500" fill="hold"/>
                                        <p:tgtEl>
                                          <p:spTgt spid="79950"/>
                                        </p:tgtEl>
                                        <p:attrNameLst>
                                          <p:attrName>ppt_h</p:attrName>
                                        </p:attrNameLst>
                                      </p:cBhvr>
                                      <p:tavLst>
                                        <p:tav tm="0">
                                          <p:val>
                                            <p:fltVal val="0"/>
                                          </p:val>
                                        </p:tav>
                                        <p:tav tm="100000">
                                          <p:val>
                                            <p:strVal val="#ppt_h"/>
                                          </p:val>
                                        </p:tav>
                                      </p:tavLst>
                                    </p:anim>
                                    <p:anim calcmode="lin" valueType="num">
                                      <p:cBhvr>
                                        <p:cTn id="27" dur="500" fill="hold"/>
                                        <p:tgtEl>
                                          <p:spTgt spid="79950"/>
                                        </p:tgtEl>
                                        <p:attrNameLst>
                                          <p:attrName>style.rotation</p:attrName>
                                        </p:attrNameLst>
                                      </p:cBhvr>
                                      <p:tavLst>
                                        <p:tav tm="0">
                                          <p:val>
                                            <p:fltVal val="360"/>
                                          </p:val>
                                        </p:tav>
                                        <p:tav tm="100000">
                                          <p:val>
                                            <p:fltVal val="0"/>
                                          </p:val>
                                        </p:tav>
                                      </p:tavLst>
                                    </p:anim>
                                    <p:animEffect transition="in" filter="fade">
                                      <p:cBhvr>
                                        <p:cTn id="28" dur="500"/>
                                        <p:tgtEl>
                                          <p:spTgt spid="7995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79948"/>
                                        </p:tgtEl>
                                        <p:attrNameLst>
                                          <p:attrName>style.visibility</p:attrName>
                                        </p:attrNameLst>
                                      </p:cBhvr>
                                      <p:to>
                                        <p:strVal val="visible"/>
                                      </p:to>
                                    </p:set>
                                    <p:animScale>
                                      <p:cBhvr>
                                        <p:cTn id="33" dur="1000" decel="50000" fill="hold">
                                          <p:stCondLst>
                                            <p:cond delay="0"/>
                                          </p:stCondLst>
                                        </p:cTn>
                                        <p:tgtEl>
                                          <p:spTgt spid="799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79948"/>
                                        </p:tgtEl>
                                        <p:attrNameLst>
                                          <p:attrName>ppt_x</p:attrName>
                                          <p:attrName>ppt_y</p:attrName>
                                        </p:attrNameLst>
                                      </p:cBhvr>
                                    </p:animMotion>
                                    <p:animEffect transition="in" filter="fade">
                                      <p:cBhvr>
                                        <p:cTn id="35" dur="1000"/>
                                        <p:tgtEl>
                                          <p:spTgt spid="79948"/>
                                        </p:tgtEl>
                                      </p:cBhvr>
                                    </p:animEffect>
                                  </p:childTnLst>
                                </p:cTn>
                              </p:par>
                              <p:par>
                                <p:cTn id="36" presetID="52" presetClass="entr" presetSubtype="0" fill="hold" nodeType="withEffect">
                                  <p:stCondLst>
                                    <p:cond delay="0"/>
                                  </p:stCondLst>
                                  <p:childTnLst>
                                    <p:set>
                                      <p:cBhvr>
                                        <p:cTn id="37" dur="1" fill="hold">
                                          <p:stCondLst>
                                            <p:cond delay="0"/>
                                          </p:stCondLst>
                                        </p:cTn>
                                        <p:tgtEl>
                                          <p:spTgt spid="79923"/>
                                        </p:tgtEl>
                                        <p:attrNameLst>
                                          <p:attrName>style.visibility</p:attrName>
                                        </p:attrNameLst>
                                      </p:cBhvr>
                                      <p:to>
                                        <p:strVal val="visible"/>
                                      </p:to>
                                    </p:set>
                                    <p:animScale>
                                      <p:cBhvr>
                                        <p:cTn id="38" dur="1000" decel="50000" fill="hold">
                                          <p:stCondLst>
                                            <p:cond delay="0"/>
                                          </p:stCondLst>
                                        </p:cTn>
                                        <p:tgtEl>
                                          <p:spTgt spid="799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79923"/>
                                        </p:tgtEl>
                                        <p:attrNameLst>
                                          <p:attrName>ppt_x</p:attrName>
                                          <p:attrName>ppt_y</p:attrName>
                                        </p:attrNameLst>
                                      </p:cBhvr>
                                    </p:animMotion>
                                    <p:animEffect transition="in" filter="fade">
                                      <p:cBhvr>
                                        <p:cTn id="40" dur="1000"/>
                                        <p:tgtEl>
                                          <p:spTgt spid="79923"/>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79903"/>
                                        </p:tgtEl>
                                        <p:attrNameLst>
                                          <p:attrName>style.visibility</p:attrName>
                                        </p:attrNameLst>
                                      </p:cBhvr>
                                      <p:to>
                                        <p:strVal val="visible"/>
                                      </p:to>
                                    </p:set>
                                    <p:animScale>
                                      <p:cBhvr>
                                        <p:cTn id="43" dur="1000" decel="50000" fill="hold">
                                          <p:stCondLst>
                                            <p:cond delay="0"/>
                                          </p:stCondLst>
                                        </p:cTn>
                                        <p:tgtEl>
                                          <p:spTgt spid="799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79903"/>
                                        </p:tgtEl>
                                        <p:attrNameLst>
                                          <p:attrName>ppt_x</p:attrName>
                                          <p:attrName>ppt_y</p:attrName>
                                        </p:attrNameLst>
                                      </p:cBhvr>
                                    </p:animMotion>
                                    <p:animEffect transition="in" filter="fade">
                                      <p:cBhvr>
                                        <p:cTn id="45" dur="1000"/>
                                        <p:tgtEl>
                                          <p:spTgt spid="7990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79945"/>
                                        </p:tgtEl>
                                        <p:attrNameLst>
                                          <p:attrName>style.visibility</p:attrName>
                                        </p:attrNameLst>
                                      </p:cBhvr>
                                      <p:to>
                                        <p:strVal val="visible"/>
                                      </p:to>
                                    </p:set>
                                    <p:anim calcmode="lin" valueType="num">
                                      <p:cBhvr>
                                        <p:cTn id="50" dur="500" fill="hold"/>
                                        <p:tgtEl>
                                          <p:spTgt spid="79945"/>
                                        </p:tgtEl>
                                        <p:attrNameLst>
                                          <p:attrName>ppt_w</p:attrName>
                                        </p:attrNameLst>
                                      </p:cBhvr>
                                      <p:tavLst>
                                        <p:tav tm="0">
                                          <p:val>
                                            <p:strVal val="#ppt_w*0.05"/>
                                          </p:val>
                                        </p:tav>
                                        <p:tav tm="100000">
                                          <p:val>
                                            <p:strVal val="#ppt_w"/>
                                          </p:val>
                                        </p:tav>
                                      </p:tavLst>
                                    </p:anim>
                                    <p:anim calcmode="lin" valueType="num">
                                      <p:cBhvr>
                                        <p:cTn id="51" dur="500" fill="hold"/>
                                        <p:tgtEl>
                                          <p:spTgt spid="79945"/>
                                        </p:tgtEl>
                                        <p:attrNameLst>
                                          <p:attrName>ppt_h</p:attrName>
                                        </p:attrNameLst>
                                      </p:cBhvr>
                                      <p:tavLst>
                                        <p:tav tm="0">
                                          <p:val>
                                            <p:strVal val="#ppt_h"/>
                                          </p:val>
                                        </p:tav>
                                        <p:tav tm="100000">
                                          <p:val>
                                            <p:strVal val="#ppt_h"/>
                                          </p:val>
                                        </p:tav>
                                      </p:tavLst>
                                    </p:anim>
                                    <p:anim calcmode="lin" valueType="num">
                                      <p:cBhvr>
                                        <p:cTn id="52" dur="500" fill="hold"/>
                                        <p:tgtEl>
                                          <p:spTgt spid="79945"/>
                                        </p:tgtEl>
                                        <p:attrNameLst>
                                          <p:attrName>ppt_x</p:attrName>
                                        </p:attrNameLst>
                                      </p:cBhvr>
                                      <p:tavLst>
                                        <p:tav tm="0">
                                          <p:val>
                                            <p:strVal val="#ppt_x-.2"/>
                                          </p:val>
                                        </p:tav>
                                        <p:tav tm="100000">
                                          <p:val>
                                            <p:strVal val="#ppt_x"/>
                                          </p:val>
                                        </p:tav>
                                      </p:tavLst>
                                    </p:anim>
                                    <p:anim calcmode="lin" valueType="num">
                                      <p:cBhvr>
                                        <p:cTn id="53" dur="500" fill="hold"/>
                                        <p:tgtEl>
                                          <p:spTgt spid="79945"/>
                                        </p:tgtEl>
                                        <p:attrNameLst>
                                          <p:attrName>ppt_y</p:attrName>
                                        </p:attrNameLst>
                                      </p:cBhvr>
                                      <p:tavLst>
                                        <p:tav tm="0">
                                          <p:val>
                                            <p:strVal val="#ppt_y"/>
                                          </p:val>
                                        </p:tav>
                                        <p:tav tm="100000">
                                          <p:val>
                                            <p:strVal val="#ppt_y"/>
                                          </p:val>
                                        </p:tav>
                                      </p:tavLst>
                                    </p:anim>
                                    <p:animEffect transition="in" filter="fade">
                                      <p:cBhvr>
                                        <p:cTn id="54" dur="500"/>
                                        <p:tgtEl>
                                          <p:spTgt spid="79945"/>
                                        </p:tgtEl>
                                      </p:cBhvr>
                                    </p:animEffect>
                                  </p:childTnLst>
                                </p:cTn>
                              </p:par>
                              <p:par>
                                <p:cTn id="55" presetID="54" presetClass="entr" presetSubtype="0" accel="100000" fill="hold" grpId="0" nodeType="withEffect">
                                  <p:stCondLst>
                                    <p:cond delay="0"/>
                                  </p:stCondLst>
                                  <p:childTnLst>
                                    <p:set>
                                      <p:cBhvr>
                                        <p:cTn id="56" dur="1" fill="hold">
                                          <p:stCondLst>
                                            <p:cond delay="0"/>
                                          </p:stCondLst>
                                        </p:cTn>
                                        <p:tgtEl>
                                          <p:spTgt spid="79946"/>
                                        </p:tgtEl>
                                        <p:attrNameLst>
                                          <p:attrName>style.visibility</p:attrName>
                                        </p:attrNameLst>
                                      </p:cBhvr>
                                      <p:to>
                                        <p:strVal val="visible"/>
                                      </p:to>
                                    </p:set>
                                    <p:anim calcmode="lin" valueType="num">
                                      <p:cBhvr>
                                        <p:cTn id="57" dur="500" fill="hold"/>
                                        <p:tgtEl>
                                          <p:spTgt spid="79946"/>
                                        </p:tgtEl>
                                        <p:attrNameLst>
                                          <p:attrName>ppt_w</p:attrName>
                                        </p:attrNameLst>
                                      </p:cBhvr>
                                      <p:tavLst>
                                        <p:tav tm="0">
                                          <p:val>
                                            <p:strVal val="#ppt_w*0.05"/>
                                          </p:val>
                                        </p:tav>
                                        <p:tav tm="100000">
                                          <p:val>
                                            <p:strVal val="#ppt_w"/>
                                          </p:val>
                                        </p:tav>
                                      </p:tavLst>
                                    </p:anim>
                                    <p:anim calcmode="lin" valueType="num">
                                      <p:cBhvr>
                                        <p:cTn id="58" dur="500" fill="hold"/>
                                        <p:tgtEl>
                                          <p:spTgt spid="79946"/>
                                        </p:tgtEl>
                                        <p:attrNameLst>
                                          <p:attrName>ppt_h</p:attrName>
                                        </p:attrNameLst>
                                      </p:cBhvr>
                                      <p:tavLst>
                                        <p:tav tm="0">
                                          <p:val>
                                            <p:strVal val="#ppt_h"/>
                                          </p:val>
                                        </p:tav>
                                        <p:tav tm="100000">
                                          <p:val>
                                            <p:strVal val="#ppt_h"/>
                                          </p:val>
                                        </p:tav>
                                      </p:tavLst>
                                    </p:anim>
                                    <p:anim calcmode="lin" valueType="num">
                                      <p:cBhvr>
                                        <p:cTn id="59" dur="500" fill="hold"/>
                                        <p:tgtEl>
                                          <p:spTgt spid="79946"/>
                                        </p:tgtEl>
                                        <p:attrNameLst>
                                          <p:attrName>ppt_x</p:attrName>
                                        </p:attrNameLst>
                                      </p:cBhvr>
                                      <p:tavLst>
                                        <p:tav tm="0">
                                          <p:val>
                                            <p:strVal val="#ppt_x-.2"/>
                                          </p:val>
                                        </p:tav>
                                        <p:tav tm="100000">
                                          <p:val>
                                            <p:strVal val="#ppt_x"/>
                                          </p:val>
                                        </p:tav>
                                      </p:tavLst>
                                    </p:anim>
                                    <p:anim calcmode="lin" valueType="num">
                                      <p:cBhvr>
                                        <p:cTn id="60" dur="500" fill="hold"/>
                                        <p:tgtEl>
                                          <p:spTgt spid="79946"/>
                                        </p:tgtEl>
                                        <p:attrNameLst>
                                          <p:attrName>ppt_y</p:attrName>
                                        </p:attrNameLst>
                                      </p:cBhvr>
                                      <p:tavLst>
                                        <p:tav tm="0">
                                          <p:val>
                                            <p:strVal val="#ppt_y"/>
                                          </p:val>
                                        </p:tav>
                                        <p:tav tm="100000">
                                          <p:val>
                                            <p:strVal val="#ppt_y"/>
                                          </p:val>
                                        </p:tav>
                                      </p:tavLst>
                                    </p:anim>
                                    <p:animEffect transition="in" filter="fade">
                                      <p:cBhvr>
                                        <p:cTn id="61" dur="500"/>
                                        <p:tgtEl>
                                          <p:spTgt spid="79946"/>
                                        </p:tgtEl>
                                      </p:cBhvr>
                                    </p:animEffect>
                                  </p:childTnLst>
                                </p:cTn>
                              </p:par>
                              <p:par>
                                <p:cTn id="62" presetID="54" presetClass="entr" presetSubtype="0" accel="100000" fill="hold" grpId="0" nodeType="withEffect">
                                  <p:stCondLst>
                                    <p:cond delay="0"/>
                                  </p:stCondLst>
                                  <p:childTnLst>
                                    <p:set>
                                      <p:cBhvr>
                                        <p:cTn id="63" dur="1" fill="hold">
                                          <p:stCondLst>
                                            <p:cond delay="0"/>
                                          </p:stCondLst>
                                        </p:cTn>
                                        <p:tgtEl>
                                          <p:spTgt spid="79918"/>
                                        </p:tgtEl>
                                        <p:attrNameLst>
                                          <p:attrName>style.visibility</p:attrName>
                                        </p:attrNameLst>
                                      </p:cBhvr>
                                      <p:to>
                                        <p:strVal val="visible"/>
                                      </p:to>
                                    </p:set>
                                    <p:anim calcmode="lin" valueType="num">
                                      <p:cBhvr>
                                        <p:cTn id="64" dur="500" fill="hold"/>
                                        <p:tgtEl>
                                          <p:spTgt spid="79918"/>
                                        </p:tgtEl>
                                        <p:attrNameLst>
                                          <p:attrName>ppt_w</p:attrName>
                                        </p:attrNameLst>
                                      </p:cBhvr>
                                      <p:tavLst>
                                        <p:tav tm="0">
                                          <p:val>
                                            <p:strVal val="#ppt_w*0.05"/>
                                          </p:val>
                                        </p:tav>
                                        <p:tav tm="100000">
                                          <p:val>
                                            <p:strVal val="#ppt_w"/>
                                          </p:val>
                                        </p:tav>
                                      </p:tavLst>
                                    </p:anim>
                                    <p:anim calcmode="lin" valueType="num">
                                      <p:cBhvr>
                                        <p:cTn id="65" dur="500" fill="hold"/>
                                        <p:tgtEl>
                                          <p:spTgt spid="79918"/>
                                        </p:tgtEl>
                                        <p:attrNameLst>
                                          <p:attrName>ppt_h</p:attrName>
                                        </p:attrNameLst>
                                      </p:cBhvr>
                                      <p:tavLst>
                                        <p:tav tm="0">
                                          <p:val>
                                            <p:strVal val="#ppt_h"/>
                                          </p:val>
                                        </p:tav>
                                        <p:tav tm="100000">
                                          <p:val>
                                            <p:strVal val="#ppt_h"/>
                                          </p:val>
                                        </p:tav>
                                      </p:tavLst>
                                    </p:anim>
                                    <p:anim calcmode="lin" valueType="num">
                                      <p:cBhvr>
                                        <p:cTn id="66" dur="500" fill="hold"/>
                                        <p:tgtEl>
                                          <p:spTgt spid="79918"/>
                                        </p:tgtEl>
                                        <p:attrNameLst>
                                          <p:attrName>ppt_x</p:attrName>
                                        </p:attrNameLst>
                                      </p:cBhvr>
                                      <p:tavLst>
                                        <p:tav tm="0">
                                          <p:val>
                                            <p:strVal val="#ppt_x-.2"/>
                                          </p:val>
                                        </p:tav>
                                        <p:tav tm="100000">
                                          <p:val>
                                            <p:strVal val="#ppt_x"/>
                                          </p:val>
                                        </p:tav>
                                      </p:tavLst>
                                    </p:anim>
                                    <p:anim calcmode="lin" valueType="num">
                                      <p:cBhvr>
                                        <p:cTn id="67" dur="500" fill="hold"/>
                                        <p:tgtEl>
                                          <p:spTgt spid="79918"/>
                                        </p:tgtEl>
                                        <p:attrNameLst>
                                          <p:attrName>ppt_y</p:attrName>
                                        </p:attrNameLst>
                                      </p:cBhvr>
                                      <p:tavLst>
                                        <p:tav tm="0">
                                          <p:val>
                                            <p:strVal val="#ppt_y"/>
                                          </p:val>
                                        </p:tav>
                                        <p:tav tm="100000">
                                          <p:val>
                                            <p:strVal val="#ppt_y"/>
                                          </p:val>
                                        </p:tav>
                                      </p:tavLst>
                                    </p:anim>
                                    <p:animEffect transition="in" filter="fade">
                                      <p:cBhvr>
                                        <p:cTn id="68" dur="500"/>
                                        <p:tgtEl>
                                          <p:spTgt spid="79918"/>
                                        </p:tgtEl>
                                      </p:cBhvr>
                                    </p:animEffect>
                                  </p:childTnLst>
                                </p:cTn>
                              </p:par>
                              <p:par>
                                <p:cTn id="69" presetID="54" presetClass="entr" presetSubtype="0" accel="100000" fill="hold" grpId="0" nodeType="withEffect">
                                  <p:stCondLst>
                                    <p:cond delay="0"/>
                                  </p:stCondLst>
                                  <p:childTnLst>
                                    <p:set>
                                      <p:cBhvr>
                                        <p:cTn id="70" dur="1" fill="hold">
                                          <p:stCondLst>
                                            <p:cond delay="0"/>
                                          </p:stCondLst>
                                        </p:cTn>
                                        <p:tgtEl>
                                          <p:spTgt spid="79919"/>
                                        </p:tgtEl>
                                        <p:attrNameLst>
                                          <p:attrName>style.visibility</p:attrName>
                                        </p:attrNameLst>
                                      </p:cBhvr>
                                      <p:to>
                                        <p:strVal val="visible"/>
                                      </p:to>
                                    </p:set>
                                    <p:anim calcmode="lin" valueType="num">
                                      <p:cBhvr>
                                        <p:cTn id="71" dur="500" fill="hold"/>
                                        <p:tgtEl>
                                          <p:spTgt spid="79919"/>
                                        </p:tgtEl>
                                        <p:attrNameLst>
                                          <p:attrName>ppt_w</p:attrName>
                                        </p:attrNameLst>
                                      </p:cBhvr>
                                      <p:tavLst>
                                        <p:tav tm="0">
                                          <p:val>
                                            <p:strVal val="#ppt_w*0.05"/>
                                          </p:val>
                                        </p:tav>
                                        <p:tav tm="100000">
                                          <p:val>
                                            <p:strVal val="#ppt_w"/>
                                          </p:val>
                                        </p:tav>
                                      </p:tavLst>
                                    </p:anim>
                                    <p:anim calcmode="lin" valueType="num">
                                      <p:cBhvr>
                                        <p:cTn id="72" dur="500" fill="hold"/>
                                        <p:tgtEl>
                                          <p:spTgt spid="79919"/>
                                        </p:tgtEl>
                                        <p:attrNameLst>
                                          <p:attrName>ppt_h</p:attrName>
                                        </p:attrNameLst>
                                      </p:cBhvr>
                                      <p:tavLst>
                                        <p:tav tm="0">
                                          <p:val>
                                            <p:strVal val="#ppt_h"/>
                                          </p:val>
                                        </p:tav>
                                        <p:tav tm="100000">
                                          <p:val>
                                            <p:strVal val="#ppt_h"/>
                                          </p:val>
                                        </p:tav>
                                      </p:tavLst>
                                    </p:anim>
                                    <p:anim calcmode="lin" valueType="num">
                                      <p:cBhvr>
                                        <p:cTn id="73" dur="500" fill="hold"/>
                                        <p:tgtEl>
                                          <p:spTgt spid="79919"/>
                                        </p:tgtEl>
                                        <p:attrNameLst>
                                          <p:attrName>ppt_x</p:attrName>
                                        </p:attrNameLst>
                                      </p:cBhvr>
                                      <p:tavLst>
                                        <p:tav tm="0">
                                          <p:val>
                                            <p:strVal val="#ppt_x-.2"/>
                                          </p:val>
                                        </p:tav>
                                        <p:tav tm="100000">
                                          <p:val>
                                            <p:strVal val="#ppt_x"/>
                                          </p:val>
                                        </p:tav>
                                      </p:tavLst>
                                    </p:anim>
                                    <p:anim calcmode="lin" valueType="num">
                                      <p:cBhvr>
                                        <p:cTn id="74" dur="500" fill="hold"/>
                                        <p:tgtEl>
                                          <p:spTgt spid="79919"/>
                                        </p:tgtEl>
                                        <p:attrNameLst>
                                          <p:attrName>ppt_y</p:attrName>
                                        </p:attrNameLst>
                                      </p:cBhvr>
                                      <p:tavLst>
                                        <p:tav tm="0">
                                          <p:val>
                                            <p:strVal val="#ppt_y"/>
                                          </p:val>
                                        </p:tav>
                                        <p:tav tm="100000">
                                          <p:val>
                                            <p:strVal val="#ppt_y"/>
                                          </p:val>
                                        </p:tav>
                                      </p:tavLst>
                                    </p:anim>
                                    <p:animEffect transition="in" filter="fade">
                                      <p:cBhvr>
                                        <p:cTn id="75" dur="500"/>
                                        <p:tgtEl>
                                          <p:spTgt spid="79919"/>
                                        </p:tgtEl>
                                      </p:cBhvr>
                                    </p:animEffect>
                                  </p:childTnLst>
                                </p:cTn>
                              </p:par>
                              <p:par>
                                <p:cTn id="76" presetID="54" presetClass="entr" presetSubtype="0" accel="100000" fill="hold" nodeType="withEffect">
                                  <p:stCondLst>
                                    <p:cond delay="0"/>
                                  </p:stCondLst>
                                  <p:childTnLst>
                                    <p:set>
                                      <p:cBhvr>
                                        <p:cTn id="77" dur="1" fill="hold">
                                          <p:stCondLst>
                                            <p:cond delay="0"/>
                                          </p:stCondLst>
                                        </p:cTn>
                                        <p:tgtEl>
                                          <p:spTgt spid="79920"/>
                                        </p:tgtEl>
                                        <p:attrNameLst>
                                          <p:attrName>style.visibility</p:attrName>
                                        </p:attrNameLst>
                                      </p:cBhvr>
                                      <p:to>
                                        <p:strVal val="visible"/>
                                      </p:to>
                                    </p:set>
                                    <p:anim calcmode="lin" valueType="num">
                                      <p:cBhvr>
                                        <p:cTn id="78" dur="500" fill="hold"/>
                                        <p:tgtEl>
                                          <p:spTgt spid="79920"/>
                                        </p:tgtEl>
                                        <p:attrNameLst>
                                          <p:attrName>ppt_w</p:attrName>
                                        </p:attrNameLst>
                                      </p:cBhvr>
                                      <p:tavLst>
                                        <p:tav tm="0">
                                          <p:val>
                                            <p:strVal val="#ppt_w*0.05"/>
                                          </p:val>
                                        </p:tav>
                                        <p:tav tm="100000">
                                          <p:val>
                                            <p:strVal val="#ppt_w"/>
                                          </p:val>
                                        </p:tav>
                                      </p:tavLst>
                                    </p:anim>
                                    <p:anim calcmode="lin" valueType="num">
                                      <p:cBhvr>
                                        <p:cTn id="79" dur="500" fill="hold"/>
                                        <p:tgtEl>
                                          <p:spTgt spid="79920"/>
                                        </p:tgtEl>
                                        <p:attrNameLst>
                                          <p:attrName>ppt_h</p:attrName>
                                        </p:attrNameLst>
                                      </p:cBhvr>
                                      <p:tavLst>
                                        <p:tav tm="0">
                                          <p:val>
                                            <p:strVal val="#ppt_h"/>
                                          </p:val>
                                        </p:tav>
                                        <p:tav tm="100000">
                                          <p:val>
                                            <p:strVal val="#ppt_h"/>
                                          </p:val>
                                        </p:tav>
                                      </p:tavLst>
                                    </p:anim>
                                    <p:anim calcmode="lin" valueType="num">
                                      <p:cBhvr>
                                        <p:cTn id="80" dur="500" fill="hold"/>
                                        <p:tgtEl>
                                          <p:spTgt spid="79920"/>
                                        </p:tgtEl>
                                        <p:attrNameLst>
                                          <p:attrName>ppt_x</p:attrName>
                                        </p:attrNameLst>
                                      </p:cBhvr>
                                      <p:tavLst>
                                        <p:tav tm="0">
                                          <p:val>
                                            <p:strVal val="#ppt_x-.2"/>
                                          </p:val>
                                        </p:tav>
                                        <p:tav tm="100000">
                                          <p:val>
                                            <p:strVal val="#ppt_x"/>
                                          </p:val>
                                        </p:tav>
                                      </p:tavLst>
                                    </p:anim>
                                    <p:anim calcmode="lin" valueType="num">
                                      <p:cBhvr>
                                        <p:cTn id="81" dur="500" fill="hold"/>
                                        <p:tgtEl>
                                          <p:spTgt spid="79920"/>
                                        </p:tgtEl>
                                        <p:attrNameLst>
                                          <p:attrName>ppt_y</p:attrName>
                                        </p:attrNameLst>
                                      </p:cBhvr>
                                      <p:tavLst>
                                        <p:tav tm="0">
                                          <p:val>
                                            <p:strVal val="#ppt_y"/>
                                          </p:val>
                                        </p:tav>
                                        <p:tav tm="100000">
                                          <p:val>
                                            <p:strVal val="#ppt_y"/>
                                          </p:val>
                                        </p:tav>
                                      </p:tavLst>
                                    </p:anim>
                                    <p:animEffect transition="in" filter="fade">
                                      <p:cBhvr>
                                        <p:cTn id="82" dur="500"/>
                                        <p:tgtEl>
                                          <p:spTgt spid="79920"/>
                                        </p:tgtEl>
                                      </p:cBhvr>
                                    </p:animEffect>
                                  </p:childTnLst>
                                </p:cTn>
                              </p:par>
                              <p:par>
                                <p:cTn id="83" presetID="54" presetClass="entr" presetSubtype="0" accel="100000" fill="hold" grpId="0" nodeType="withEffect">
                                  <p:stCondLst>
                                    <p:cond delay="0"/>
                                  </p:stCondLst>
                                  <p:childTnLst>
                                    <p:set>
                                      <p:cBhvr>
                                        <p:cTn id="84" dur="1" fill="hold">
                                          <p:stCondLst>
                                            <p:cond delay="0"/>
                                          </p:stCondLst>
                                        </p:cTn>
                                        <p:tgtEl>
                                          <p:spTgt spid="79924"/>
                                        </p:tgtEl>
                                        <p:attrNameLst>
                                          <p:attrName>style.visibility</p:attrName>
                                        </p:attrNameLst>
                                      </p:cBhvr>
                                      <p:to>
                                        <p:strVal val="visible"/>
                                      </p:to>
                                    </p:set>
                                    <p:anim calcmode="lin" valueType="num">
                                      <p:cBhvr>
                                        <p:cTn id="85" dur="500" fill="hold"/>
                                        <p:tgtEl>
                                          <p:spTgt spid="79924"/>
                                        </p:tgtEl>
                                        <p:attrNameLst>
                                          <p:attrName>ppt_w</p:attrName>
                                        </p:attrNameLst>
                                      </p:cBhvr>
                                      <p:tavLst>
                                        <p:tav tm="0">
                                          <p:val>
                                            <p:strVal val="#ppt_w*0.05"/>
                                          </p:val>
                                        </p:tav>
                                        <p:tav tm="100000">
                                          <p:val>
                                            <p:strVal val="#ppt_w"/>
                                          </p:val>
                                        </p:tav>
                                      </p:tavLst>
                                    </p:anim>
                                    <p:anim calcmode="lin" valueType="num">
                                      <p:cBhvr>
                                        <p:cTn id="86" dur="500" fill="hold"/>
                                        <p:tgtEl>
                                          <p:spTgt spid="79924"/>
                                        </p:tgtEl>
                                        <p:attrNameLst>
                                          <p:attrName>ppt_h</p:attrName>
                                        </p:attrNameLst>
                                      </p:cBhvr>
                                      <p:tavLst>
                                        <p:tav tm="0">
                                          <p:val>
                                            <p:strVal val="#ppt_h"/>
                                          </p:val>
                                        </p:tav>
                                        <p:tav tm="100000">
                                          <p:val>
                                            <p:strVal val="#ppt_h"/>
                                          </p:val>
                                        </p:tav>
                                      </p:tavLst>
                                    </p:anim>
                                    <p:anim calcmode="lin" valueType="num">
                                      <p:cBhvr>
                                        <p:cTn id="87" dur="500" fill="hold"/>
                                        <p:tgtEl>
                                          <p:spTgt spid="79924"/>
                                        </p:tgtEl>
                                        <p:attrNameLst>
                                          <p:attrName>ppt_x</p:attrName>
                                        </p:attrNameLst>
                                      </p:cBhvr>
                                      <p:tavLst>
                                        <p:tav tm="0">
                                          <p:val>
                                            <p:strVal val="#ppt_x-.2"/>
                                          </p:val>
                                        </p:tav>
                                        <p:tav tm="100000">
                                          <p:val>
                                            <p:strVal val="#ppt_x"/>
                                          </p:val>
                                        </p:tav>
                                      </p:tavLst>
                                    </p:anim>
                                    <p:anim calcmode="lin" valueType="num">
                                      <p:cBhvr>
                                        <p:cTn id="88" dur="500" fill="hold"/>
                                        <p:tgtEl>
                                          <p:spTgt spid="79924"/>
                                        </p:tgtEl>
                                        <p:attrNameLst>
                                          <p:attrName>ppt_y</p:attrName>
                                        </p:attrNameLst>
                                      </p:cBhvr>
                                      <p:tavLst>
                                        <p:tav tm="0">
                                          <p:val>
                                            <p:strVal val="#ppt_y"/>
                                          </p:val>
                                        </p:tav>
                                        <p:tav tm="100000">
                                          <p:val>
                                            <p:strVal val="#ppt_y"/>
                                          </p:val>
                                        </p:tav>
                                      </p:tavLst>
                                    </p:anim>
                                    <p:animEffect transition="in" filter="fade">
                                      <p:cBhvr>
                                        <p:cTn id="89" dur="500"/>
                                        <p:tgtEl>
                                          <p:spTgt spid="7992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8" presetClass="entr" presetSubtype="0" accel="50000" fill="hold" grpId="0" nodeType="clickEffect">
                                  <p:stCondLst>
                                    <p:cond delay="0"/>
                                  </p:stCondLst>
                                  <p:childTnLst>
                                    <p:set>
                                      <p:cBhvr>
                                        <p:cTn id="93" dur="1" fill="hold">
                                          <p:stCondLst>
                                            <p:cond delay="0"/>
                                          </p:stCondLst>
                                        </p:cTn>
                                        <p:tgtEl>
                                          <p:spTgt spid="79926"/>
                                        </p:tgtEl>
                                        <p:attrNameLst>
                                          <p:attrName>style.visibility</p:attrName>
                                        </p:attrNameLst>
                                      </p:cBhvr>
                                      <p:to>
                                        <p:strVal val="visible"/>
                                      </p:to>
                                    </p:set>
                                    <p:anim calcmode="lin" valueType="num">
                                      <p:cBhvr>
                                        <p:cTn id="94" dur="1000" fill="hold"/>
                                        <p:tgtEl>
                                          <p:spTgt spid="799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5" dur="1000" fill="hold"/>
                                        <p:tgtEl>
                                          <p:spTgt spid="79926"/>
                                        </p:tgtEl>
                                        <p:attrNameLst>
                                          <p:attrName>ppt_x</p:attrName>
                                        </p:attrNameLst>
                                      </p:cBhvr>
                                      <p:tavLst>
                                        <p:tav tm="0">
                                          <p:val>
                                            <p:fltVal val="-1"/>
                                          </p:val>
                                        </p:tav>
                                        <p:tav tm="50000">
                                          <p:val>
                                            <p:fltVal val="0.95"/>
                                          </p:val>
                                        </p:tav>
                                        <p:tav tm="100000">
                                          <p:val>
                                            <p:strVal val="#ppt_x"/>
                                          </p:val>
                                        </p:tav>
                                      </p:tavLst>
                                    </p:anim>
                                    <p:anim calcmode="lin" valueType="num">
                                      <p:cBhvr>
                                        <p:cTn id="96" dur="1000" fill="hold"/>
                                        <p:tgtEl>
                                          <p:spTgt spid="79926"/>
                                        </p:tgtEl>
                                        <p:attrNameLst>
                                          <p:attrName>ppt_y</p:attrName>
                                        </p:attrNameLst>
                                      </p:cBhvr>
                                      <p:tavLst>
                                        <p:tav tm="0">
                                          <p:val>
                                            <p:strVal val="#ppt_y"/>
                                          </p:val>
                                        </p:tav>
                                        <p:tav tm="100000">
                                          <p:val>
                                            <p:strVal val="#ppt_y"/>
                                          </p:val>
                                        </p:tav>
                                      </p:tavLst>
                                    </p:anim>
                                    <p:animEffect transition="in" filter="fade">
                                      <p:cBhvr>
                                        <p:cTn id="97" dur="1000"/>
                                        <p:tgtEl>
                                          <p:spTgt spid="79926"/>
                                        </p:tgtEl>
                                      </p:cBhvr>
                                    </p:animEffect>
                                  </p:childTnLst>
                                </p:cTn>
                              </p:par>
                              <p:par>
                                <p:cTn id="98" presetID="48" presetClass="entr" presetSubtype="0" accel="50000" fill="hold" nodeType="withEffect">
                                  <p:stCondLst>
                                    <p:cond delay="0"/>
                                  </p:stCondLst>
                                  <p:childTnLst>
                                    <p:set>
                                      <p:cBhvr>
                                        <p:cTn id="99" dur="1" fill="hold">
                                          <p:stCondLst>
                                            <p:cond delay="0"/>
                                          </p:stCondLst>
                                        </p:cTn>
                                        <p:tgtEl>
                                          <p:spTgt spid="79928"/>
                                        </p:tgtEl>
                                        <p:attrNameLst>
                                          <p:attrName>style.visibility</p:attrName>
                                        </p:attrNameLst>
                                      </p:cBhvr>
                                      <p:to>
                                        <p:strVal val="visible"/>
                                      </p:to>
                                    </p:set>
                                    <p:anim calcmode="lin" valueType="num">
                                      <p:cBhvr>
                                        <p:cTn id="100" dur="1000" fill="hold"/>
                                        <p:tgtEl>
                                          <p:spTgt spid="799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1" dur="1000" fill="hold"/>
                                        <p:tgtEl>
                                          <p:spTgt spid="79928"/>
                                        </p:tgtEl>
                                        <p:attrNameLst>
                                          <p:attrName>ppt_x</p:attrName>
                                        </p:attrNameLst>
                                      </p:cBhvr>
                                      <p:tavLst>
                                        <p:tav tm="0">
                                          <p:val>
                                            <p:fltVal val="-1"/>
                                          </p:val>
                                        </p:tav>
                                        <p:tav tm="50000">
                                          <p:val>
                                            <p:fltVal val="0.95"/>
                                          </p:val>
                                        </p:tav>
                                        <p:tav tm="100000">
                                          <p:val>
                                            <p:strVal val="#ppt_x"/>
                                          </p:val>
                                        </p:tav>
                                      </p:tavLst>
                                    </p:anim>
                                    <p:anim calcmode="lin" valueType="num">
                                      <p:cBhvr>
                                        <p:cTn id="102" dur="1000" fill="hold"/>
                                        <p:tgtEl>
                                          <p:spTgt spid="79928"/>
                                        </p:tgtEl>
                                        <p:attrNameLst>
                                          <p:attrName>ppt_y</p:attrName>
                                        </p:attrNameLst>
                                      </p:cBhvr>
                                      <p:tavLst>
                                        <p:tav tm="0">
                                          <p:val>
                                            <p:strVal val="#ppt_y"/>
                                          </p:val>
                                        </p:tav>
                                        <p:tav tm="100000">
                                          <p:val>
                                            <p:strVal val="#ppt_y"/>
                                          </p:val>
                                        </p:tav>
                                      </p:tavLst>
                                    </p:anim>
                                    <p:animEffect transition="in" filter="fade">
                                      <p:cBhvr>
                                        <p:cTn id="103" dur="1000"/>
                                        <p:tgtEl>
                                          <p:spTgt spid="79928"/>
                                        </p:tgtEl>
                                      </p:cBhvr>
                                    </p:animEffect>
                                  </p:childTnLst>
                                </p:cTn>
                              </p:par>
                              <p:par>
                                <p:cTn id="104" presetID="48" presetClass="entr" presetSubtype="0" accel="50000" fill="hold" grpId="0" nodeType="withEffect">
                                  <p:stCondLst>
                                    <p:cond delay="0"/>
                                  </p:stCondLst>
                                  <p:childTnLst>
                                    <p:set>
                                      <p:cBhvr>
                                        <p:cTn id="105" dur="1" fill="hold">
                                          <p:stCondLst>
                                            <p:cond delay="0"/>
                                          </p:stCondLst>
                                        </p:cTn>
                                        <p:tgtEl>
                                          <p:spTgt spid="79932"/>
                                        </p:tgtEl>
                                        <p:attrNameLst>
                                          <p:attrName>style.visibility</p:attrName>
                                        </p:attrNameLst>
                                      </p:cBhvr>
                                      <p:to>
                                        <p:strVal val="visible"/>
                                      </p:to>
                                    </p:set>
                                    <p:anim calcmode="lin" valueType="num">
                                      <p:cBhvr>
                                        <p:cTn id="106" dur="1000" fill="hold"/>
                                        <p:tgtEl>
                                          <p:spTgt spid="799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7" dur="1000" fill="hold"/>
                                        <p:tgtEl>
                                          <p:spTgt spid="79932"/>
                                        </p:tgtEl>
                                        <p:attrNameLst>
                                          <p:attrName>ppt_x</p:attrName>
                                        </p:attrNameLst>
                                      </p:cBhvr>
                                      <p:tavLst>
                                        <p:tav tm="0">
                                          <p:val>
                                            <p:fltVal val="-1"/>
                                          </p:val>
                                        </p:tav>
                                        <p:tav tm="50000">
                                          <p:val>
                                            <p:fltVal val="0.95"/>
                                          </p:val>
                                        </p:tav>
                                        <p:tav tm="100000">
                                          <p:val>
                                            <p:strVal val="#ppt_x"/>
                                          </p:val>
                                        </p:tav>
                                      </p:tavLst>
                                    </p:anim>
                                    <p:anim calcmode="lin" valueType="num">
                                      <p:cBhvr>
                                        <p:cTn id="108" dur="1000" fill="hold"/>
                                        <p:tgtEl>
                                          <p:spTgt spid="79932"/>
                                        </p:tgtEl>
                                        <p:attrNameLst>
                                          <p:attrName>ppt_y</p:attrName>
                                        </p:attrNameLst>
                                      </p:cBhvr>
                                      <p:tavLst>
                                        <p:tav tm="0">
                                          <p:val>
                                            <p:strVal val="#ppt_y"/>
                                          </p:val>
                                        </p:tav>
                                        <p:tav tm="100000">
                                          <p:val>
                                            <p:strVal val="#ppt_y"/>
                                          </p:val>
                                        </p:tav>
                                      </p:tavLst>
                                    </p:anim>
                                    <p:animEffect transition="in" filter="fade">
                                      <p:cBhvr>
                                        <p:cTn id="109" dur="1000"/>
                                        <p:tgtEl>
                                          <p:spTgt spid="79932"/>
                                        </p:tgtEl>
                                      </p:cBhvr>
                                    </p:animEffect>
                                  </p:childTnLst>
                                </p:cTn>
                              </p:par>
                              <p:par>
                                <p:cTn id="110" presetID="48" presetClass="entr" presetSubtype="0" accel="50000" fill="hold" grpId="0" nodeType="withEffect">
                                  <p:stCondLst>
                                    <p:cond delay="0"/>
                                  </p:stCondLst>
                                  <p:childTnLst>
                                    <p:set>
                                      <p:cBhvr>
                                        <p:cTn id="111" dur="1" fill="hold">
                                          <p:stCondLst>
                                            <p:cond delay="0"/>
                                          </p:stCondLst>
                                        </p:cTn>
                                        <p:tgtEl>
                                          <p:spTgt spid="79933"/>
                                        </p:tgtEl>
                                        <p:attrNameLst>
                                          <p:attrName>style.visibility</p:attrName>
                                        </p:attrNameLst>
                                      </p:cBhvr>
                                      <p:to>
                                        <p:strVal val="visible"/>
                                      </p:to>
                                    </p:set>
                                    <p:anim calcmode="lin" valueType="num">
                                      <p:cBhvr>
                                        <p:cTn id="112" dur="1000" fill="hold"/>
                                        <p:tgtEl>
                                          <p:spTgt spid="799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3" dur="1000" fill="hold"/>
                                        <p:tgtEl>
                                          <p:spTgt spid="79933"/>
                                        </p:tgtEl>
                                        <p:attrNameLst>
                                          <p:attrName>ppt_x</p:attrName>
                                        </p:attrNameLst>
                                      </p:cBhvr>
                                      <p:tavLst>
                                        <p:tav tm="0">
                                          <p:val>
                                            <p:fltVal val="-1"/>
                                          </p:val>
                                        </p:tav>
                                        <p:tav tm="50000">
                                          <p:val>
                                            <p:fltVal val="0.95"/>
                                          </p:val>
                                        </p:tav>
                                        <p:tav tm="100000">
                                          <p:val>
                                            <p:strVal val="#ppt_x"/>
                                          </p:val>
                                        </p:tav>
                                      </p:tavLst>
                                    </p:anim>
                                    <p:anim calcmode="lin" valueType="num">
                                      <p:cBhvr>
                                        <p:cTn id="114" dur="1000" fill="hold"/>
                                        <p:tgtEl>
                                          <p:spTgt spid="79933"/>
                                        </p:tgtEl>
                                        <p:attrNameLst>
                                          <p:attrName>ppt_y</p:attrName>
                                        </p:attrNameLst>
                                      </p:cBhvr>
                                      <p:tavLst>
                                        <p:tav tm="0">
                                          <p:val>
                                            <p:strVal val="#ppt_y"/>
                                          </p:val>
                                        </p:tav>
                                        <p:tav tm="100000">
                                          <p:val>
                                            <p:strVal val="#ppt_y"/>
                                          </p:val>
                                        </p:tav>
                                      </p:tavLst>
                                    </p:anim>
                                    <p:animEffect transition="in" filter="fade">
                                      <p:cBhvr>
                                        <p:cTn id="115" dur="1000"/>
                                        <p:tgtEl>
                                          <p:spTgt spid="79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3" grpId="0" animBg="1"/>
      <p:bldP spid="79903" grpId="0" animBg="1"/>
      <p:bldP spid="79918" grpId="0"/>
      <p:bldP spid="79919" grpId="0" animBg="1"/>
      <p:bldP spid="79924" grpId="0"/>
      <p:bldP spid="79926" grpId="0" animBg="1"/>
      <p:bldP spid="79932" grpId="0"/>
      <p:bldP spid="79933" grpId="0"/>
      <p:bldP spid="79945" grpId="0" animBg="1"/>
      <p:bldP spid="79946" grpId="0" animBg="1"/>
      <p:bldP spid="79948" grpId="0" animBg="1"/>
      <p:bldP spid="79949" grpId="0" animBg="1"/>
      <p:bldP spid="799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6" name="Group 9"/>
          <p:cNvGrpSpPr>
            <a:grpSpLocks/>
          </p:cNvGrpSpPr>
          <p:nvPr/>
        </p:nvGrpSpPr>
        <p:grpSpPr bwMode="auto">
          <a:xfrm rot="-5400000">
            <a:off x="-757237" y="2662237"/>
            <a:ext cx="4800600" cy="847725"/>
            <a:chOff x="2350" y="1008"/>
            <a:chExt cx="1826" cy="534"/>
          </a:xfrm>
        </p:grpSpPr>
        <p:pic>
          <p:nvPicPr>
            <p:cNvPr id="100357" name="Picture 10"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11"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9" name="Picture 12"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0" name="Picture 1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361" name="Group 9"/>
          <p:cNvGrpSpPr>
            <a:grpSpLocks/>
          </p:cNvGrpSpPr>
          <p:nvPr/>
        </p:nvGrpSpPr>
        <p:grpSpPr bwMode="auto">
          <a:xfrm rot="-5400000">
            <a:off x="4957763" y="2967037"/>
            <a:ext cx="4800600" cy="847725"/>
            <a:chOff x="2350" y="1008"/>
            <a:chExt cx="1826" cy="534"/>
          </a:xfrm>
        </p:grpSpPr>
        <p:pic>
          <p:nvPicPr>
            <p:cNvPr id="100362" name="Picture 10"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3" name="Picture 11"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4" name="Picture 12"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5" name="Picture 13"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0366" name="Object 3"/>
          <p:cNvGraphicFramePr>
            <a:graphicFrameLocks noGrp="1" noChangeAspect="1"/>
          </p:cNvGraphicFramePr>
          <p:nvPr>
            <p:ph sz="quarter" idx="1"/>
            <p:extLst>
              <p:ext uri="{D42A27DB-BD31-4B8C-83A1-F6EECF244321}">
                <p14:modId xmlns:p14="http://schemas.microsoft.com/office/powerpoint/2010/main" val="729357180"/>
              </p:ext>
            </p:extLst>
          </p:nvPr>
        </p:nvGraphicFramePr>
        <p:xfrm>
          <a:off x="-7992" y="-40176"/>
          <a:ext cx="2522592" cy="2502288"/>
        </p:xfrm>
        <a:graphic>
          <a:graphicData uri="http://schemas.openxmlformats.org/presentationml/2006/ole">
            <mc:AlternateContent xmlns:mc="http://schemas.openxmlformats.org/markup-compatibility/2006">
              <mc:Choice xmlns:v="urn:schemas-microsoft-com:vml" Requires="v">
                <p:oleObj spid="_x0000_s8291" name="Clip" r:id="rId5" imgW="1278360" imgH="1274040" progId="MS_ClipArt_Gallery.2">
                  <p:embed/>
                </p:oleObj>
              </mc:Choice>
              <mc:Fallback>
                <p:oleObj name="Clip" r:id="rId5" imgW="1278360" imgH="127404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2" y="-40176"/>
                        <a:ext cx="2522592" cy="2502288"/>
                      </a:xfrm>
                      <a:prstGeom prst="rect">
                        <a:avLst/>
                      </a:prstGeom>
                      <a:noFill/>
                      <a:ln>
                        <a:noFill/>
                      </a:ln>
                      <a:effectLst/>
                    </p:spPr>
                  </p:pic>
                </p:oleObj>
              </mc:Fallback>
            </mc:AlternateContent>
          </a:graphicData>
        </a:graphic>
      </p:graphicFrame>
      <p:graphicFrame>
        <p:nvGraphicFramePr>
          <p:cNvPr id="100371" name="Object 19"/>
          <p:cNvGraphicFramePr>
            <a:graphicFrameLocks noGrp="1" noChangeAspect="1"/>
          </p:cNvGraphicFramePr>
          <p:nvPr>
            <p:ph sz="quarter" idx="2"/>
          </p:nvPr>
        </p:nvGraphicFramePr>
        <p:xfrm>
          <a:off x="5791200" y="4483100"/>
          <a:ext cx="382588" cy="1079500"/>
        </p:xfrm>
        <a:graphic>
          <a:graphicData uri="http://schemas.openxmlformats.org/presentationml/2006/ole">
            <mc:AlternateContent xmlns:mc="http://schemas.openxmlformats.org/markup-compatibility/2006">
              <mc:Choice xmlns:v="urn:schemas-microsoft-com:vml" Requires="v">
                <p:oleObj spid="_x0000_s8292" name="Equation" r:id="rId7" imgW="139680" imgH="393480" progId="Equation.3">
                  <p:embed/>
                </p:oleObj>
              </mc:Choice>
              <mc:Fallback>
                <p:oleObj name="Equation" r:id="rId7" imgW="13968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4483100"/>
                        <a:ext cx="382588"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374" name="Object 22"/>
          <p:cNvGraphicFramePr>
            <a:graphicFrameLocks noGrp="1" noChangeAspect="1"/>
          </p:cNvGraphicFramePr>
          <p:nvPr>
            <p:ph sz="quarter" idx="3"/>
          </p:nvPr>
        </p:nvGraphicFramePr>
        <p:xfrm>
          <a:off x="3810000" y="2541588"/>
          <a:ext cx="1143000" cy="1116012"/>
        </p:xfrm>
        <a:graphic>
          <a:graphicData uri="http://schemas.openxmlformats.org/presentationml/2006/ole">
            <mc:AlternateContent xmlns:mc="http://schemas.openxmlformats.org/markup-compatibility/2006">
              <mc:Choice xmlns:v="urn:schemas-microsoft-com:vml" Requires="v">
                <p:oleObj spid="_x0000_s8293" name="Equation" r:id="rId9" imgW="457200" imgH="393480" progId="Equation.3">
                  <p:embed/>
                </p:oleObj>
              </mc:Choice>
              <mc:Fallback>
                <p:oleObj name="Equation" r:id="rId9" imgW="45720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2541588"/>
                        <a:ext cx="1143000" cy="111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368" name="AutoShape 16"/>
          <p:cNvSpPr>
            <a:spLocks noChangeArrowheads="1"/>
          </p:cNvSpPr>
          <p:nvPr/>
        </p:nvSpPr>
        <p:spPr bwMode="auto">
          <a:xfrm>
            <a:off x="1752600" y="304800"/>
            <a:ext cx="5562600" cy="762000"/>
          </a:xfrm>
          <a:prstGeom prst="cloudCallout">
            <a:avLst>
              <a:gd name="adj1" fmla="val 17722"/>
              <a:gd name="adj2" fmla="val -18958"/>
            </a:avLst>
          </a:prstGeom>
          <a:gradFill rotWithShape="1">
            <a:gsLst>
              <a:gs pos="0">
                <a:srgbClr val="FFCCFF"/>
              </a:gs>
              <a:gs pos="100000">
                <a:srgbClr val="99FFCC"/>
              </a:gs>
            </a:gsLst>
            <a:path path="rect">
              <a:fillToRect l="50000" t="50000" r="50000" b="50000"/>
            </a:path>
          </a:gradFill>
          <a:ln w="9525">
            <a:solidFill>
              <a:srgbClr val="CC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3600" b="1" smtClean="0">
                <a:solidFill>
                  <a:srgbClr val="000000"/>
                </a:solidFill>
                <a:latin typeface="Times New Roman" pitchFamily="18" charset="0"/>
                <a:cs typeface="Times New Roman" pitchFamily="18" charset="0"/>
              </a:rPr>
              <a:t>         Trò </a:t>
            </a:r>
            <a:r>
              <a:rPr lang="en-US" sz="3600" b="1">
                <a:solidFill>
                  <a:srgbClr val="000000"/>
                </a:solidFill>
                <a:latin typeface="Times New Roman" pitchFamily="18" charset="0"/>
                <a:cs typeface="Times New Roman" pitchFamily="18" charset="0"/>
              </a:rPr>
              <a:t>chơi</a:t>
            </a:r>
            <a:r>
              <a:rPr lang="en-US" sz="3600">
                <a:solidFill>
                  <a:srgbClr val="FF0066"/>
                </a:solidFill>
                <a:latin typeface="Times New Roman" pitchFamily="18" charset="0"/>
                <a:cs typeface="Times New Roman" pitchFamily="18" charset="0"/>
              </a:rPr>
              <a:t> </a:t>
            </a:r>
          </a:p>
          <a:p>
            <a:pPr eaLnBrk="1" hangingPunct="1"/>
            <a:r>
              <a:rPr lang="en-US" sz="3600" b="1">
                <a:solidFill>
                  <a:srgbClr val="FF0000"/>
                </a:solidFill>
                <a:latin typeface="Times New Roman" pitchFamily="18" charset="0"/>
                <a:cs typeface="Times New Roman" pitchFamily="18" charset="0"/>
              </a:rPr>
              <a:t>        </a:t>
            </a:r>
          </a:p>
        </p:txBody>
      </p:sp>
      <p:sp>
        <p:nvSpPr>
          <p:cNvPr id="100369" name="AutoShape 17"/>
          <p:cNvSpPr>
            <a:spLocks noChangeArrowheads="1"/>
          </p:cNvSpPr>
          <p:nvPr/>
        </p:nvSpPr>
        <p:spPr bwMode="auto">
          <a:xfrm>
            <a:off x="1371600" y="1143000"/>
            <a:ext cx="6858000" cy="838200"/>
          </a:xfrm>
          <a:prstGeom prst="wedgeEllipseCallout">
            <a:avLst>
              <a:gd name="adj1" fmla="val 851"/>
              <a:gd name="adj2" fmla="val 53395"/>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600" b="1" smtClean="0">
                <a:solidFill>
                  <a:srgbClr val="FFFF00"/>
                </a:solidFill>
                <a:latin typeface="Times New Roman" pitchFamily="18" charset="0"/>
                <a:cs typeface="Times New Roman" pitchFamily="18" charset="0"/>
              </a:rPr>
              <a:t>      Ai nhanh hơn</a:t>
            </a:r>
            <a:endParaRPr lang="en-US" sz="3600" b="1">
              <a:solidFill>
                <a:srgbClr val="FFFF00"/>
              </a:solidFill>
              <a:latin typeface="Times New Roman" pitchFamily="18" charset="0"/>
              <a:cs typeface="Times New Roman" pitchFamily="18" charset="0"/>
            </a:endParaRPr>
          </a:p>
        </p:txBody>
      </p:sp>
      <p:graphicFrame>
        <p:nvGraphicFramePr>
          <p:cNvPr id="100377" name="Object 25"/>
          <p:cNvGraphicFramePr>
            <a:graphicFrameLocks noGrp="1" noChangeAspect="1"/>
          </p:cNvGraphicFramePr>
          <p:nvPr>
            <p:ph sz="quarter" idx="4"/>
          </p:nvPr>
        </p:nvGraphicFramePr>
        <p:xfrm>
          <a:off x="6934200" y="2590800"/>
          <a:ext cx="1112838" cy="990600"/>
        </p:xfrm>
        <a:graphic>
          <a:graphicData uri="http://schemas.openxmlformats.org/presentationml/2006/ole">
            <mc:AlternateContent xmlns:mc="http://schemas.openxmlformats.org/markup-compatibility/2006">
              <mc:Choice xmlns:v="urn:schemas-microsoft-com:vml" Requires="v">
                <p:oleObj spid="_x0000_s8294" name="Equation" r:id="rId11" imgW="330120" imgH="393480" progId="Equation.3">
                  <p:embed/>
                </p:oleObj>
              </mc:Choice>
              <mc:Fallback>
                <p:oleObj name="Equation" r:id="rId11" imgW="33012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4200" y="2590800"/>
                        <a:ext cx="111283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380" name="Object 28"/>
          <p:cNvGraphicFramePr>
            <a:graphicFrameLocks noChangeAspect="1"/>
          </p:cNvGraphicFramePr>
          <p:nvPr/>
        </p:nvGraphicFramePr>
        <p:xfrm>
          <a:off x="533400" y="2590800"/>
          <a:ext cx="979488" cy="990600"/>
        </p:xfrm>
        <a:graphic>
          <a:graphicData uri="http://schemas.openxmlformats.org/presentationml/2006/ole">
            <mc:AlternateContent xmlns:mc="http://schemas.openxmlformats.org/markup-compatibility/2006">
              <mc:Choice xmlns:v="urn:schemas-microsoft-com:vml" Requires="v">
                <p:oleObj spid="_x0000_s8295" name="Equation" r:id="rId13" imgW="393480" imgH="393480" progId="Equation.3">
                  <p:embed/>
                </p:oleObj>
              </mc:Choice>
              <mc:Fallback>
                <p:oleObj name="Equation" r:id="rId13" imgW="39348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2590800"/>
                        <a:ext cx="97948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381" name="Object 29"/>
          <p:cNvGraphicFramePr>
            <a:graphicFrameLocks noChangeAspect="1"/>
          </p:cNvGraphicFramePr>
          <p:nvPr/>
        </p:nvGraphicFramePr>
        <p:xfrm>
          <a:off x="2209800" y="2590800"/>
          <a:ext cx="979488" cy="990600"/>
        </p:xfrm>
        <a:graphic>
          <a:graphicData uri="http://schemas.openxmlformats.org/presentationml/2006/ole">
            <mc:AlternateContent xmlns:mc="http://schemas.openxmlformats.org/markup-compatibility/2006">
              <mc:Choice xmlns:v="urn:schemas-microsoft-com:vml" Requires="v">
                <p:oleObj spid="_x0000_s8296" name="Equation" r:id="rId15" imgW="393480" imgH="393480" progId="Equation.3">
                  <p:embed/>
                </p:oleObj>
              </mc:Choice>
              <mc:Fallback>
                <p:oleObj name="Equation" r:id="rId15" imgW="39348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9800" y="2590800"/>
                        <a:ext cx="97948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382" name="Object 30"/>
          <p:cNvGraphicFramePr>
            <a:graphicFrameLocks noChangeAspect="1"/>
          </p:cNvGraphicFramePr>
          <p:nvPr/>
        </p:nvGraphicFramePr>
        <p:xfrm>
          <a:off x="5562600" y="2590800"/>
          <a:ext cx="979488" cy="990600"/>
        </p:xfrm>
        <a:graphic>
          <a:graphicData uri="http://schemas.openxmlformats.org/presentationml/2006/ole">
            <mc:AlternateContent xmlns:mc="http://schemas.openxmlformats.org/markup-compatibility/2006">
              <mc:Choice xmlns:v="urn:schemas-microsoft-com:vml" Requires="v">
                <p:oleObj spid="_x0000_s8297" name="Equation" r:id="rId17" imgW="393480" imgH="393480" progId="Equation.3">
                  <p:embed/>
                </p:oleObj>
              </mc:Choice>
              <mc:Fallback>
                <p:oleObj name="Equation" r:id="rId17" imgW="39348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62600" y="2590800"/>
                        <a:ext cx="97948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383" name="Object 31"/>
          <p:cNvGraphicFramePr>
            <a:graphicFrameLocks noChangeAspect="1"/>
          </p:cNvGraphicFramePr>
          <p:nvPr/>
        </p:nvGraphicFramePr>
        <p:xfrm>
          <a:off x="762000" y="4495800"/>
          <a:ext cx="379413" cy="990600"/>
        </p:xfrm>
        <a:graphic>
          <a:graphicData uri="http://schemas.openxmlformats.org/presentationml/2006/ole">
            <mc:AlternateContent xmlns:mc="http://schemas.openxmlformats.org/markup-compatibility/2006">
              <mc:Choice xmlns:v="urn:schemas-microsoft-com:vml" Requires="v">
                <p:oleObj spid="_x0000_s8298" name="Equation" r:id="rId19" imgW="152280" imgH="393480" progId="Equation.3">
                  <p:embed/>
                </p:oleObj>
              </mc:Choice>
              <mc:Fallback>
                <p:oleObj name="Equation" r:id="rId19" imgW="152280" imgH="393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0" y="4495800"/>
                        <a:ext cx="379413"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384" name="Object 32"/>
          <p:cNvGraphicFramePr>
            <a:graphicFrameLocks noChangeAspect="1"/>
          </p:cNvGraphicFramePr>
          <p:nvPr/>
        </p:nvGraphicFramePr>
        <p:xfrm>
          <a:off x="2438400" y="4522788"/>
          <a:ext cx="431800" cy="1116012"/>
        </p:xfrm>
        <a:graphic>
          <a:graphicData uri="http://schemas.openxmlformats.org/presentationml/2006/ole">
            <mc:AlternateContent xmlns:mc="http://schemas.openxmlformats.org/markup-compatibility/2006">
              <mc:Choice xmlns:v="urn:schemas-microsoft-com:vml" Requires="v">
                <p:oleObj spid="_x0000_s8299" name="Equation" r:id="rId21" imgW="152280" imgH="393480" progId="Equation.3">
                  <p:embed/>
                </p:oleObj>
              </mc:Choice>
              <mc:Fallback>
                <p:oleObj name="Equation" r:id="rId21" imgW="152280" imgH="393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38400" y="4522788"/>
                        <a:ext cx="431800" cy="111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385" name="Object 33"/>
          <p:cNvGraphicFramePr>
            <a:graphicFrameLocks noChangeAspect="1"/>
          </p:cNvGraphicFramePr>
          <p:nvPr/>
        </p:nvGraphicFramePr>
        <p:xfrm>
          <a:off x="4114800" y="4522788"/>
          <a:ext cx="574675" cy="1116012"/>
        </p:xfrm>
        <a:graphic>
          <a:graphicData uri="http://schemas.openxmlformats.org/presentationml/2006/ole">
            <mc:AlternateContent xmlns:mc="http://schemas.openxmlformats.org/markup-compatibility/2006">
              <mc:Choice xmlns:v="urn:schemas-microsoft-com:vml" Requires="v">
                <p:oleObj spid="_x0000_s8300" name="Equation" r:id="rId23" imgW="203040" imgH="393480" progId="Equation.3">
                  <p:embed/>
                </p:oleObj>
              </mc:Choice>
              <mc:Fallback>
                <p:oleObj name="Equation" r:id="rId23" imgW="203040" imgH="3934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14800" y="4522788"/>
                        <a:ext cx="574675" cy="111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0386" name="Object 34"/>
          <p:cNvGraphicFramePr>
            <a:graphicFrameLocks noChangeAspect="1"/>
          </p:cNvGraphicFramePr>
          <p:nvPr/>
        </p:nvGraphicFramePr>
        <p:xfrm>
          <a:off x="7394575" y="4648200"/>
          <a:ext cx="377825" cy="533400"/>
        </p:xfrm>
        <a:graphic>
          <a:graphicData uri="http://schemas.openxmlformats.org/presentationml/2006/ole">
            <mc:AlternateContent xmlns:mc="http://schemas.openxmlformats.org/markup-compatibility/2006">
              <mc:Choice xmlns:v="urn:schemas-microsoft-com:vml" Requires="v">
                <p:oleObj spid="_x0000_s8301" name="Equation" r:id="rId25" imgW="88560" imgH="164880" progId="Equation.3">
                  <p:embed/>
                </p:oleObj>
              </mc:Choice>
              <mc:Fallback>
                <p:oleObj name="Equation" r:id="rId25" imgW="88560" imgH="16488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94575" y="4648200"/>
                        <a:ext cx="3778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387" name="Line 35"/>
          <p:cNvSpPr>
            <a:spLocks noChangeShapeType="1"/>
          </p:cNvSpPr>
          <p:nvPr/>
        </p:nvSpPr>
        <p:spPr bwMode="auto">
          <a:xfrm>
            <a:off x="914400" y="3581400"/>
            <a:ext cx="63246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88" name="Line 36"/>
          <p:cNvSpPr>
            <a:spLocks noChangeShapeType="1"/>
          </p:cNvSpPr>
          <p:nvPr/>
        </p:nvSpPr>
        <p:spPr bwMode="auto">
          <a:xfrm>
            <a:off x="4876800" y="3352800"/>
            <a:ext cx="9906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89" name="Line 37"/>
          <p:cNvSpPr>
            <a:spLocks noChangeShapeType="1"/>
          </p:cNvSpPr>
          <p:nvPr/>
        </p:nvSpPr>
        <p:spPr bwMode="auto">
          <a:xfrm flipH="1">
            <a:off x="4648200" y="3276600"/>
            <a:ext cx="9144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90" name="Line 38"/>
          <p:cNvSpPr>
            <a:spLocks noChangeShapeType="1"/>
          </p:cNvSpPr>
          <p:nvPr/>
        </p:nvSpPr>
        <p:spPr bwMode="auto">
          <a:xfrm flipH="1">
            <a:off x="1143000" y="3200400"/>
            <a:ext cx="58674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91" name="Line 39"/>
          <p:cNvSpPr>
            <a:spLocks noChangeShapeType="1"/>
          </p:cNvSpPr>
          <p:nvPr/>
        </p:nvSpPr>
        <p:spPr bwMode="auto">
          <a:xfrm>
            <a:off x="2819400" y="32766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0392" name="Group 40"/>
          <p:cNvGrpSpPr>
            <a:grpSpLocks/>
          </p:cNvGrpSpPr>
          <p:nvPr/>
        </p:nvGrpSpPr>
        <p:grpSpPr bwMode="auto">
          <a:xfrm>
            <a:off x="0" y="5334000"/>
            <a:ext cx="2286000" cy="1981200"/>
            <a:chOff x="210" y="0"/>
            <a:chExt cx="1326" cy="1440"/>
          </a:xfrm>
        </p:grpSpPr>
        <p:sp>
          <p:nvSpPr>
            <p:cNvPr id="100393" name="AutoShape 41"/>
            <p:cNvSpPr>
              <a:spLocks noChangeArrowheads="1"/>
            </p:cNvSpPr>
            <p:nvPr/>
          </p:nvSpPr>
          <p:spPr bwMode="auto">
            <a:xfrm>
              <a:off x="210" y="0"/>
              <a:ext cx="1326" cy="1440"/>
            </a:xfrm>
            <a:prstGeom prst="star32">
              <a:avLst>
                <a:gd name="adj" fmla="val 37500"/>
              </a:avLst>
            </a:prstGeom>
            <a:solidFill>
              <a:srgbClr val="FF9933"/>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sz="2800">
                <a:solidFill>
                  <a:srgbClr val="FF9900"/>
                </a:solidFill>
                <a:latin typeface=".VnArialH" pitchFamily="34" charset="0"/>
              </a:endParaRPr>
            </a:p>
          </p:txBody>
        </p:sp>
        <p:sp>
          <p:nvSpPr>
            <p:cNvPr id="100394" name="Text Box 42"/>
            <p:cNvSpPr txBox="1">
              <a:spLocks noChangeArrowheads="1"/>
            </p:cNvSpPr>
            <p:nvPr/>
          </p:nvSpPr>
          <p:spPr bwMode="auto">
            <a:xfrm>
              <a:off x="576" y="432"/>
              <a:ext cx="624" cy="731"/>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990099"/>
                  </a:solidFill>
                  <a:latin typeface="VNI-Times" pitchFamily="2" charset="0"/>
                </a:rPr>
                <a:t>CHUÙC MÖØNG BAÏN</a:t>
              </a:r>
            </a:p>
          </p:txBody>
        </p:sp>
      </p:grpSp>
      <p:grpSp>
        <p:nvGrpSpPr>
          <p:cNvPr id="100395" name="Group 43"/>
          <p:cNvGrpSpPr>
            <a:grpSpLocks/>
          </p:cNvGrpSpPr>
          <p:nvPr/>
        </p:nvGrpSpPr>
        <p:grpSpPr bwMode="auto">
          <a:xfrm>
            <a:off x="5486400" y="5105400"/>
            <a:ext cx="2819400" cy="1981200"/>
            <a:chOff x="210" y="0"/>
            <a:chExt cx="1326" cy="1440"/>
          </a:xfrm>
        </p:grpSpPr>
        <p:sp>
          <p:nvSpPr>
            <p:cNvPr id="100396" name="AutoShape 44"/>
            <p:cNvSpPr>
              <a:spLocks noChangeArrowheads="1"/>
            </p:cNvSpPr>
            <p:nvPr/>
          </p:nvSpPr>
          <p:spPr bwMode="auto">
            <a:xfrm>
              <a:off x="210" y="0"/>
              <a:ext cx="1326" cy="1440"/>
            </a:xfrm>
            <a:prstGeom prst="star32">
              <a:avLst>
                <a:gd name="adj" fmla="val 37500"/>
              </a:avLst>
            </a:prstGeom>
            <a:gradFill rotWithShape="1">
              <a:gsLst>
                <a:gs pos="0">
                  <a:schemeClr val="tx1"/>
                </a:gs>
                <a:gs pos="100000">
                  <a:srgbClr val="00FF00"/>
                </a:gs>
              </a:gsLst>
              <a:path path="shape">
                <a:fillToRect l="50000" t="50000" r="50000" b="50000"/>
              </a:path>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sz="2800">
                <a:solidFill>
                  <a:schemeClr val="folHlink"/>
                </a:solidFill>
                <a:latin typeface=".VnArialH" pitchFamily="34" charset="0"/>
              </a:endParaRPr>
            </a:p>
          </p:txBody>
        </p:sp>
        <p:sp>
          <p:nvSpPr>
            <p:cNvPr id="100397" name="Text Box 45"/>
            <p:cNvSpPr txBox="1">
              <a:spLocks noChangeArrowheads="1"/>
            </p:cNvSpPr>
            <p:nvPr/>
          </p:nvSpPr>
          <p:spPr bwMode="auto">
            <a:xfrm>
              <a:off x="576" y="432"/>
              <a:ext cx="624" cy="731"/>
            </a:xfrm>
            <a:prstGeom prst="rect">
              <a:avLst/>
            </a:prstGeom>
            <a:gradFill rotWithShape="1">
              <a:gsLst>
                <a:gs pos="0">
                  <a:schemeClr val="tx1"/>
                </a:gs>
                <a:gs pos="100000">
                  <a:srgbClr val="00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0066"/>
                  </a:solidFill>
                  <a:latin typeface="VNI-Times" pitchFamily="2" charset="0"/>
                </a:rPr>
                <a:t>CHUÙC MÖØNG BAÏN</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744804770"/>
              </p:ext>
            </p:extLst>
          </p:nvPr>
        </p:nvGraphicFramePr>
        <p:xfrm>
          <a:off x="6823022" y="0"/>
          <a:ext cx="2320978" cy="2439146"/>
        </p:xfrm>
        <a:graphic>
          <a:graphicData uri="http://schemas.openxmlformats.org/presentationml/2006/ole">
            <mc:AlternateContent xmlns:mc="http://schemas.openxmlformats.org/markup-compatibility/2006">
              <mc:Choice xmlns:v="urn:schemas-microsoft-com:vml" Requires="v">
                <p:oleObj spid="_x0000_s8302" name="Clip" r:id="rId27" imgW="1278331" imgH="1273759" progId="MS_ClipArt_Gallery.2">
                  <p:embed/>
                </p:oleObj>
              </mc:Choice>
              <mc:Fallback>
                <p:oleObj name="Clip" r:id="rId27" imgW="1278331" imgH="1273759" progId="MS_ClipArt_Gallery.2">
                  <p:embed/>
                  <p:pic>
                    <p:nvPicPr>
                      <p:cNvPr id="0" name="Object 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23022" y="0"/>
                        <a:ext cx="2320978" cy="2439146"/>
                      </a:xfrm>
                      <a:prstGeom prst="rect">
                        <a:avLst/>
                      </a:prstGeom>
                      <a:noFill/>
                      <a:ln>
                        <a:noFill/>
                      </a:ln>
                      <a:effectLst/>
                    </p:spPr>
                  </p:pic>
                </p:oleObj>
              </mc:Fallback>
            </mc:AlternateContent>
          </a:graphicData>
        </a:graphic>
      </p:graphicFrame>
      <p:pic>
        <p:nvPicPr>
          <p:cNvPr id="37" name="Picture 10" descr="Dove-02-june">
            <a:hlinkClick r:id="rId29" action="ppaction://hlinksldjump"/>
          </p:cNvPr>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rot="20184932" flipH="1">
            <a:off x="6437375" y="353851"/>
            <a:ext cx="165735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 descr="Dove-02-june">
            <a:hlinkClick r:id="rId29" action="ppaction://hlinksldjump"/>
          </p:cNvPr>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rot="1359038">
            <a:off x="931878" y="469889"/>
            <a:ext cx="152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94857" y="3039070"/>
            <a:ext cx="3001143" cy="923330"/>
          </a:xfrm>
          <a:prstGeom prst="rect">
            <a:avLst/>
          </a:prstGeom>
          <a:noFill/>
        </p:spPr>
        <p:txBody>
          <a:bodyPr wrap="none" lIns="91440" tIns="45720" rIns="91440" bIns="45720">
            <a:spAutoFit/>
          </a:bodyPr>
          <a:lstStyle/>
          <a:p>
            <a:pPr algn="ctr"/>
            <a:r>
              <a:rPr lang="en-US" sz="5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KẾT THÚC</a:t>
            </a:r>
            <a:endParaRPr lang="en-US" sz="5400" b="1"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5487875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0368"/>
                                        </p:tgtEl>
                                        <p:attrNameLst>
                                          <p:attrName>style.visibility</p:attrName>
                                        </p:attrNameLst>
                                      </p:cBhvr>
                                      <p:to>
                                        <p:strVal val="visible"/>
                                      </p:to>
                                    </p:set>
                                    <p:anim by="(-#ppt_w*2)" calcmode="lin" valueType="num">
                                      <p:cBhvr rctx="PPT">
                                        <p:cTn id="7" dur="500" autoRev="1" fill="hold">
                                          <p:stCondLst>
                                            <p:cond delay="0"/>
                                          </p:stCondLst>
                                        </p:cTn>
                                        <p:tgtEl>
                                          <p:spTgt spid="100368"/>
                                        </p:tgtEl>
                                        <p:attrNameLst>
                                          <p:attrName>ppt_w</p:attrName>
                                        </p:attrNameLst>
                                      </p:cBhvr>
                                    </p:anim>
                                    <p:anim by="(#ppt_w*0.50)" calcmode="lin" valueType="num">
                                      <p:cBhvr>
                                        <p:cTn id="8" dur="500" decel="50000" autoRev="1" fill="hold">
                                          <p:stCondLst>
                                            <p:cond delay="0"/>
                                          </p:stCondLst>
                                        </p:cTn>
                                        <p:tgtEl>
                                          <p:spTgt spid="100368"/>
                                        </p:tgtEl>
                                        <p:attrNameLst>
                                          <p:attrName>ppt_x</p:attrName>
                                        </p:attrNameLst>
                                      </p:cBhvr>
                                    </p:anim>
                                    <p:anim from="(-#ppt_h/2)" to="(#ppt_y)" calcmode="lin" valueType="num">
                                      <p:cBhvr>
                                        <p:cTn id="9" dur="1000" fill="hold">
                                          <p:stCondLst>
                                            <p:cond delay="0"/>
                                          </p:stCondLst>
                                        </p:cTn>
                                        <p:tgtEl>
                                          <p:spTgt spid="100368"/>
                                        </p:tgtEl>
                                        <p:attrNameLst>
                                          <p:attrName>ppt_y</p:attrName>
                                        </p:attrNameLst>
                                      </p:cBhvr>
                                    </p:anim>
                                    <p:animRot by="21600000">
                                      <p:cBhvr>
                                        <p:cTn id="10" dur="1000" fill="hold">
                                          <p:stCondLst>
                                            <p:cond delay="0"/>
                                          </p:stCondLst>
                                        </p:cTn>
                                        <p:tgtEl>
                                          <p:spTgt spid="100368"/>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00369"/>
                                        </p:tgtEl>
                                        <p:attrNameLst>
                                          <p:attrName>style.visibility</p:attrName>
                                        </p:attrNameLst>
                                      </p:cBhvr>
                                      <p:to>
                                        <p:strVal val="visible"/>
                                      </p:to>
                                    </p:set>
                                    <p:anim calcmode="lin" valueType="num">
                                      <p:cBhvr>
                                        <p:cTn id="15" dur="500" fill="hold"/>
                                        <p:tgtEl>
                                          <p:spTgt spid="10036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0369"/>
                                        </p:tgtEl>
                                        <p:attrNameLst>
                                          <p:attrName>ppt_y</p:attrName>
                                        </p:attrNameLst>
                                      </p:cBhvr>
                                      <p:tavLst>
                                        <p:tav tm="0">
                                          <p:val>
                                            <p:strVal val="#ppt_y"/>
                                          </p:val>
                                        </p:tav>
                                        <p:tav tm="100000">
                                          <p:val>
                                            <p:strVal val="#ppt_y"/>
                                          </p:val>
                                        </p:tav>
                                      </p:tavLst>
                                    </p:anim>
                                    <p:anim calcmode="lin" valueType="num">
                                      <p:cBhvr>
                                        <p:cTn id="17" dur="500" fill="hold"/>
                                        <p:tgtEl>
                                          <p:spTgt spid="10036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036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0369"/>
                                        </p:tgtEl>
                                      </p:cBhvr>
                                    </p:animEffect>
                                  </p:childTnLst>
                                </p:cTn>
                              </p:par>
                              <p:par>
                                <p:cTn id="20" presetID="43"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
                                        <p:tgtEl>
                                          <p:spTgt spid="37"/>
                                        </p:tgtEl>
                                      </p:cBhvr>
                                    </p:animEffect>
                                    <p:anim calcmode="lin" valueType="num">
                                      <p:cBhvr>
                                        <p:cTn id="23" dur="400" fill="hold"/>
                                        <p:tgtEl>
                                          <p:spTgt spid="37"/>
                                        </p:tgtEl>
                                        <p:attrNameLst>
                                          <p:attrName>ppt_x</p:attrName>
                                        </p:attrNameLst>
                                      </p:cBhvr>
                                      <p:tavLst>
                                        <p:tav tm="0">
                                          <p:val>
                                            <p:strVal val="#ppt_x"/>
                                          </p:val>
                                        </p:tav>
                                        <p:tav tm="100000">
                                          <p:val>
                                            <p:strVal val="#ppt_x"/>
                                          </p:val>
                                        </p:tav>
                                      </p:tavLst>
                                    </p:anim>
                                    <p:anim calcmode="lin" valueType="num">
                                      <p:cBhvr>
                                        <p:cTn id="24" dur="400" fill="hold"/>
                                        <p:tgtEl>
                                          <p:spTgt spid="37"/>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1000"/>
                            </p:stCondLst>
                            <p:childTnLst>
                              <p:par>
                                <p:cTn id="28" presetID="43"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100"/>
                                        <p:tgtEl>
                                          <p:spTgt spid="38"/>
                                        </p:tgtEl>
                                      </p:cBhvr>
                                    </p:animEffect>
                                    <p:anim calcmode="lin" valueType="num">
                                      <p:cBhvr>
                                        <p:cTn id="31" dur="400" fill="hold"/>
                                        <p:tgtEl>
                                          <p:spTgt spid="38"/>
                                        </p:tgtEl>
                                        <p:attrNameLst>
                                          <p:attrName>ppt_x</p:attrName>
                                        </p:attrNameLst>
                                      </p:cBhvr>
                                      <p:tavLst>
                                        <p:tav tm="0">
                                          <p:val>
                                            <p:strVal val="#ppt_x"/>
                                          </p:val>
                                        </p:tav>
                                        <p:tav tm="100000">
                                          <p:val>
                                            <p:strVal val="#ppt_x"/>
                                          </p:val>
                                        </p:tav>
                                      </p:tavLst>
                                    </p:anim>
                                    <p:anim calcmode="lin" valueType="num">
                                      <p:cBhvr>
                                        <p:cTn id="32" dur="400" fill="hold"/>
                                        <p:tgtEl>
                                          <p:spTgt spid="38"/>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3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3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100380"/>
                                        </p:tgtEl>
                                        <p:attrNameLst>
                                          <p:attrName>style.visibility</p:attrName>
                                        </p:attrNameLst>
                                      </p:cBhvr>
                                      <p:to>
                                        <p:strVal val="visible"/>
                                      </p:to>
                                    </p:set>
                                    <p:anim calcmode="lin" valueType="num">
                                      <p:cBhvr>
                                        <p:cTn id="39" dur="1000" fill="hold"/>
                                        <p:tgtEl>
                                          <p:spTgt spid="100380"/>
                                        </p:tgtEl>
                                        <p:attrNameLst>
                                          <p:attrName>ppt_w</p:attrName>
                                        </p:attrNameLst>
                                      </p:cBhvr>
                                      <p:tavLst>
                                        <p:tav tm="0">
                                          <p:val>
                                            <p:fltVal val="0"/>
                                          </p:val>
                                        </p:tav>
                                        <p:tav tm="100000">
                                          <p:val>
                                            <p:strVal val="#ppt_w"/>
                                          </p:val>
                                        </p:tav>
                                      </p:tavLst>
                                    </p:anim>
                                    <p:anim calcmode="lin" valueType="num">
                                      <p:cBhvr>
                                        <p:cTn id="40" dur="1000" fill="hold"/>
                                        <p:tgtEl>
                                          <p:spTgt spid="100380"/>
                                        </p:tgtEl>
                                        <p:attrNameLst>
                                          <p:attrName>ppt_h</p:attrName>
                                        </p:attrNameLst>
                                      </p:cBhvr>
                                      <p:tavLst>
                                        <p:tav tm="0">
                                          <p:val>
                                            <p:fltVal val="0"/>
                                          </p:val>
                                        </p:tav>
                                        <p:tav tm="100000">
                                          <p:val>
                                            <p:strVal val="#ppt_h"/>
                                          </p:val>
                                        </p:tav>
                                      </p:tavLst>
                                    </p:anim>
                                    <p:anim calcmode="lin" valueType="num">
                                      <p:cBhvr>
                                        <p:cTn id="41" dur="1000" fill="hold"/>
                                        <p:tgtEl>
                                          <p:spTgt spid="100380"/>
                                        </p:tgtEl>
                                        <p:attrNameLst>
                                          <p:attrName>style.rotation</p:attrName>
                                        </p:attrNameLst>
                                      </p:cBhvr>
                                      <p:tavLst>
                                        <p:tav tm="0">
                                          <p:val>
                                            <p:fltVal val="90"/>
                                          </p:val>
                                        </p:tav>
                                        <p:tav tm="100000">
                                          <p:val>
                                            <p:fltVal val="0"/>
                                          </p:val>
                                        </p:tav>
                                      </p:tavLst>
                                    </p:anim>
                                    <p:animEffect transition="in" filter="fade">
                                      <p:cBhvr>
                                        <p:cTn id="42" dur="1000"/>
                                        <p:tgtEl>
                                          <p:spTgt spid="100380"/>
                                        </p:tgtEl>
                                      </p:cBhvr>
                                    </p:animEffect>
                                  </p:childTnLst>
                                </p:cTn>
                              </p:par>
                              <p:par>
                                <p:cTn id="43" presetID="31" presetClass="entr" presetSubtype="0" fill="hold" nodeType="withEffect">
                                  <p:stCondLst>
                                    <p:cond delay="0"/>
                                  </p:stCondLst>
                                  <p:iterate type="lt">
                                    <p:tmPct val="5000"/>
                                  </p:iterate>
                                  <p:childTnLst>
                                    <p:set>
                                      <p:cBhvr>
                                        <p:cTn id="44" dur="1" fill="hold">
                                          <p:stCondLst>
                                            <p:cond delay="0"/>
                                          </p:stCondLst>
                                        </p:cTn>
                                        <p:tgtEl>
                                          <p:spTgt spid="100381"/>
                                        </p:tgtEl>
                                        <p:attrNameLst>
                                          <p:attrName>style.visibility</p:attrName>
                                        </p:attrNameLst>
                                      </p:cBhvr>
                                      <p:to>
                                        <p:strVal val="visible"/>
                                      </p:to>
                                    </p:set>
                                    <p:anim calcmode="lin" valueType="num">
                                      <p:cBhvr>
                                        <p:cTn id="45" dur="1000" fill="hold"/>
                                        <p:tgtEl>
                                          <p:spTgt spid="100381"/>
                                        </p:tgtEl>
                                        <p:attrNameLst>
                                          <p:attrName>ppt_w</p:attrName>
                                        </p:attrNameLst>
                                      </p:cBhvr>
                                      <p:tavLst>
                                        <p:tav tm="0">
                                          <p:val>
                                            <p:fltVal val="0"/>
                                          </p:val>
                                        </p:tav>
                                        <p:tav tm="100000">
                                          <p:val>
                                            <p:strVal val="#ppt_w"/>
                                          </p:val>
                                        </p:tav>
                                      </p:tavLst>
                                    </p:anim>
                                    <p:anim calcmode="lin" valueType="num">
                                      <p:cBhvr>
                                        <p:cTn id="46" dur="1000" fill="hold"/>
                                        <p:tgtEl>
                                          <p:spTgt spid="100381"/>
                                        </p:tgtEl>
                                        <p:attrNameLst>
                                          <p:attrName>ppt_h</p:attrName>
                                        </p:attrNameLst>
                                      </p:cBhvr>
                                      <p:tavLst>
                                        <p:tav tm="0">
                                          <p:val>
                                            <p:fltVal val="0"/>
                                          </p:val>
                                        </p:tav>
                                        <p:tav tm="100000">
                                          <p:val>
                                            <p:strVal val="#ppt_h"/>
                                          </p:val>
                                        </p:tav>
                                      </p:tavLst>
                                    </p:anim>
                                    <p:anim calcmode="lin" valueType="num">
                                      <p:cBhvr>
                                        <p:cTn id="47" dur="1000" fill="hold"/>
                                        <p:tgtEl>
                                          <p:spTgt spid="100381"/>
                                        </p:tgtEl>
                                        <p:attrNameLst>
                                          <p:attrName>style.rotation</p:attrName>
                                        </p:attrNameLst>
                                      </p:cBhvr>
                                      <p:tavLst>
                                        <p:tav tm="0">
                                          <p:val>
                                            <p:fltVal val="90"/>
                                          </p:val>
                                        </p:tav>
                                        <p:tav tm="100000">
                                          <p:val>
                                            <p:fltVal val="0"/>
                                          </p:val>
                                        </p:tav>
                                      </p:tavLst>
                                    </p:anim>
                                    <p:animEffect transition="in" filter="fade">
                                      <p:cBhvr>
                                        <p:cTn id="48" dur="1000"/>
                                        <p:tgtEl>
                                          <p:spTgt spid="100381"/>
                                        </p:tgtEl>
                                      </p:cBhvr>
                                    </p:animEffect>
                                  </p:childTnLst>
                                </p:cTn>
                              </p:par>
                              <p:par>
                                <p:cTn id="49" presetID="31" presetClass="entr" presetSubtype="0" fill="hold" nodeType="withEffect">
                                  <p:stCondLst>
                                    <p:cond delay="0"/>
                                  </p:stCondLst>
                                  <p:iterate type="lt">
                                    <p:tmPct val="5000"/>
                                  </p:iterate>
                                  <p:childTnLst>
                                    <p:set>
                                      <p:cBhvr>
                                        <p:cTn id="50" dur="1" fill="hold">
                                          <p:stCondLst>
                                            <p:cond delay="0"/>
                                          </p:stCondLst>
                                        </p:cTn>
                                        <p:tgtEl>
                                          <p:spTgt spid="100374"/>
                                        </p:tgtEl>
                                        <p:attrNameLst>
                                          <p:attrName>style.visibility</p:attrName>
                                        </p:attrNameLst>
                                      </p:cBhvr>
                                      <p:to>
                                        <p:strVal val="visible"/>
                                      </p:to>
                                    </p:set>
                                    <p:anim calcmode="lin" valueType="num">
                                      <p:cBhvr>
                                        <p:cTn id="51" dur="1000" fill="hold"/>
                                        <p:tgtEl>
                                          <p:spTgt spid="100374"/>
                                        </p:tgtEl>
                                        <p:attrNameLst>
                                          <p:attrName>ppt_w</p:attrName>
                                        </p:attrNameLst>
                                      </p:cBhvr>
                                      <p:tavLst>
                                        <p:tav tm="0">
                                          <p:val>
                                            <p:fltVal val="0"/>
                                          </p:val>
                                        </p:tav>
                                        <p:tav tm="100000">
                                          <p:val>
                                            <p:strVal val="#ppt_w"/>
                                          </p:val>
                                        </p:tav>
                                      </p:tavLst>
                                    </p:anim>
                                    <p:anim calcmode="lin" valueType="num">
                                      <p:cBhvr>
                                        <p:cTn id="52" dur="1000" fill="hold"/>
                                        <p:tgtEl>
                                          <p:spTgt spid="100374"/>
                                        </p:tgtEl>
                                        <p:attrNameLst>
                                          <p:attrName>ppt_h</p:attrName>
                                        </p:attrNameLst>
                                      </p:cBhvr>
                                      <p:tavLst>
                                        <p:tav tm="0">
                                          <p:val>
                                            <p:fltVal val="0"/>
                                          </p:val>
                                        </p:tav>
                                        <p:tav tm="100000">
                                          <p:val>
                                            <p:strVal val="#ppt_h"/>
                                          </p:val>
                                        </p:tav>
                                      </p:tavLst>
                                    </p:anim>
                                    <p:anim calcmode="lin" valueType="num">
                                      <p:cBhvr>
                                        <p:cTn id="53" dur="1000" fill="hold"/>
                                        <p:tgtEl>
                                          <p:spTgt spid="100374"/>
                                        </p:tgtEl>
                                        <p:attrNameLst>
                                          <p:attrName>style.rotation</p:attrName>
                                        </p:attrNameLst>
                                      </p:cBhvr>
                                      <p:tavLst>
                                        <p:tav tm="0">
                                          <p:val>
                                            <p:fltVal val="90"/>
                                          </p:val>
                                        </p:tav>
                                        <p:tav tm="100000">
                                          <p:val>
                                            <p:fltVal val="0"/>
                                          </p:val>
                                        </p:tav>
                                      </p:tavLst>
                                    </p:anim>
                                    <p:animEffect transition="in" filter="fade">
                                      <p:cBhvr>
                                        <p:cTn id="54" dur="1000"/>
                                        <p:tgtEl>
                                          <p:spTgt spid="100374"/>
                                        </p:tgtEl>
                                      </p:cBhvr>
                                    </p:animEffect>
                                  </p:childTnLst>
                                </p:cTn>
                              </p:par>
                              <p:par>
                                <p:cTn id="55" presetID="31" presetClass="entr" presetSubtype="0" fill="hold" nodeType="withEffect">
                                  <p:stCondLst>
                                    <p:cond delay="0"/>
                                  </p:stCondLst>
                                  <p:iterate type="lt">
                                    <p:tmPct val="5000"/>
                                  </p:iterate>
                                  <p:childTnLst>
                                    <p:set>
                                      <p:cBhvr>
                                        <p:cTn id="56" dur="1" fill="hold">
                                          <p:stCondLst>
                                            <p:cond delay="0"/>
                                          </p:stCondLst>
                                        </p:cTn>
                                        <p:tgtEl>
                                          <p:spTgt spid="100382"/>
                                        </p:tgtEl>
                                        <p:attrNameLst>
                                          <p:attrName>style.visibility</p:attrName>
                                        </p:attrNameLst>
                                      </p:cBhvr>
                                      <p:to>
                                        <p:strVal val="visible"/>
                                      </p:to>
                                    </p:set>
                                    <p:anim calcmode="lin" valueType="num">
                                      <p:cBhvr>
                                        <p:cTn id="57" dur="1000" fill="hold"/>
                                        <p:tgtEl>
                                          <p:spTgt spid="100382"/>
                                        </p:tgtEl>
                                        <p:attrNameLst>
                                          <p:attrName>ppt_w</p:attrName>
                                        </p:attrNameLst>
                                      </p:cBhvr>
                                      <p:tavLst>
                                        <p:tav tm="0">
                                          <p:val>
                                            <p:fltVal val="0"/>
                                          </p:val>
                                        </p:tav>
                                        <p:tav tm="100000">
                                          <p:val>
                                            <p:strVal val="#ppt_w"/>
                                          </p:val>
                                        </p:tav>
                                      </p:tavLst>
                                    </p:anim>
                                    <p:anim calcmode="lin" valueType="num">
                                      <p:cBhvr>
                                        <p:cTn id="58" dur="1000" fill="hold"/>
                                        <p:tgtEl>
                                          <p:spTgt spid="100382"/>
                                        </p:tgtEl>
                                        <p:attrNameLst>
                                          <p:attrName>ppt_h</p:attrName>
                                        </p:attrNameLst>
                                      </p:cBhvr>
                                      <p:tavLst>
                                        <p:tav tm="0">
                                          <p:val>
                                            <p:fltVal val="0"/>
                                          </p:val>
                                        </p:tav>
                                        <p:tav tm="100000">
                                          <p:val>
                                            <p:strVal val="#ppt_h"/>
                                          </p:val>
                                        </p:tav>
                                      </p:tavLst>
                                    </p:anim>
                                    <p:anim calcmode="lin" valueType="num">
                                      <p:cBhvr>
                                        <p:cTn id="59" dur="1000" fill="hold"/>
                                        <p:tgtEl>
                                          <p:spTgt spid="100382"/>
                                        </p:tgtEl>
                                        <p:attrNameLst>
                                          <p:attrName>style.rotation</p:attrName>
                                        </p:attrNameLst>
                                      </p:cBhvr>
                                      <p:tavLst>
                                        <p:tav tm="0">
                                          <p:val>
                                            <p:fltVal val="90"/>
                                          </p:val>
                                        </p:tav>
                                        <p:tav tm="100000">
                                          <p:val>
                                            <p:fltVal val="0"/>
                                          </p:val>
                                        </p:tav>
                                      </p:tavLst>
                                    </p:anim>
                                    <p:animEffect transition="in" filter="fade">
                                      <p:cBhvr>
                                        <p:cTn id="60" dur="1000"/>
                                        <p:tgtEl>
                                          <p:spTgt spid="100382"/>
                                        </p:tgtEl>
                                      </p:cBhvr>
                                    </p:animEffect>
                                  </p:childTnLst>
                                </p:cTn>
                              </p:par>
                              <p:par>
                                <p:cTn id="61" presetID="31" presetClass="entr" presetSubtype="0" fill="hold" nodeType="withEffect">
                                  <p:stCondLst>
                                    <p:cond delay="0"/>
                                  </p:stCondLst>
                                  <p:iterate type="lt">
                                    <p:tmPct val="5000"/>
                                  </p:iterate>
                                  <p:childTnLst>
                                    <p:set>
                                      <p:cBhvr>
                                        <p:cTn id="62" dur="1" fill="hold">
                                          <p:stCondLst>
                                            <p:cond delay="0"/>
                                          </p:stCondLst>
                                        </p:cTn>
                                        <p:tgtEl>
                                          <p:spTgt spid="100377"/>
                                        </p:tgtEl>
                                        <p:attrNameLst>
                                          <p:attrName>style.visibility</p:attrName>
                                        </p:attrNameLst>
                                      </p:cBhvr>
                                      <p:to>
                                        <p:strVal val="visible"/>
                                      </p:to>
                                    </p:set>
                                    <p:anim calcmode="lin" valueType="num">
                                      <p:cBhvr>
                                        <p:cTn id="63" dur="1000" fill="hold"/>
                                        <p:tgtEl>
                                          <p:spTgt spid="100377"/>
                                        </p:tgtEl>
                                        <p:attrNameLst>
                                          <p:attrName>ppt_w</p:attrName>
                                        </p:attrNameLst>
                                      </p:cBhvr>
                                      <p:tavLst>
                                        <p:tav tm="0">
                                          <p:val>
                                            <p:fltVal val="0"/>
                                          </p:val>
                                        </p:tav>
                                        <p:tav tm="100000">
                                          <p:val>
                                            <p:strVal val="#ppt_w"/>
                                          </p:val>
                                        </p:tav>
                                      </p:tavLst>
                                    </p:anim>
                                    <p:anim calcmode="lin" valueType="num">
                                      <p:cBhvr>
                                        <p:cTn id="64" dur="1000" fill="hold"/>
                                        <p:tgtEl>
                                          <p:spTgt spid="100377"/>
                                        </p:tgtEl>
                                        <p:attrNameLst>
                                          <p:attrName>ppt_h</p:attrName>
                                        </p:attrNameLst>
                                      </p:cBhvr>
                                      <p:tavLst>
                                        <p:tav tm="0">
                                          <p:val>
                                            <p:fltVal val="0"/>
                                          </p:val>
                                        </p:tav>
                                        <p:tav tm="100000">
                                          <p:val>
                                            <p:strVal val="#ppt_h"/>
                                          </p:val>
                                        </p:tav>
                                      </p:tavLst>
                                    </p:anim>
                                    <p:anim calcmode="lin" valueType="num">
                                      <p:cBhvr>
                                        <p:cTn id="65" dur="1000" fill="hold"/>
                                        <p:tgtEl>
                                          <p:spTgt spid="100377"/>
                                        </p:tgtEl>
                                        <p:attrNameLst>
                                          <p:attrName>style.rotation</p:attrName>
                                        </p:attrNameLst>
                                      </p:cBhvr>
                                      <p:tavLst>
                                        <p:tav tm="0">
                                          <p:val>
                                            <p:fltVal val="90"/>
                                          </p:val>
                                        </p:tav>
                                        <p:tav tm="100000">
                                          <p:val>
                                            <p:fltVal val="0"/>
                                          </p:val>
                                        </p:tav>
                                      </p:tavLst>
                                    </p:anim>
                                    <p:animEffect transition="in" filter="fade">
                                      <p:cBhvr>
                                        <p:cTn id="66" dur="1000"/>
                                        <p:tgtEl>
                                          <p:spTgt spid="100377"/>
                                        </p:tgtEl>
                                      </p:cBhvr>
                                    </p:animEffect>
                                  </p:childTnLst>
                                </p:cTn>
                              </p:par>
                              <p:par>
                                <p:cTn id="67" presetID="31" presetClass="entr" presetSubtype="0" fill="hold" nodeType="withEffect">
                                  <p:stCondLst>
                                    <p:cond delay="0"/>
                                  </p:stCondLst>
                                  <p:iterate type="lt">
                                    <p:tmPct val="5000"/>
                                  </p:iterate>
                                  <p:childTnLst>
                                    <p:set>
                                      <p:cBhvr>
                                        <p:cTn id="68" dur="1" fill="hold">
                                          <p:stCondLst>
                                            <p:cond delay="0"/>
                                          </p:stCondLst>
                                        </p:cTn>
                                        <p:tgtEl>
                                          <p:spTgt spid="100383"/>
                                        </p:tgtEl>
                                        <p:attrNameLst>
                                          <p:attrName>style.visibility</p:attrName>
                                        </p:attrNameLst>
                                      </p:cBhvr>
                                      <p:to>
                                        <p:strVal val="visible"/>
                                      </p:to>
                                    </p:set>
                                    <p:anim calcmode="lin" valueType="num">
                                      <p:cBhvr>
                                        <p:cTn id="69" dur="1000" fill="hold"/>
                                        <p:tgtEl>
                                          <p:spTgt spid="100383"/>
                                        </p:tgtEl>
                                        <p:attrNameLst>
                                          <p:attrName>ppt_w</p:attrName>
                                        </p:attrNameLst>
                                      </p:cBhvr>
                                      <p:tavLst>
                                        <p:tav tm="0">
                                          <p:val>
                                            <p:fltVal val="0"/>
                                          </p:val>
                                        </p:tav>
                                        <p:tav tm="100000">
                                          <p:val>
                                            <p:strVal val="#ppt_w"/>
                                          </p:val>
                                        </p:tav>
                                      </p:tavLst>
                                    </p:anim>
                                    <p:anim calcmode="lin" valueType="num">
                                      <p:cBhvr>
                                        <p:cTn id="70" dur="1000" fill="hold"/>
                                        <p:tgtEl>
                                          <p:spTgt spid="100383"/>
                                        </p:tgtEl>
                                        <p:attrNameLst>
                                          <p:attrName>ppt_h</p:attrName>
                                        </p:attrNameLst>
                                      </p:cBhvr>
                                      <p:tavLst>
                                        <p:tav tm="0">
                                          <p:val>
                                            <p:fltVal val="0"/>
                                          </p:val>
                                        </p:tav>
                                        <p:tav tm="100000">
                                          <p:val>
                                            <p:strVal val="#ppt_h"/>
                                          </p:val>
                                        </p:tav>
                                      </p:tavLst>
                                    </p:anim>
                                    <p:anim calcmode="lin" valueType="num">
                                      <p:cBhvr>
                                        <p:cTn id="71" dur="1000" fill="hold"/>
                                        <p:tgtEl>
                                          <p:spTgt spid="100383"/>
                                        </p:tgtEl>
                                        <p:attrNameLst>
                                          <p:attrName>style.rotation</p:attrName>
                                        </p:attrNameLst>
                                      </p:cBhvr>
                                      <p:tavLst>
                                        <p:tav tm="0">
                                          <p:val>
                                            <p:fltVal val="90"/>
                                          </p:val>
                                        </p:tav>
                                        <p:tav tm="100000">
                                          <p:val>
                                            <p:fltVal val="0"/>
                                          </p:val>
                                        </p:tav>
                                      </p:tavLst>
                                    </p:anim>
                                    <p:animEffect transition="in" filter="fade">
                                      <p:cBhvr>
                                        <p:cTn id="72" dur="1000"/>
                                        <p:tgtEl>
                                          <p:spTgt spid="100383"/>
                                        </p:tgtEl>
                                      </p:cBhvr>
                                    </p:animEffect>
                                  </p:childTnLst>
                                </p:cTn>
                              </p:par>
                              <p:par>
                                <p:cTn id="73" presetID="31" presetClass="entr" presetSubtype="0" fill="hold" nodeType="withEffect">
                                  <p:stCondLst>
                                    <p:cond delay="0"/>
                                  </p:stCondLst>
                                  <p:iterate type="lt">
                                    <p:tmPct val="5000"/>
                                  </p:iterate>
                                  <p:childTnLst>
                                    <p:set>
                                      <p:cBhvr>
                                        <p:cTn id="74" dur="1" fill="hold">
                                          <p:stCondLst>
                                            <p:cond delay="0"/>
                                          </p:stCondLst>
                                        </p:cTn>
                                        <p:tgtEl>
                                          <p:spTgt spid="100384"/>
                                        </p:tgtEl>
                                        <p:attrNameLst>
                                          <p:attrName>style.visibility</p:attrName>
                                        </p:attrNameLst>
                                      </p:cBhvr>
                                      <p:to>
                                        <p:strVal val="visible"/>
                                      </p:to>
                                    </p:set>
                                    <p:anim calcmode="lin" valueType="num">
                                      <p:cBhvr>
                                        <p:cTn id="75" dur="1000" fill="hold"/>
                                        <p:tgtEl>
                                          <p:spTgt spid="100384"/>
                                        </p:tgtEl>
                                        <p:attrNameLst>
                                          <p:attrName>ppt_w</p:attrName>
                                        </p:attrNameLst>
                                      </p:cBhvr>
                                      <p:tavLst>
                                        <p:tav tm="0">
                                          <p:val>
                                            <p:fltVal val="0"/>
                                          </p:val>
                                        </p:tav>
                                        <p:tav tm="100000">
                                          <p:val>
                                            <p:strVal val="#ppt_w"/>
                                          </p:val>
                                        </p:tav>
                                      </p:tavLst>
                                    </p:anim>
                                    <p:anim calcmode="lin" valueType="num">
                                      <p:cBhvr>
                                        <p:cTn id="76" dur="1000" fill="hold"/>
                                        <p:tgtEl>
                                          <p:spTgt spid="100384"/>
                                        </p:tgtEl>
                                        <p:attrNameLst>
                                          <p:attrName>ppt_h</p:attrName>
                                        </p:attrNameLst>
                                      </p:cBhvr>
                                      <p:tavLst>
                                        <p:tav tm="0">
                                          <p:val>
                                            <p:fltVal val="0"/>
                                          </p:val>
                                        </p:tav>
                                        <p:tav tm="100000">
                                          <p:val>
                                            <p:strVal val="#ppt_h"/>
                                          </p:val>
                                        </p:tav>
                                      </p:tavLst>
                                    </p:anim>
                                    <p:anim calcmode="lin" valueType="num">
                                      <p:cBhvr>
                                        <p:cTn id="77" dur="1000" fill="hold"/>
                                        <p:tgtEl>
                                          <p:spTgt spid="100384"/>
                                        </p:tgtEl>
                                        <p:attrNameLst>
                                          <p:attrName>style.rotation</p:attrName>
                                        </p:attrNameLst>
                                      </p:cBhvr>
                                      <p:tavLst>
                                        <p:tav tm="0">
                                          <p:val>
                                            <p:fltVal val="90"/>
                                          </p:val>
                                        </p:tav>
                                        <p:tav tm="100000">
                                          <p:val>
                                            <p:fltVal val="0"/>
                                          </p:val>
                                        </p:tav>
                                      </p:tavLst>
                                    </p:anim>
                                    <p:animEffect transition="in" filter="fade">
                                      <p:cBhvr>
                                        <p:cTn id="78" dur="1000"/>
                                        <p:tgtEl>
                                          <p:spTgt spid="100384"/>
                                        </p:tgtEl>
                                      </p:cBhvr>
                                    </p:animEffect>
                                  </p:childTnLst>
                                </p:cTn>
                              </p:par>
                              <p:par>
                                <p:cTn id="79" presetID="31" presetClass="entr" presetSubtype="0" fill="hold" nodeType="withEffect">
                                  <p:stCondLst>
                                    <p:cond delay="0"/>
                                  </p:stCondLst>
                                  <p:iterate type="lt">
                                    <p:tmPct val="5000"/>
                                  </p:iterate>
                                  <p:childTnLst>
                                    <p:set>
                                      <p:cBhvr>
                                        <p:cTn id="80" dur="1" fill="hold">
                                          <p:stCondLst>
                                            <p:cond delay="0"/>
                                          </p:stCondLst>
                                        </p:cTn>
                                        <p:tgtEl>
                                          <p:spTgt spid="100385"/>
                                        </p:tgtEl>
                                        <p:attrNameLst>
                                          <p:attrName>style.visibility</p:attrName>
                                        </p:attrNameLst>
                                      </p:cBhvr>
                                      <p:to>
                                        <p:strVal val="visible"/>
                                      </p:to>
                                    </p:set>
                                    <p:anim calcmode="lin" valueType="num">
                                      <p:cBhvr>
                                        <p:cTn id="81" dur="1000" fill="hold"/>
                                        <p:tgtEl>
                                          <p:spTgt spid="100385"/>
                                        </p:tgtEl>
                                        <p:attrNameLst>
                                          <p:attrName>ppt_w</p:attrName>
                                        </p:attrNameLst>
                                      </p:cBhvr>
                                      <p:tavLst>
                                        <p:tav tm="0">
                                          <p:val>
                                            <p:fltVal val="0"/>
                                          </p:val>
                                        </p:tav>
                                        <p:tav tm="100000">
                                          <p:val>
                                            <p:strVal val="#ppt_w"/>
                                          </p:val>
                                        </p:tav>
                                      </p:tavLst>
                                    </p:anim>
                                    <p:anim calcmode="lin" valueType="num">
                                      <p:cBhvr>
                                        <p:cTn id="82" dur="1000" fill="hold"/>
                                        <p:tgtEl>
                                          <p:spTgt spid="100385"/>
                                        </p:tgtEl>
                                        <p:attrNameLst>
                                          <p:attrName>ppt_h</p:attrName>
                                        </p:attrNameLst>
                                      </p:cBhvr>
                                      <p:tavLst>
                                        <p:tav tm="0">
                                          <p:val>
                                            <p:fltVal val="0"/>
                                          </p:val>
                                        </p:tav>
                                        <p:tav tm="100000">
                                          <p:val>
                                            <p:strVal val="#ppt_h"/>
                                          </p:val>
                                        </p:tav>
                                      </p:tavLst>
                                    </p:anim>
                                    <p:anim calcmode="lin" valueType="num">
                                      <p:cBhvr>
                                        <p:cTn id="83" dur="1000" fill="hold"/>
                                        <p:tgtEl>
                                          <p:spTgt spid="100385"/>
                                        </p:tgtEl>
                                        <p:attrNameLst>
                                          <p:attrName>style.rotation</p:attrName>
                                        </p:attrNameLst>
                                      </p:cBhvr>
                                      <p:tavLst>
                                        <p:tav tm="0">
                                          <p:val>
                                            <p:fltVal val="90"/>
                                          </p:val>
                                        </p:tav>
                                        <p:tav tm="100000">
                                          <p:val>
                                            <p:fltVal val="0"/>
                                          </p:val>
                                        </p:tav>
                                      </p:tavLst>
                                    </p:anim>
                                    <p:animEffect transition="in" filter="fade">
                                      <p:cBhvr>
                                        <p:cTn id="84" dur="1000"/>
                                        <p:tgtEl>
                                          <p:spTgt spid="100385"/>
                                        </p:tgtEl>
                                      </p:cBhvr>
                                    </p:animEffect>
                                  </p:childTnLst>
                                </p:cTn>
                              </p:par>
                              <p:par>
                                <p:cTn id="85" presetID="31" presetClass="entr" presetSubtype="0" fill="hold" nodeType="withEffect">
                                  <p:stCondLst>
                                    <p:cond delay="0"/>
                                  </p:stCondLst>
                                  <p:iterate type="lt">
                                    <p:tmPct val="5000"/>
                                  </p:iterate>
                                  <p:childTnLst>
                                    <p:set>
                                      <p:cBhvr>
                                        <p:cTn id="86" dur="1" fill="hold">
                                          <p:stCondLst>
                                            <p:cond delay="0"/>
                                          </p:stCondLst>
                                        </p:cTn>
                                        <p:tgtEl>
                                          <p:spTgt spid="100371"/>
                                        </p:tgtEl>
                                        <p:attrNameLst>
                                          <p:attrName>style.visibility</p:attrName>
                                        </p:attrNameLst>
                                      </p:cBhvr>
                                      <p:to>
                                        <p:strVal val="visible"/>
                                      </p:to>
                                    </p:set>
                                    <p:anim calcmode="lin" valueType="num">
                                      <p:cBhvr>
                                        <p:cTn id="87" dur="1000" fill="hold"/>
                                        <p:tgtEl>
                                          <p:spTgt spid="100371"/>
                                        </p:tgtEl>
                                        <p:attrNameLst>
                                          <p:attrName>ppt_w</p:attrName>
                                        </p:attrNameLst>
                                      </p:cBhvr>
                                      <p:tavLst>
                                        <p:tav tm="0">
                                          <p:val>
                                            <p:fltVal val="0"/>
                                          </p:val>
                                        </p:tav>
                                        <p:tav tm="100000">
                                          <p:val>
                                            <p:strVal val="#ppt_w"/>
                                          </p:val>
                                        </p:tav>
                                      </p:tavLst>
                                    </p:anim>
                                    <p:anim calcmode="lin" valueType="num">
                                      <p:cBhvr>
                                        <p:cTn id="88" dur="1000" fill="hold"/>
                                        <p:tgtEl>
                                          <p:spTgt spid="100371"/>
                                        </p:tgtEl>
                                        <p:attrNameLst>
                                          <p:attrName>ppt_h</p:attrName>
                                        </p:attrNameLst>
                                      </p:cBhvr>
                                      <p:tavLst>
                                        <p:tav tm="0">
                                          <p:val>
                                            <p:fltVal val="0"/>
                                          </p:val>
                                        </p:tav>
                                        <p:tav tm="100000">
                                          <p:val>
                                            <p:strVal val="#ppt_h"/>
                                          </p:val>
                                        </p:tav>
                                      </p:tavLst>
                                    </p:anim>
                                    <p:anim calcmode="lin" valueType="num">
                                      <p:cBhvr>
                                        <p:cTn id="89" dur="1000" fill="hold"/>
                                        <p:tgtEl>
                                          <p:spTgt spid="100371"/>
                                        </p:tgtEl>
                                        <p:attrNameLst>
                                          <p:attrName>style.rotation</p:attrName>
                                        </p:attrNameLst>
                                      </p:cBhvr>
                                      <p:tavLst>
                                        <p:tav tm="0">
                                          <p:val>
                                            <p:fltVal val="90"/>
                                          </p:val>
                                        </p:tav>
                                        <p:tav tm="100000">
                                          <p:val>
                                            <p:fltVal val="0"/>
                                          </p:val>
                                        </p:tav>
                                      </p:tavLst>
                                    </p:anim>
                                    <p:animEffect transition="in" filter="fade">
                                      <p:cBhvr>
                                        <p:cTn id="90" dur="1000"/>
                                        <p:tgtEl>
                                          <p:spTgt spid="100371"/>
                                        </p:tgtEl>
                                      </p:cBhvr>
                                    </p:animEffect>
                                  </p:childTnLst>
                                </p:cTn>
                              </p:par>
                              <p:par>
                                <p:cTn id="91" presetID="31" presetClass="entr" presetSubtype="0" fill="hold" nodeType="withEffect">
                                  <p:stCondLst>
                                    <p:cond delay="0"/>
                                  </p:stCondLst>
                                  <p:iterate type="lt">
                                    <p:tmPct val="5000"/>
                                  </p:iterate>
                                  <p:childTnLst>
                                    <p:set>
                                      <p:cBhvr>
                                        <p:cTn id="92" dur="1" fill="hold">
                                          <p:stCondLst>
                                            <p:cond delay="0"/>
                                          </p:stCondLst>
                                        </p:cTn>
                                        <p:tgtEl>
                                          <p:spTgt spid="100386"/>
                                        </p:tgtEl>
                                        <p:attrNameLst>
                                          <p:attrName>style.visibility</p:attrName>
                                        </p:attrNameLst>
                                      </p:cBhvr>
                                      <p:to>
                                        <p:strVal val="visible"/>
                                      </p:to>
                                    </p:set>
                                    <p:anim calcmode="lin" valueType="num">
                                      <p:cBhvr>
                                        <p:cTn id="93" dur="1000" fill="hold"/>
                                        <p:tgtEl>
                                          <p:spTgt spid="100386"/>
                                        </p:tgtEl>
                                        <p:attrNameLst>
                                          <p:attrName>ppt_w</p:attrName>
                                        </p:attrNameLst>
                                      </p:cBhvr>
                                      <p:tavLst>
                                        <p:tav tm="0">
                                          <p:val>
                                            <p:fltVal val="0"/>
                                          </p:val>
                                        </p:tav>
                                        <p:tav tm="100000">
                                          <p:val>
                                            <p:strVal val="#ppt_w"/>
                                          </p:val>
                                        </p:tav>
                                      </p:tavLst>
                                    </p:anim>
                                    <p:anim calcmode="lin" valueType="num">
                                      <p:cBhvr>
                                        <p:cTn id="94" dur="1000" fill="hold"/>
                                        <p:tgtEl>
                                          <p:spTgt spid="100386"/>
                                        </p:tgtEl>
                                        <p:attrNameLst>
                                          <p:attrName>ppt_h</p:attrName>
                                        </p:attrNameLst>
                                      </p:cBhvr>
                                      <p:tavLst>
                                        <p:tav tm="0">
                                          <p:val>
                                            <p:fltVal val="0"/>
                                          </p:val>
                                        </p:tav>
                                        <p:tav tm="100000">
                                          <p:val>
                                            <p:strVal val="#ppt_h"/>
                                          </p:val>
                                        </p:tav>
                                      </p:tavLst>
                                    </p:anim>
                                    <p:anim calcmode="lin" valueType="num">
                                      <p:cBhvr>
                                        <p:cTn id="95" dur="1000" fill="hold"/>
                                        <p:tgtEl>
                                          <p:spTgt spid="100386"/>
                                        </p:tgtEl>
                                        <p:attrNameLst>
                                          <p:attrName>style.rotation</p:attrName>
                                        </p:attrNameLst>
                                      </p:cBhvr>
                                      <p:tavLst>
                                        <p:tav tm="0">
                                          <p:val>
                                            <p:fltVal val="90"/>
                                          </p:val>
                                        </p:tav>
                                        <p:tav tm="100000">
                                          <p:val>
                                            <p:fltVal val="0"/>
                                          </p:val>
                                        </p:tav>
                                      </p:tavLst>
                                    </p:anim>
                                    <p:animEffect transition="in" filter="fade">
                                      <p:cBhvr>
                                        <p:cTn id="96" dur="1000"/>
                                        <p:tgtEl>
                                          <p:spTgt spid="10038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1" presetClass="entr" presetSubtype="0" fill="hold" grpId="0" nodeType="clickEffect">
                                  <p:stCondLst>
                                    <p:cond delay="0"/>
                                  </p:stCondLst>
                                  <p:childTnLst>
                                    <p:set>
                                      <p:cBhvr>
                                        <p:cTn id="100" dur="1" fill="hold">
                                          <p:stCondLst>
                                            <p:cond delay="0"/>
                                          </p:stCondLst>
                                        </p:cTn>
                                        <p:tgtEl>
                                          <p:spTgt spid="100387"/>
                                        </p:tgtEl>
                                        <p:attrNameLst>
                                          <p:attrName>style.visibility</p:attrName>
                                        </p:attrNameLst>
                                      </p:cBhvr>
                                      <p:to>
                                        <p:strVal val="visible"/>
                                      </p:to>
                                    </p:set>
                                    <p:animEffect transition="in" filter="fade">
                                      <p:cBhvr>
                                        <p:cTn id="101" dur="770" decel="100000"/>
                                        <p:tgtEl>
                                          <p:spTgt spid="100387"/>
                                        </p:tgtEl>
                                      </p:cBhvr>
                                    </p:animEffect>
                                    <p:animScale>
                                      <p:cBhvr>
                                        <p:cTn id="102" dur="770" decel="100000"/>
                                        <p:tgtEl>
                                          <p:spTgt spid="100387"/>
                                        </p:tgtEl>
                                      </p:cBhvr>
                                      <p:from x="10000" y="10000"/>
                                      <p:to x="200000" y="450000"/>
                                    </p:animScale>
                                    <p:animScale>
                                      <p:cBhvr>
                                        <p:cTn id="103" dur="1230" accel="100000" fill="hold">
                                          <p:stCondLst>
                                            <p:cond delay="770"/>
                                          </p:stCondLst>
                                        </p:cTn>
                                        <p:tgtEl>
                                          <p:spTgt spid="100387"/>
                                        </p:tgtEl>
                                      </p:cBhvr>
                                      <p:from x="200000" y="450000"/>
                                      <p:to x="100000" y="100000"/>
                                    </p:animScale>
                                    <p:set>
                                      <p:cBhvr>
                                        <p:cTn id="104" dur="770" fill="hold"/>
                                        <p:tgtEl>
                                          <p:spTgt spid="100387"/>
                                        </p:tgtEl>
                                        <p:attrNameLst>
                                          <p:attrName>ppt_x</p:attrName>
                                        </p:attrNameLst>
                                      </p:cBhvr>
                                      <p:to>
                                        <p:strVal val="(0.5)"/>
                                      </p:to>
                                    </p:set>
                                    <p:anim from="(0.5)" to="(#ppt_x)" calcmode="lin" valueType="num">
                                      <p:cBhvr>
                                        <p:cTn id="105" dur="1230" accel="100000" fill="hold">
                                          <p:stCondLst>
                                            <p:cond delay="770"/>
                                          </p:stCondLst>
                                        </p:cTn>
                                        <p:tgtEl>
                                          <p:spTgt spid="100387"/>
                                        </p:tgtEl>
                                        <p:attrNameLst>
                                          <p:attrName>ppt_x</p:attrName>
                                        </p:attrNameLst>
                                      </p:cBhvr>
                                    </p:anim>
                                    <p:set>
                                      <p:cBhvr>
                                        <p:cTn id="106" dur="770" fill="hold"/>
                                        <p:tgtEl>
                                          <p:spTgt spid="100387"/>
                                        </p:tgtEl>
                                        <p:attrNameLst>
                                          <p:attrName>ppt_y</p:attrName>
                                        </p:attrNameLst>
                                      </p:cBhvr>
                                      <p:to>
                                        <p:strVal val="(#ppt_y+0.4)"/>
                                      </p:to>
                                    </p:set>
                                    <p:anim from="(#ppt_y+0.4)" to="(#ppt_y)" calcmode="lin" valueType="num">
                                      <p:cBhvr>
                                        <p:cTn id="107" dur="1230" accel="100000" fill="hold">
                                          <p:stCondLst>
                                            <p:cond delay="770"/>
                                          </p:stCondLst>
                                        </p:cTn>
                                        <p:tgtEl>
                                          <p:spTgt spid="100387"/>
                                        </p:tgtEl>
                                        <p:attrNameLst>
                                          <p:attrName>ppt_y</p:attrName>
                                        </p:attrNameLst>
                                      </p:cBhvr>
                                    </p:anim>
                                  </p:childTnLst>
                                </p:cTn>
                              </p:par>
                            </p:childTnLst>
                          </p:cTn>
                        </p:par>
                        <p:par>
                          <p:cTn id="108" fill="hold" nodeType="afterGroup">
                            <p:stCondLst>
                              <p:cond delay="2000"/>
                            </p:stCondLst>
                            <p:childTnLst>
                              <p:par>
                                <p:cTn id="109" presetID="31" presetClass="entr" presetSubtype="0" fill="hold" nodeType="afterEffect">
                                  <p:stCondLst>
                                    <p:cond delay="0"/>
                                  </p:stCondLst>
                                  <p:iterate type="lt">
                                    <p:tmPct val="5000"/>
                                  </p:iterate>
                                  <p:childTnLst>
                                    <p:set>
                                      <p:cBhvr>
                                        <p:cTn id="110" dur="1" fill="hold">
                                          <p:stCondLst>
                                            <p:cond delay="0"/>
                                          </p:stCondLst>
                                        </p:cTn>
                                        <p:tgtEl>
                                          <p:spTgt spid="100395"/>
                                        </p:tgtEl>
                                        <p:attrNameLst>
                                          <p:attrName>style.visibility</p:attrName>
                                        </p:attrNameLst>
                                      </p:cBhvr>
                                      <p:to>
                                        <p:strVal val="visible"/>
                                      </p:to>
                                    </p:set>
                                    <p:anim calcmode="lin" valueType="num">
                                      <p:cBhvr>
                                        <p:cTn id="111" dur="1000" fill="hold"/>
                                        <p:tgtEl>
                                          <p:spTgt spid="100395"/>
                                        </p:tgtEl>
                                        <p:attrNameLst>
                                          <p:attrName>ppt_w</p:attrName>
                                        </p:attrNameLst>
                                      </p:cBhvr>
                                      <p:tavLst>
                                        <p:tav tm="0">
                                          <p:val>
                                            <p:fltVal val="0"/>
                                          </p:val>
                                        </p:tav>
                                        <p:tav tm="100000">
                                          <p:val>
                                            <p:strVal val="#ppt_w"/>
                                          </p:val>
                                        </p:tav>
                                      </p:tavLst>
                                    </p:anim>
                                    <p:anim calcmode="lin" valueType="num">
                                      <p:cBhvr>
                                        <p:cTn id="112" dur="1000" fill="hold"/>
                                        <p:tgtEl>
                                          <p:spTgt spid="100395"/>
                                        </p:tgtEl>
                                        <p:attrNameLst>
                                          <p:attrName>ppt_h</p:attrName>
                                        </p:attrNameLst>
                                      </p:cBhvr>
                                      <p:tavLst>
                                        <p:tav tm="0">
                                          <p:val>
                                            <p:fltVal val="0"/>
                                          </p:val>
                                        </p:tav>
                                        <p:tav tm="100000">
                                          <p:val>
                                            <p:strVal val="#ppt_h"/>
                                          </p:val>
                                        </p:tav>
                                      </p:tavLst>
                                    </p:anim>
                                    <p:anim calcmode="lin" valueType="num">
                                      <p:cBhvr>
                                        <p:cTn id="113" dur="1000" fill="hold"/>
                                        <p:tgtEl>
                                          <p:spTgt spid="100395"/>
                                        </p:tgtEl>
                                        <p:attrNameLst>
                                          <p:attrName>style.rotation</p:attrName>
                                        </p:attrNameLst>
                                      </p:cBhvr>
                                      <p:tavLst>
                                        <p:tav tm="0">
                                          <p:val>
                                            <p:fltVal val="90"/>
                                          </p:val>
                                        </p:tav>
                                        <p:tav tm="100000">
                                          <p:val>
                                            <p:fltVal val="0"/>
                                          </p:val>
                                        </p:tav>
                                      </p:tavLst>
                                    </p:anim>
                                    <p:animEffect transition="in" filter="fade">
                                      <p:cBhvr>
                                        <p:cTn id="114" dur="1000"/>
                                        <p:tgtEl>
                                          <p:spTgt spid="100395"/>
                                        </p:tgtEl>
                                      </p:cBhvr>
                                    </p:animEffect>
                                  </p:childTnLst>
                                </p:cTn>
                              </p:par>
                            </p:childTnLst>
                          </p:cTn>
                        </p:par>
                        <p:par>
                          <p:cTn id="115" fill="hold" nodeType="afterGroup">
                            <p:stCondLst>
                              <p:cond delay="3000"/>
                            </p:stCondLst>
                            <p:childTnLst>
                              <p:par>
                                <p:cTn id="116" presetID="35" presetClass="exit" presetSubtype="0" fill="hold" nodeType="afterEffect">
                                  <p:stCondLst>
                                    <p:cond delay="0"/>
                                  </p:stCondLst>
                                  <p:iterate type="lt">
                                    <p:tmPct val="0"/>
                                  </p:iterate>
                                  <p:childTnLst>
                                    <p:animEffect transition="out" filter="fade">
                                      <p:cBhvr>
                                        <p:cTn id="117" dur="3000"/>
                                        <p:tgtEl>
                                          <p:spTgt spid="100395"/>
                                        </p:tgtEl>
                                      </p:cBhvr>
                                    </p:animEffect>
                                    <p:anim calcmode="lin" valueType="num">
                                      <p:cBhvr>
                                        <p:cTn id="118" dur="3000"/>
                                        <p:tgtEl>
                                          <p:spTgt spid="100395"/>
                                        </p:tgtEl>
                                        <p:attrNameLst>
                                          <p:attrName>style.rotation</p:attrName>
                                        </p:attrNameLst>
                                      </p:cBhvr>
                                      <p:tavLst>
                                        <p:tav tm="0">
                                          <p:val>
                                            <p:fltVal val="0"/>
                                          </p:val>
                                        </p:tav>
                                        <p:tav tm="100000">
                                          <p:val>
                                            <p:fltVal val="720"/>
                                          </p:val>
                                        </p:tav>
                                      </p:tavLst>
                                    </p:anim>
                                    <p:anim calcmode="lin" valueType="num">
                                      <p:cBhvr>
                                        <p:cTn id="119" dur="3000"/>
                                        <p:tgtEl>
                                          <p:spTgt spid="100395"/>
                                        </p:tgtEl>
                                        <p:attrNameLst>
                                          <p:attrName>ppt_h</p:attrName>
                                        </p:attrNameLst>
                                      </p:cBhvr>
                                      <p:tavLst>
                                        <p:tav tm="0">
                                          <p:val>
                                            <p:strVal val="ppt_h"/>
                                          </p:val>
                                        </p:tav>
                                        <p:tav tm="100000">
                                          <p:val>
                                            <p:fltVal val="0"/>
                                          </p:val>
                                        </p:tav>
                                      </p:tavLst>
                                    </p:anim>
                                    <p:anim calcmode="lin" valueType="num">
                                      <p:cBhvr>
                                        <p:cTn id="120" dur="3000"/>
                                        <p:tgtEl>
                                          <p:spTgt spid="100395"/>
                                        </p:tgtEl>
                                        <p:attrNameLst>
                                          <p:attrName>ppt_w</p:attrName>
                                        </p:attrNameLst>
                                      </p:cBhvr>
                                      <p:tavLst>
                                        <p:tav tm="0">
                                          <p:val>
                                            <p:strVal val="ppt_w"/>
                                          </p:val>
                                        </p:tav>
                                        <p:tav tm="100000">
                                          <p:val>
                                            <p:fltVal val="0"/>
                                          </p:val>
                                        </p:tav>
                                      </p:tavLst>
                                    </p:anim>
                                    <p:set>
                                      <p:cBhvr>
                                        <p:cTn id="121" dur="1" fill="hold">
                                          <p:stCondLst>
                                            <p:cond delay="2999"/>
                                          </p:stCondLst>
                                        </p:cTn>
                                        <p:tgtEl>
                                          <p:spTgt spid="100395"/>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5" presetClass="entr" presetSubtype="0" fill="hold" grpId="0" nodeType="clickEffect">
                                  <p:stCondLst>
                                    <p:cond delay="0"/>
                                  </p:stCondLst>
                                  <p:childTnLst>
                                    <p:set>
                                      <p:cBhvr>
                                        <p:cTn id="125" dur="1" fill="hold">
                                          <p:stCondLst>
                                            <p:cond delay="0"/>
                                          </p:stCondLst>
                                        </p:cTn>
                                        <p:tgtEl>
                                          <p:spTgt spid="100391"/>
                                        </p:tgtEl>
                                        <p:attrNameLst>
                                          <p:attrName>style.visibility</p:attrName>
                                        </p:attrNameLst>
                                      </p:cBhvr>
                                      <p:to>
                                        <p:strVal val="visible"/>
                                      </p:to>
                                    </p:set>
                                    <p:animEffect transition="in" filter="fade">
                                      <p:cBhvr>
                                        <p:cTn id="126" dur="2000"/>
                                        <p:tgtEl>
                                          <p:spTgt spid="100391"/>
                                        </p:tgtEl>
                                      </p:cBhvr>
                                    </p:animEffect>
                                    <p:anim calcmode="lin" valueType="num">
                                      <p:cBhvr>
                                        <p:cTn id="127" dur="2000" fill="hold"/>
                                        <p:tgtEl>
                                          <p:spTgt spid="100391"/>
                                        </p:tgtEl>
                                        <p:attrNameLst>
                                          <p:attrName>style.rotation</p:attrName>
                                        </p:attrNameLst>
                                      </p:cBhvr>
                                      <p:tavLst>
                                        <p:tav tm="0">
                                          <p:val>
                                            <p:fltVal val="720"/>
                                          </p:val>
                                        </p:tav>
                                        <p:tav tm="100000">
                                          <p:val>
                                            <p:fltVal val="0"/>
                                          </p:val>
                                        </p:tav>
                                      </p:tavLst>
                                    </p:anim>
                                    <p:anim calcmode="lin" valueType="num">
                                      <p:cBhvr>
                                        <p:cTn id="128" dur="2000" fill="hold"/>
                                        <p:tgtEl>
                                          <p:spTgt spid="100391"/>
                                        </p:tgtEl>
                                        <p:attrNameLst>
                                          <p:attrName>ppt_h</p:attrName>
                                        </p:attrNameLst>
                                      </p:cBhvr>
                                      <p:tavLst>
                                        <p:tav tm="0">
                                          <p:val>
                                            <p:fltVal val="0"/>
                                          </p:val>
                                        </p:tav>
                                        <p:tav tm="100000">
                                          <p:val>
                                            <p:strVal val="#ppt_h"/>
                                          </p:val>
                                        </p:tav>
                                      </p:tavLst>
                                    </p:anim>
                                    <p:anim calcmode="lin" valueType="num">
                                      <p:cBhvr>
                                        <p:cTn id="129" dur="2000" fill="hold"/>
                                        <p:tgtEl>
                                          <p:spTgt spid="100391"/>
                                        </p:tgtEl>
                                        <p:attrNameLst>
                                          <p:attrName>ppt_w</p:attrName>
                                        </p:attrNameLst>
                                      </p:cBhvr>
                                      <p:tavLst>
                                        <p:tav tm="0">
                                          <p:val>
                                            <p:fltVal val="0"/>
                                          </p:val>
                                        </p:tav>
                                        <p:tav tm="100000">
                                          <p:val>
                                            <p:strVal val="#ppt_w"/>
                                          </p:val>
                                        </p:tav>
                                      </p:tavLst>
                                    </p:anim>
                                  </p:childTnLst>
                                </p:cTn>
                              </p:par>
                            </p:childTnLst>
                          </p:cTn>
                        </p:par>
                        <p:par>
                          <p:cTn id="130" fill="hold" nodeType="afterGroup">
                            <p:stCondLst>
                              <p:cond delay="2000"/>
                            </p:stCondLst>
                            <p:childTnLst>
                              <p:par>
                                <p:cTn id="131" presetID="54" presetClass="entr" presetSubtype="0" accel="100000" fill="hold" nodeType="afterEffect">
                                  <p:stCondLst>
                                    <p:cond delay="0"/>
                                  </p:stCondLst>
                                  <p:childTnLst>
                                    <p:set>
                                      <p:cBhvr>
                                        <p:cTn id="132" dur="1" fill="hold">
                                          <p:stCondLst>
                                            <p:cond delay="0"/>
                                          </p:stCondLst>
                                        </p:cTn>
                                        <p:tgtEl>
                                          <p:spTgt spid="100392"/>
                                        </p:tgtEl>
                                        <p:attrNameLst>
                                          <p:attrName>style.visibility</p:attrName>
                                        </p:attrNameLst>
                                      </p:cBhvr>
                                      <p:to>
                                        <p:strVal val="visible"/>
                                      </p:to>
                                    </p:set>
                                    <p:anim calcmode="lin" valueType="num">
                                      <p:cBhvr>
                                        <p:cTn id="133" dur="500" fill="hold"/>
                                        <p:tgtEl>
                                          <p:spTgt spid="100392"/>
                                        </p:tgtEl>
                                        <p:attrNameLst>
                                          <p:attrName>ppt_w</p:attrName>
                                        </p:attrNameLst>
                                      </p:cBhvr>
                                      <p:tavLst>
                                        <p:tav tm="0">
                                          <p:val>
                                            <p:strVal val="#ppt_w*0.05"/>
                                          </p:val>
                                        </p:tav>
                                        <p:tav tm="100000">
                                          <p:val>
                                            <p:strVal val="#ppt_w"/>
                                          </p:val>
                                        </p:tav>
                                      </p:tavLst>
                                    </p:anim>
                                    <p:anim calcmode="lin" valueType="num">
                                      <p:cBhvr>
                                        <p:cTn id="134" dur="500" fill="hold"/>
                                        <p:tgtEl>
                                          <p:spTgt spid="100392"/>
                                        </p:tgtEl>
                                        <p:attrNameLst>
                                          <p:attrName>ppt_h</p:attrName>
                                        </p:attrNameLst>
                                      </p:cBhvr>
                                      <p:tavLst>
                                        <p:tav tm="0">
                                          <p:val>
                                            <p:strVal val="#ppt_h"/>
                                          </p:val>
                                        </p:tav>
                                        <p:tav tm="100000">
                                          <p:val>
                                            <p:strVal val="#ppt_h"/>
                                          </p:val>
                                        </p:tav>
                                      </p:tavLst>
                                    </p:anim>
                                    <p:anim calcmode="lin" valueType="num">
                                      <p:cBhvr>
                                        <p:cTn id="135" dur="500" fill="hold"/>
                                        <p:tgtEl>
                                          <p:spTgt spid="100392"/>
                                        </p:tgtEl>
                                        <p:attrNameLst>
                                          <p:attrName>ppt_x</p:attrName>
                                        </p:attrNameLst>
                                      </p:cBhvr>
                                      <p:tavLst>
                                        <p:tav tm="0">
                                          <p:val>
                                            <p:strVal val="#ppt_x-.2"/>
                                          </p:val>
                                        </p:tav>
                                        <p:tav tm="100000">
                                          <p:val>
                                            <p:strVal val="#ppt_x"/>
                                          </p:val>
                                        </p:tav>
                                      </p:tavLst>
                                    </p:anim>
                                    <p:anim calcmode="lin" valueType="num">
                                      <p:cBhvr>
                                        <p:cTn id="136" dur="500" fill="hold"/>
                                        <p:tgtEl>
                                          <p:spTgt spid="100392"/>
                                        </p:tgtEl>
                                        <p:attrNameLst>
                                          <p:attrName>ppt_y</p:attrName>
                                        </p:attrNameLst>
                                      </p:cBhvr>
                                      <p:tavLst>
                                        <p:tav tm="0">
                                          <p:val>
                                            <p:strVal val="#ppt_y"/>
                                          </p:val>
                                        </p:tav>
                                        <p:tav tm="100000">
                                          <p:val>
                                            <p:strVal val="#ppt_y"/>
                                          </p:val>
                                        </p:tav>
                                      </p:tavLst>
                                    </p:anim>
                                    <p:animEffect transition="in" filter="fade">
                                      <p:cBhvr>
                                        <p:cTn id="137" dur="500"/>
                                        <p:tgtEl>
                                          <p:spTgt spid="100392"/>
                                        </p:tgtEl>
                                      </p:cBhvr>
                                    </p:animEffect>
                                  </p:childTnLst>
                                </p:cTn>
                              </p:par>
                            </p:childTnLst>
                          </p:cTn>
                        </p:par>
                        <p:par>
                          <p:cTn id="138" fill="hold" nodeType="afterGroup">
                            <p:stCondLst>
                              <p:cond delay="2500"/>
                            </p:stCondLst>
                            <p:childTnLst>
                              <p:par>
                                <p:cTn id="139" presetID="15" presetClass="exit" presetSubtype="0" fill="hold" nodeType="afterEffect">
                                  <p:stCondLst>
                                    <p:cond delay="0"/>
                                  </p:stCondLst>
                                  <p:childTnLst>
                                    <p:anim calcmode="lin" valueType="num">
                                      <p:cBhvr>
                                        <p:cTn id="140" dur="3000"/>
                                        <p:tgtEl>
                                          <p:spTgt spid="100392"/>
                                        </p:tgtEl>
                                        <p:attrNameLst>
                                          <p:attrName>ppt_w</p:attrName>
                                        </p:attrNameLst>
                                      </p:cBhvr>
                                      <p:tavLst>
                                        <p:tav tm="0">
                                          <p:val>
                                            <p:strVal val="ppt_w"/>
                                          </p:val>
                                        </p:tav>
                                        <p:tav tm="100000">
                                          <p:val>
                                            <p:fltVal val="0"/>
                                          </p:val>
                                        </p:tav>
                                      </p:tavLst>
                                    </p:anim>
                                    <p:anim calcmode="lin" valueType="num">
                                      <p:cBhvr>
                                        <p:cTn id="141" dur="3000"/>
                                        <p:tgtEl>
                                          <p:spTgt spid="100392"/>
                                        </p:tgtEl>
                                        <p:attrNameLst>
                                          <p:attrName>ppt_h</p:attrName>
                                        </p:attrNameLst>
                                      </p:cBhvr>
                                      <p:tavLst>
                                        <p:tav tm="0">
                                          <p:val>
                                            <p:strVal val="ppt_h"/>
                                          </p:val>
                                        </p:tav>
                                        <p:tav tm="100000">
                                          <p:val>
                                            <p:fltVal val="0"/>
                                          </p:val>
                                        </p:tav>
                                      </p:tavLst>
                                    </p:anim>
                                    <p:anim calcmode="lin" valueType="num">
                                      <p:cBhvr>
                                        <p:cTn id="142" dur="3000"/>
                                        <p:tgtEl>
                                          <p:spTgt spid="10039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43" dur="3000"/>
                                        <p:tgtEl>
                                          <p:spTgt spid="10039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44" dur="1" fill="hold">
                                          <p:stCondLst>
                                            <p:cond delay="2999"/>
                                          </p:stCondLst>
                                        </p:cTn>
                                        <p:tgtEl>
                                          <p:spTgt spid="100392"/>
                                        </p:tgtEl>
                                        <p:attrNameLst>
                                          <p:attrName>style.visibility</p:attrName>
                                        </p:attrNameLst>
                                      </p:cBhvr>
                                      <p:to>
                                        <p:strVal val="hidden"/>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6" presetClass="entr" presetSubtype="0" fill="hold" grpId="0" nodeType="clickEffect">
                                  <p:stCondLst>
                                    <p:cond delay="0"/>
                                  </p:stCondLst>
                                  <p:childTnLst>
                                    <p:set>
                                      <p:cBhvr>
                                        <p:cTn id="148" dur="1" fill="hold">
                                          <p:stCondLst>
                                            <p:cond delay="0"/>
                                          </p:stCondLst>
                                        </p:cTn>
                                        <p:tgtEl>
                                          <p:spTgt spid="100388"/>
                                        </p:tgtEl>
                                        <p:attrNameLst>
                                          <p:attrName>style.visibility</p:attrName>
                                        </p:attrNameLst>
                                      </p:cBhvr>
                                      <p:to>
                                        <p:strVal val="visible"/>
                                      </p:to>
                                    </p:set>
                                    <p:animEffect transition="in" filter="wipe(down)">
                                      <p:cBhvr>
                                        <p:cTn id="149" dur="580">
                                          <p:stCondLst>
                                            <p:cond delay="0"/>
                                          </p:stCondLst>
                                        </p:cTn>
                                        <p:tgtEl>
                                          <p:spTgt spid="100388"/>
                                        </p:tgtEl>
                                      </p:cBhvr>
                                    </p:animEffect>
                                    <p:anim calcmode="lin" valueType="num">
                                      <p:cBhvr>
                                        <p:cTn id="150" dur="1822" tmFilter="0,0; 0.14,0.36; 0.43,0.73; 0.71,0.91; 1.0,1.0">
                                          <p:stCondLst>
                                            <p:cond delay="0"/>
                                          </p:stCondLst>
                                        </p:cTn>
                                        <p:tgtEl>
                                          <p:spTgt spid="100388"/>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100388"/>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100388"/>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100388"/>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100388"/>
                                        </p:tgtEl>
                                        <p:attrNameLst>
                                          <p:attrName>ppt_y</p:attrName>
                                        </p:attrNameLst>
                                      </p:cBhvr>
                                      <p:tavLst>
                                        <p:tav tm="0" fmla="#ppt_y-sin(pi*$)/81">
                                          <p:val>
                                            <p:fltVal val="0"/>
                                          </p:val>
                                        </p:tav>
                                        <p:tav tm="100000">
                                          <p:val>
                                            <p:fltVal val="1"/>
                                          </p:val>
                                        </p:tav>
                                      </p:tavLst>
                                    </p:anim>
                                    <p:animScale>
                                      <p:cBhvr>
                                        <p:cTn id="155" dur="26">
                                          <p:stCondLst>
                                            <p:cond delay="650"/>
                                          </p:stCondLst>
                                        </p:cTn>
                                        <p:tgtEl>
                                          <p:spTgt spid="100388"/>
                                        </p:tgtEl>
                                      </p:cBhvr>
                                      <p:to x="100000" y="60000"/>
                                    </p:animScale>
                                    <p:animScale>
                                      <p:cBhvr>
                                        <p:cTn id="156" dur="166" decel="50000">
                                          <p:stCondLst>
                                            <p:cond delay="676"/>
                                          </p:stCondLst>
                                        </p:cTn>
                                        <p:tgtEl>
                                          <p:spTgt spid="100388"/>
                                        </p:tgtEl>
                                      </p:cBhvr>
                                      <p:to x="100000" y="100000"/>
                                    </p:animScale>
                                    <p:animScale>
                                      <p:cBhvr>
                                        <p:cTn id="157" dur="26">
                                          <p:stCondLst>
                                            <p:cond delay="1312"/>
                                          </p:stCondLst>
                                        </p:cTn>
                                        <p:tgtEl>
                                          <p:spTgt spid="100388"/>
                                        </p:tgtEl>
                                      </p:cBhvr>
                                      <p:to x="100000" y="80000"/>
                                    </p:animScale>
                                    <p:animScale>
                                      <p:cBhvr>
                                        <p:cTn id="158" dur="166" decel="50000">
                                          <p:stCondLst>
                                            <p:cond delay="1338"/>
                                          </p:stCondLst>
                                        </p:cTn>
                                        <p:tgtEl>
                                          <p:spTgt spid="100388"/>
                                        </p:tgtEl>
                                      </p:cBhvr>
                                      <p:to x="100000" y="100000"/>
                                    </p:animScale>
                                    <p:animScale>
                                      <p:cBhvr>
                                        <p:cTn id="159" dur="26">
                                          <p:stCondLst>
                                            <p:cond delay="1642"/>
                                          </p:stCondLst>
                                        </p:cTn>
                                        <p:tgtEl>
                                          <p:spTgt spid="100388"/>
                                        </p:tgtEl>
                                      </p:cBhvr>
                                      <p:to x="100000" y="90000"/>
                                    </p:animScale>
                                    <p:animScale>
                                      <p:cBhvr>
                                        <p:cTn id="160" dur="166" decel="50000">
                                          <p:stCondLst>
                                            <p:cond delay="1668"/>
                                          </p:stCondLst>
                                        </p:cTn>
                                        <p:tgtEl>
                                          <p:spTgt spid="100388"/>
                                        </p:tgtEl>
                                      </p:cBhvr>
                                      <p:to x="100000" y="100000"/>
                                    </p:animScale>
                                    <p:animScale>
                                      <p:cBhvr>
                                        <p:cTn id="161" dur="26">
                                          <p:stCondLst>
                                            <p:cond delay="1808"/>
                                          </p:stCondLst>
                                        </p:cTn>
                                        <p:tgtEl>
                                          <p:spTgt spid="100388"/>
                                        </p:tgtEl>
                                      </p:cBhvr>
                                      <p:to x="100000" y="95000"/>
                                    </p:animScale>
                                    <p:animScale>
                                      <p:cBhvr>
                                        <p:cTn id="162" dur="166" decel="50000">
                                          <p:stCondLst>
                                            <p:cond delay="1834"/>
                                          </p:stCondLst>
                                        </p:cTn>
                                        <p:tgtEl>
                                          <p:spTgt spid="100388"/>
                                        </p:tgtEl>
                                      </p:cBhvr>
                                      <p:to x="100000" y="100000"/>
                                    </p:animScale>
                                  </p:childTnLst>
                                </p:cTn>
                              </p:par>
                            </p:childTnLst>
                          </p:cTn>
                        </p:par>
                        <p:par>
                          <p:cTn id="163" fill="hold" nodeType="afterGroup">
                            <p:stCondLst>
                              <p:cond delay="2000"/>
                            </p:stCondLst>
                            <p:childTnLst>
                              <p:par>
                                <p:cTn id="164" presetID="23" presetClass="entr" presetSubtype="16" fill="hold" nodeType="afterEffect">
                                  <p:stCondLst>
                                    <p:cond delay="0"/>
                                  </p:stCondLst>
                                  <p:iterate type="lt">
                                    <p:tmPct val="0"/>
                                  </p:iterate>
                                  <p:childTnLst>
                                    <p:set>
                                      <p:cBhvr>
                                        <p:cTn id="165" dur="1" fill="hold">
                                          <p:stCondLst>
                                            <p:cond delay="0"/>
                                          </p:stCondLst>
                                        </p:cTn>
                                        <p:tgtEl>
                                          <p:spTgt spid="100395"/>
                                        </p:tgtEl>
                                        <p:attrNameLst>
                                          <p:attrName>style.visibility</p:attrName>
                                        </p:attrNameLst>
                                      </p:cBhvr>
                                      <p:to>
                                        <p:strVal val="visible"/>
                                      </p:to>
                                    </p:set>
                                    <p:anim calcmode="lin" valueType="num">
                                      <p:cBhvr>
                                        <p:cTn id="166" dur="500" fill="hold"/>
                                        <p:tgtEl>
                                          <p:spTgt spid="100395"/>
                                        </p:tgtEl>
                                        <p:attrNameLst>
                                          <p:attrName>ppt_w</p:attrName>
                                        </p:attrNameLst>
                                      </p:cBhvr>
                                      <p:tavLst>
                                        <p:tav tm="0">
                                          <p:val>
                                            <p:fltVal val="0"/>
                                          </p:val>
                                        </p:tav>
                                        <p:tav tm="100000">
                                          <p:val>
                                            <p:strVal val="#ppt_w"/>
                                          </p:val>
                                        </p:tav>
                                      </p:tavLst>
                                    </p:anim>
                                    <p:anim calcmode="lin" valueType="num">
                                      <p:cBhvr>
                                        <p:cTn id="167" dur="500" fill="hold"/>
                                        <p:tgtEl>
                                          <p:spTgt spid="100395"/>
                                        </p:tgtEl>
                                        <p:attrNameLst>
                                          <p:attrName>ppt_h</p:attrName>
                                        </p:attrNameLst>
                                      </p:cBhvr>
                                      <p:tavLst>
                                        <p:tav tm="0">
                                          <p:val>
                                            <p:fltVal val="0"/>
                                          </p:val>
                                        </p:tav>
                                        <p:tav tm="100000">
                                          <p:val>
                                            <p:strVal val="#ppt_h"/>
                                          </p:val>
                                        </p:tav>
                                      </p:tavLst>
                                    </p:anim>
                                  </p:childTnLst>
                                </p:cTn>
                              </p:par>
                            </p:childTnLst>
                          </p:cTn>
                        </p:par>
                        <p:par>
                          <p:cTn id="168" fill="hold" nodeType="afterGroup">
                            <p:stCondLst>
                              <p:cond delay="2500"/>
                            </p:stCondLst>
                            <p:childTnLst>
                              <p:par>
                                <p:cTn id="169" presetID="25" presetClass="exit" presetSubtype="0" fill="hold" nodeType="afterEffect">
                                  <p:stCondLst>
                                    <p:cond delay="0"/>
                                  </p:stCondLst>
                                  <p:iterate type="lt">
                                    <p:tmPct val="0"/>
                                  </p:iterate>
                                  <p:childTnLst>
                                    <p:animEffect transition="out" filter="fade">
                                      <p:cBhvr>
                                        <p:cTn id="170" dur="2000" accel="50000">
                                          <p:stCondLst>
                                            <p:cond delay="0"/>
                                          </p:stCondLst>
                                        </p:cTn>
                                        <p:tgtEl>
                                          <p:spTgt spid="100395"/>
                                        </p:tgtEl>
                                      </p:cBhvr>
                                    </p:animEffect>
                                    <p:anim calcmode="lin" valueType="num">
                                      <p:cBhvr>
                                        <p:cTn id="171" dur="1000" accel="50000">
                                          <p:stCondLst>
                                            <p:cond delay="0"/>
                                          </p:stCondLst>
                                        </p:cTn>
                                        <p:tgtEl>
                                          <p:spTgt spid="100395"/>
                                        </p:tgtEl>
                                        <p:attrNameLst>
                                          <p:attrName>ppt_y</p:attrName>
                                        </p:attrNameLst>
                                      </p:cBhvr>
                                      <p:tavLst>
                                        <p:tav tm="0">
                                          <p:val>
                                            <p:strVal val="ppt_y"/>
                                          </p:val>
                                        </p:tav>
                                        <p:tav tm="100000">
                                          <p:val>
                                            <p:strVal val="ppt_y+.1"/>
                                          </p:val>
                                        </p:tav>
                                      </p:tavLst>
                                    </p:anim>
                                    <p:anim calcmode="lin" valueType="num">
                                      <p:cBhvr>
                                        <p:cTn id="172" dur="1000" decel="50000">
                                          <p:stCondLst>
                                            <p:cond delay="1000"/>
                                          </p:stCondLst>
                                        </p:cTn>
                                        <p:tgtEl>
                                          <p:spTgt spid="100395"/>
                                        </p:tgtEl>
                                        <p:attrNameLst>
                                          <p:attrName>ppt_y</p:attrName>
                                        </p:attrNameLst>
                                      </p:cBhvr>
                                      <p:tavLst>
                                        <p:tav tm="0">
                                          <p:val>
                                            <p:strVal val="ppt_y"/>
                                          </p:val>
                                        </p:tav>
                                        <p:tav tm="100000">
                                          <p:val>
                                            <p:strVal val="ppt_y-.1"/>
                                          </p:val>
                                        </p:tav>
                                      </p:tavLst>
                                    </p:anim>
                                    <p:anim calcmode="lin" valueType="num">
                                      <p:cBhvr>
                                        <p:cTn id="173" dur="1000" accel="50000">
                                          <p:stCondLst>
                                            <p:cond delay="1000"/>
                                          </p:stCondLst>
                                        </p:cTn>
                                        <p:tgtEl>
                                          <p:spTgt spid="100395"/>
                                        </p:tgtEl>
                                        <p:attrNameLst>
                                          <p:attrName>ppt_x</p:attrName>
                                        </p:attrNameLst>
                                      </p:cBhvr>
                                      <p:tavLst>
                                        <p:tav tm="0">
                                          <p:val>
                                            <p:strVal val="ppt_x"/>
                                          </p:val>
                                        </p:tav>
                                        <p:tav tm="100000">
                                          <p:val>
                                            <p:strVal val="ppt_x+.4"/>
                                          </p:val>
                                        </p:tav>
                                      </p:tavLst>
                                    </p:anim>
                                    <p:anim calcmode="lin" valueType="num">
                                      <p:cBhvr>
                                        <p:cTn id="174" dur="2000"/>
                                        <p:tgtEl>
                                          <p:spTgt spid="100395"/>
                                        </p:tgtEl>
                                        <p:attrNameLst>
                                          <p:attrName>ppt_h</p:attrName>
                                        </p:attrNameLst>
                                      </p:cBhvr>
                                      <p:tavLst>
                                        <p:tav tm="0">
                                          <p:val>
                                            <p:strVal val="ppt_h"/>
                                          </p:val>
                                        </p:tav>
                                        <p:tav tm="100000">
                                          <p:val>
                                            <p:strVal val="ppt_h"/>
                                          </p:val>
                                        </p:tav>
                                      </p:tavLst>
                                    </p:anim>
                                    <p:anim calcmode="lin" valueType="num">
                                      <p:cBhvr>
                                        <p:cTn id="175" dur="1000" accel="50000">
                                          <p:stCondLst>
                                            <p:cond delay="0"/>
                                          </p:stCondLst>
                                        </p:cTn>
                                        <p:tgtEl>
                                          <p:spTgt spid="100395"/>
                                        </p:tgtEl>
                                        <p:attrNameLst>
                                          <p:attrName>ppt_w</p:attrName>
                                        </p:attrNameLst>
                                      </p:cBhvr>
                                      <p:tavLst>
                                        <p:tav tm="0">
                                          <p:val>
                                            <p:strVal val="ppt_w"/>
                                          </p:val>
                                        </p:tav>
                                        <p:tav tm="100000">
                                          <p:val>
                                            <p:strVal val="ppt_w*.05"/>
                                          </p:val>
                                        </p:tav>
                                      </p:tavLst>
                                    </p:anim>
                                    <p:anim calcmode="lin" valueType="num">
                                      <p:cBhvr>
                                        <p:cTn id="176" dur="1000" decel="50000">
                                          <p:stCondLst>
                                            <p:cond delay="1000"/>
                                          </p:stCondLst>
                                        </p:cTn>
                                        <p:tgtEl>
                                          <p:spTgt spid="100395"/>
                                        </p:tgtEl>
                                        <p:attrNameLst>
                                          <p:attrName>ppt_w</p:attrName>
                                        </p:attrNameLst>
                                      </p:cBhvr>
                                      <p:tavLst>
                                        <p:tav tm="0">
                                          <p:val>
                                            <p:strVal val="ppt_w"/>
                                          </p:val>
                                        </p:tav>
                                        <p:tav tm="100000">
                                          <p:val>
                                            <p:strVal val="ppt_w/.05"/>
                                          </p:val>
                                        </p:tav>
                                      </p:tavLst>
                                    </p:anim>
                                    <p:anim calcmode="lin" valueType="num">
                                      <p:cBhvr>
                                        <p:cTn id="177" dur="1000" accel="50000">
                                          <p:stCondLst>
                                            <p:cond delay="1000"/>
                                          </p:stCondLst>
                                        </p:cTn>
                                        <p:tgtEl>
                                          <p:spTgt spid="100395"/>
                                        </p:tgtEl>
                                        <p:attrNameLst>
                                          <p:attrName>style.rotation</p:attrName>
                                        </p:attrNameLst>
                                      </p:cBhvr>
                                      <p:tavLst>
                                        <p:tav tm="0">
                                          <p:val>
                                            <p:fltVal val="0"/>
                                          </p:val>
                                        </p:tav>
                                        <p:tav tm="100000">
                                          <p:val>
                                            <p:fltVal val="-90"/>
                                          </p:val>
                                        </p:tav>
                                      </p:tavLst>
                                    </p:anim>
                                    <p:set>
                                      <p:cBhvr>
                                        <p:cTn id="178" dur="1" fill="hold">
                                          <p:stCondLst>
                                            <p:cond delay="1999"/>
                                          </p:stCondLst>
                                        </p:cTn>
                                        <p:tgtEl>
                                          <p:spTgt spid="100395"/>
                                        </p:tgtEl>
                                        <p:attrNameLst>
                                          <p:attrName>style.visibility</p:attrName>
                                        </p:attrNameLst>
                                      </p:cBhvr>
                                      <p:to>
                                        <p:strVal val="hidden"/>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30" presetClass="entr" presetSubtype="0" fill="hold" grpId="0" nodeType="clickEffect">
                                  <p:stCondLst>
                                    <p:cond delay="0"/>
                                  </p:stCondLst>
                                  <p:childTnLst>
                                    <p:set>
                                      <p:cBhvr>
                                        <p:cTn id="182" dur="1" fill="hold">
                                          <p:stCondLst>
                                            <p:cond delay="0"/>
                                          </p:stCondLst>
                                        </p:cTn>
                                        <p:tgtEl>
                                          <p:spTgt spid="100389"/>
                                        </p:tgtEl>
                                        <p:attrNameLst>
                                          <p:attrName>style.visibility</p:attrName>
                                        </p:attrNameLst>
                                      </p:cBhvr>
                                      <p:to>
                                        <p:strVal val="visible"/>
                                      </p:to>
                                    </p:set>
                                    <p:animEffect transition="in" filter="fade">
                                      <p:cBhvr>
                                        <p:cTn id="183" dur="800" decel="100000"/>
                                        <p:tgtEl>
                                          <p:spTgt spid="100389"/>
                                        </p:tgtEl>
                                      </p:cBhvr>
                                    </p:animEffect>
                                    <p:anim calcmode="lin" valueType="num">
                                      <p:cBhvr>
                                        <p:cTn id="184" dur="800" decel="100000" fill="hold"/>
                                        <p:tgtEl>
                                          <p:spTgt spid="100389"/>
                                        </p:tgtEl>
                                        <p:attrNameLst>
                                          <p:attrName>style.rotation</p:attrName>
                                        </p:attrNameLst>
                                      </p:cBhvr>
                                      <p:tavLst>
                                        <p:tav tm="0">
                                          <p:val>
                                            <p:fltVal val="-90"/>
                                          </p:val>
                                        </p:tav>
                                        <p:tav tm="100000">
                                          <p:val>
                                            <p:fltVal val="0"/>
                                          </p:val>
                                        </p:tav>
                                      </p:tavLst>
                                    </p:anim>
                                    <p:anim calcmode="lin" valueType="num">
                                      <p:cBhvr>
                                        <p:cTn id="185" dur="800" decel="100000" fill="hold"/>
                                        <p:tgtEl>
                                          <p:spTgt spid="100389"/>
                                        </p:tgtEl>
                                        <p:attrNameLst>
                                          <p:attrName>ppt_x</p:attrName>
                                        </p:attrNameLst>
                                      </p:cBhvr>
                                      <p:tavLst>
                                        <p:tav tm="0">
                                          <p:val>
                                            <p:strVal val="#ppt_x+0.4"/>
                                          </p:val>
                                        </p:tav>
                                        <p:tav tm="100000">
                                          <p:val>
                                            <p:strVal val="#ppt_x-0.05"/>
                                          </p:val>
                                        </p:tav>
                                      </p:tavLst>
                                    </p:anim>
                                    <p:anim calcmode="lin" valueType="num">
                                      <p:cBhvr>
                                        <p:cTn id="186" dur="800" decel="100000" fill="hold"/>
                                        <p:tgtEl>
                                          <p:spTgt spid="100389"/>
                                        </p:tgtEl>
                                        <p:attrNameLst>
                                          <p:attrName>ppt_y</p:attrName>
                                        </p:attrNameLst>
                                      </p:cBhvr>
                                      <p:tavLst>
                                        <p:tav tm="0">
                                          <p:val>
                                            <p:strVal val="#ppt_y-0.4"/>
                                          </p:val>
                                        </p:tav>
                                        <p:tav tm="100000">
                                          <p:val>
                                            <p:strVal val="#ppt_y+0.1"/>
                                          </p:val>
                                        </p:tav>
                                      </p:tavLst>
                                    </p:anim>
                                    <p:anim calcmode="lin" valueType="num">
                                      <p:cBhvr>
                                        <p:cTn id="187" dur="200" accel="100000" fill="hold">
                                          <p:stCondLst>
                                            <p:cond delay="800"/>
                                          </p:stCondLst>
                                        </p:cTn>
                                        <p:tgtEl>
                                          <p:spTgt spid="100389"/>
                                        </p:tgtEl>
                                        <p:attrNameLst>
                                          <p:attrName>ppt_x</p:attrName>
                                        </p:attrNameLst>
                                      </p:cBhvr>
                                      <p:tavLst>
                                        <p:tav tm="0">
                                          <p:val>
                                            <p:strVal val="#ppt_x-0.05"/>
                                          </p:val>
                                        </p:tav>
                                        <p:tav tm="100000">
                                          <p:val>
                                            <p:strVal val="#ppt_x"/>
                                          </p:val>
                                        </p:tav>
                                      </p:tavLst>
                                    </p:anim>
                                    <p:anim calcmode="lin" valueType="num">
                                      <p:cBhvr>
                                        <p:cTn id="188" dur="200" accel="100000" fill="hold">
                                          <p:stCondLst>
                                            <p:cond delay="800"/>
                                          </p:stCondLst>
                                        </p:cTn>
                                        <p:tgtEl>
                                          <p:spTgt spid="100389"/>
                                        </p:tgtEl>
                                        <p:attrNameLst>
                                          <p:attrName>ppt_y</p:attrName>
                                        </p:attrNameLst>
                                      </p:cBhvr>
                                      <p:tavLst>
                                        <p:tav tm="0">
                                          <p:val>
                                            <p:strVal val="#ppt_y+0.1"/>
                                          </p:val>
                                        </p:tav>
                                        <p:tav tm="100000">
                                          <p:val>
                                            <p:strVal val="#ppt_y"/>
                                          </p:val>
                                        </p:tav>
                                      </p:tavLst>
                                    </p:anim>
                                  </p:childTnLst>
                                </p:cTn>
                              </p:par>
                            </p:childTnLst>
                          </p:cTn>
                        </p:par>
                        <p:par>
                          <p:cTn id="189" fill="hold" nodeType="afterGroup">
                            <p:stCondLst>
                              <p:cond delay="1000"/>
                            </p:stCondLst>
                            <p:childTnLst>
                              <p:par>
                                <p:cTn id="190" presetID="30" presetClass="entr" presetSubtype="0" fill="hold" nodeType="afterEffect">
                                  <p:stCondLst>
                                    <p:cond delay="0"/>
                                  </p:stCondLst>
                                  <p:childTnLst>
                                    <p:set>
                                      <p:cBhvr>
                                        <p:cTn id="191" dur="1" fill="hold">
                                          <p:stCondLst>
                                            <p:cond delay="0"/>
                                          </p:stCondLst>
                                        </p:cTn>
                                        <p:tgtEl>
                                          <p:spTgt spid="100392"/>
                                        </p:tgtEl>
                                        <p:attrNameLst>
                                          <p:attrName>style.visibility</p:attrName>
                                        </p:attrNameLst>
                                      </p:cBhvr>
                                      <p:to>
                                        <p:strVal val="visible"/>
                                      </p:to>
                                    </p:set>
                                    <p:animEffect transition="in" filter="fade">
                                      <p:cBhvr>
                                        <p:cTn id="192" dur="800" decel="100000"/>
                                        <p:tgtEl>
                                          <p:spTgt spid="100392"/>
                                        </p:tgtEl>
                                      </p:cBhvr>
                                    </p:animEffect>
                                    <p:anim calcmode="lin" valueType="num">
                                      <p:cBhvr>
                                        <p:cTn id="193" dur="800" decel="100000" fill="hold"/>
                                        <p:tgtEl>
                                          <p:spTgt spid="100392"/>
                                        </p:tgtEl>
                                        <p:attrNameLst>
                                          <p:attrName>style.rotation</p:attrName>
                                        </p:attrNameLst>
                                      </p:cBhvr>
                                      <p:tavLst>
                                        <p:tav tm="0">
                                          <p:val>
                                            <p:fltVal val="-90"/>
                                          </p:val>
                                        </p:tav>
                                        <p:tav tm="100000">
                                          <p:val>
                                            <p:fltVal val="0"/>
                                          </p:val>
                                        </p:tav>
                                      </p:tavLst>
                                    </p:anim>
                                    <p:anim calcmode="lin" valueType="num">
                                      <p:cBhvr>
                                        <p:cTn id="194" dur="800" decel="100000" fill="hold"/>
                                        <p:tgtEl>
                                          <p:spTgt spid="100392"/>
                                        </p:tgtEl>
                                        <p:attrNameLst>
                                          <p:attrName>ppt_x</p:attrName>
                                        </p:attrNameLst>
                                      </p:cBhvr>
                                      <p:tavLst>
                                        <p:tav tm="0">
                                          <p:val>
                                            <p:strVal val="#ppt_x+0.4"/>
                                          </p:val>
                                        </p:tav>
                                        <p:tav tm="100000">
                                          <p:val>
                                            <p:strVal val="#ppt_x-0.05"/>
                                          </p:val>
                                        </p:tav>
                                      </p:tavLst>
                                    </p:anim>
                                    <p:anim calcmode="lin" valueType="num">
                                      <p:cBhvr>
                                        <p:cTn id="195" dur="800" decel="100000" fill="hold"/>
                                        <p:tgtEl>
                                          <p:spTgt spid="100392"/>
                                        </p:tgtEl>
                                        <p:attrNameLst>
                                          <p:attrName>ppt_y</p:attrName>
                                        </p:attrNameLst>
                                      </p:cBhvr>
                                      <p:tavLst>
                                        <p:tav tm="0">
                                          <p:val>
                                            <p:strVal val="#ppt_y-0.4"/>
                                          </p:val>
                                        </p:tav>
                                        <p:tav tm="100000">
                                          <p:val>
                                            <p:strVal val="#ppt_y+0.1"/>
                                          </p:val>
                                        </p:tav>
                                      </p:tavLst>
                                    </p:anim>
                                    <p:anim calcmode="lin" valueType="num">
                                      <p:cBhvr>
                                        <p:cTn id="196" dur="200" accel="100000" fill="hold">
                                          <p:stCondLst>
                                            <p:cond delay="800"/>
                                          </p:stCondLst>
                                        </p:cTn>
                                        <p:tgtEl>
                                          <p:spTgt spid="100392"/>
                                        </p:tgtEl>
                                        <p:attrNameLst>
                                          <p:attrName>ppt_x</p:attrName>
                                        </p:attrNameLst>
                                      </p:cBhvr>
                                      <p:tavLst>
                                        <p:tav tm="0">
                                          <p:val>
                                            <p:strVal val="#ppt_x-0.05"/>
                                          </p:val>
                                        </p:tav>
                                        <p:tav tm="100000">
                                          <p:val>
                                            <p:strVal val="#ppt_x"/>
                                          </p:val>
                                        </p:tav>
                                      </p:tavLst>
                                    </p:anim>
                                    <p:anim calcmode="lin" valueType="num">
                                      <p:cBhvr>
                                        <p:cTn id="197" dur="200" accel="100000" fill="hold">
                                          <p:stCondLst>
                                            <p:cond delay="800"/>
                                          </p:stCondLst>
                                        </p:cTn>
                                        <p:tgtEl>
                                          <p:spTgt spid="100392"/>
                                        </p:tgtEl>
                                        <p:attrNameLst>
                                          <p:attrName>ppt_y</p:attrName>
                                        </p:attrNameLst>
                                      </p:cBhvr>
                                      <p:tavLst>
                                        <p:tav tm="0">
                                          <p:val>
                                            <p:strVal val="#ppt_y+0.1"/>
                                          </p:val>
                                        </p:tav>
                                        <p:tav tm="100000">
                                          <p:val>
                                            <p:strVal val="#ppt_y"/>
                                          </p:val>
                                        </p:tav>
                                      </p:tavLst>
                                    </p:anim>
                                  </p:childTnLst>
                                </p:cTn>
                              </p:par>
                            </p:childTnLst>
                          </p:cTn>
                        </p:par>
                        <p:par>
                          <p:cTn id="198" fill="hold" nodeType="afterGroup">
                            <p:stCondLst>
                              <p:cond delay="2000"/>
                            </p:stCondLst>
                            <p:childTnLst>
                              <p:par>
                                <p:cTn id="199" presetID="34" presetClass="exit" presetSubtype="0" fill="hold" nodeType="afterEffect">
                                  <p:stCondLst>
                                    <p:cond delay="0"/>
                                  </p:stCondLst>
                                  <p:childTnLst>
                                    <p:anim from="(ppt_x)" to="(ppt_x+1)" calcmode="lin" valueType="num">
                                      <p:cBhvr>
                                        <p:cTn id="200" dur="2000">
                                          <p:stCondLst>
                                            <p:cond delay="0"/>
                                          </p:stCondLst>
                                        </p:cTn>
                                        <p:tgtEl>
                                          <p:spTgt spid="100392"/>
                                        </p:tgtEl>
                                        <p:attrNameLst>
                                          <p:attrName>ppt_x</p:attrName>
                                        </p:attrNameLst>
                                      </p:cBhvr>
                                    </p:anim>
                                    <p:anim from="0" to="-1.0" calcmode="lin" valueType="num">
                                      <p:cBhvr>
                                        <p:cTn id="201" dur="400" accel="50000">
                                          <p:stCondLst>
                                            <p:cond delay="0"/>
                                          </p:stCondLst>
                                        </p:cTn>
                                        <p:tgtEl>
                                          <p:spTgt spid="100392"/>
                                        </p:tgtEl>
                                        <p:attrNameLst>
                                          <p:attrName>xshear</p:attrName>
                                        </p:attrNameLst>
                                      </p:cBhvr>
                                    </p:anim>
                                    <p:set>
                                      <p:cBhvr>
                                        <p:cTn id="202" dur="1600">
                                          <p:stCondLst>
                                            <p:cond delay="400"/>
                                          </p:stCondLst>
                                        </p:cTn>
                                        <p:tgtEl>
                                          <p:spTgt spid="100392"/>
                                        </p:tgtEl>
                                        <p:attrNameLst>
                                          <p:attrName>xshear</p:attrName>
                                        </p:attrNameLst>
                                      </p:cBhvr>
                                      <p:to>
                                        <p:strVal val="-1.0"/>
                                      </p:to>
                                    </p:set>
                                    <p:set>
                                      <p:cBhvr>
                                        <p:cTn id="203" dur="1" fill="hold">
                                          <p:stCondLst>
                                            <p:cond delay="1999"/>
                                          </p:stCondLst>
                                        </p:cTn>
                                        <p:tgtEl>
                                          <p:spTgt spid="100392"/>
                                        </p:tgtEl>
                                        <p:attrNameLst>
                                          <p:attrName>style.visibility</p:attrName>
                                        </p:attrNameLst>
                                      </p:cBhvr>
                                      <p:to>
                                        <p:strVal val="hidden"/>
                                      </p:to>
                                    </p:se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51" presetClass="entr" presetSubtype="0" fill="hold" grpId="0" nodeType="clickEffect">
                                  <p:stCondLst>
                                    <p:cond delay="0"/>
                                  </p:stCondLst>
                                  <p:childTnLst>
                                    <p:set>
                                      <p:cBhvr>
                                        <p:cTn id="207" dur="1" fill="hold">
                                          <p:stCondLst>
                                            <p:cond delay="0"/>
                                          </p:stCondLst>
                                        </p:cTn>
                                        <p:tgtEl>
                                          <p:spTgt spid="100390"/>
                                        </p:tgtEl>
                                        <p:attrNameLst>
                                          <p:attrName>style.visibility</p:attrName>
                                        </p:attrNameLst>
                                      </p:cBhvr>
                                      <p:to>
                                        <p:strVal val="visible"/>
                                      </p:to>
                                    </p:set>
                                    <p:animEffect transition="in" filter="fade">
                                      <p:cBhvr>
                                        <p:cTn id="208" dur="770" decel="100000"/>
                                        <p:tgtEl>
                                          <p:spTgt spid="100390"/>
                                        </p:tgtEl>
                                      </p:cBhvr>
                                    </p:animEffect>
                                    <p:animScale>
                                      <p:cBhvr>
                                        <p:cTn id="209" dur="770" decel="100000"/>
                                        <p:tgtEl>
                                          <p:spTgt spid="100390"/>
                                        </p:tgtEl>
                                      </p:cBhvr>
                                      <p:from x="10000" y="10000"/>
                                      <p:to x="200000" y="450000"/>
                                    </p:animScale>
                                    <p:animScale>
                                      <p:cBhvr>
                                        <p:cTn id="210" dur="1230" accel="100000" fill="hold">
                                          <p:stCondLst>
                                            <p:cond delay="770"/>
                                          </p:stCondLst>
                                        </p:cTn>
                                        <p:tgtEl>
                                          <p:spTgt spid="100390"/>
                                        </p:tgtEl>
                                      </p:cBhvr>
                                      <p:from x="200000" y="450000"/>
                                      <p:to x="100000" y="100000"/>
                                    </p:animScale>
                                    <p:set>
                                      <p:cBhvr>
                                        <p:cTn id="211" dur="770" fill="hold"/>
                                        <p:tgtEl>
                                          <p:spTgt spid="100390"/>
                                        </p:tgtEl>
                                        <p:attrNameLst>
                                          <p:attrName>ppt_x</p:attrName>
                                        </p:attrNameLst>
                                      </p:cBhvr>
                                      <p:to>
                                        <p:strVal val="(0.5)"/>
                                      </p:to>
                                    </p:set>
                                    <p:anim from="(0.5)" to="(#ppt_x)" calcmode="lin" valueType="num">
                                      <p:cBhvr>
                                        <p:cTn id="212" dur="1230" accel="100000" fill="hold">
                                          <p:stCondLst>
                                            <p:cond delay="770"/>
                                          </p:stCondLst>
                                        </p:cTn>
                                        <p:tgtEl>
                                          <p:spTgt spid="100390"/>
                                        </p:tgtEl>
                                        <p:attrNameLst>
                                          <p:attrName>ppt_x</p:attrName>
                                        </p:attrNameLst>
                                      </p:cBhvr>
                                    </p:anim>
                                    <p:set>
                                      <p:cBhvr>
                                        <p:cTn id="213" dur="770" fill="hold"/>
                                        <p:tgtEl>
                                          <p:spTgt spid="100390"/>
                                        </p:tgtEl>
                                        <p:attrNameLst>
                                          <p:attrName>ppt_y</p:attrName>
                                        </p:attrNameLst>
                                      </p:cBhvr>
                                      <p:to>
                                        <p:strVal val="(#ppt_y+0.4)"/>
                                      </p:to>
                                    </p:set>
                                    <p:anim from="(#ppt_y+0.4)" to="(#ppt_y)" calcmode="lin" valueType="num">
                                      <p:cBhvr>
                                        <p:cTn id="214" dur="1230" accel="100000" fill="hold">
                                          <p:stCondLst>
                                            <p:cond delay="770"/>
                                          </p:stCondLst>
                                        </p:cTn>
                                        <p:tgtEl>
                                          <p:spTgt spid="100390"/>
                                        </p:tgtEl>
                                        <p:attrNameLst>
                                          <p:attrName>ppt_y</p:attrName>
                                        </p:attrNameLst>
                                      </p:cBhvr>
                                    </p:anim>
                                  </p:childTnLst>
                                </p:cTn>
                              </p:par>
                            </p:childTnLst>
                          </p:cTn>
                        </p:par>
                        <p:par>
                          <p:cTn id="215" fill="hold" nodeType="afterGroup">
                            <p:stCondLst>
                              <p:cond delay="2000"/>
                            </p:stCondLst>
                            <p:childTnLst>
                              <p:par>
                                <p:cTn id="216" presetID="37" presetClass="entr" presetSubtype="0" fill="hold" nodeType="afterEffect">
                                  <p:stCondLst>
                                    <p:cond delay="0"/>
                                  </p:stCondLst>
                                  <p:iterate type="lt">
                                    <p:tmPct val="0"/>
                                  </p:iterate>
                                  <p:childTnLst>
                                    <p:set>
                                      <p:cBhvr>
                                        <p:cTn id="217" dur="1" fill="hold">
                                          <p:stCondLst>
                                            <p:cond delay="0"/>
                                          </p:stCondLst>
                                        </p:cTn>
                                        <p:tgtEl>
                                          <p:spTgt spid="100395"/>
                                        </p:tgtEl>
                                        <p:attrNameLst>
                                          <p:attrName>style.visibility</p:attrName>
                                        </p:attrNameLst>
                                      </p:cBhvr>
                                      <p:to>
                                        <p:strVal val="visible"/>
                                      </p:to>
                                    </p:set>
                                    <p:animEffect transition="in" filter="fade">
                                      <p:cBhvr>
                                        <p:cTn id="218" dur="1000"/>
                                        <p:tgtEl>
                                          <p:spTgt spid="100395"/>
                                        </p:tgtEl>
                                      </p:cBhvr>
                                    </p:animEffect>
                                    <p:anim calcmode="lin" valueType="num">
                                      <p:cBhvr>
                                        <p:cTn id="219" dur="1000" fill="hold"/>
                                        <p:tgtEl>
                                          <p:spTgt spid="100395"/>
                                        </p:tgtEl>
                                        <p:attrNameLst>
                                          <p:attrName>ppt_x</p:attrName>
                                        </p:attrNameLst>
                                      </p:cBhvr>
                                      <p:tavLst>
                                        <p:tav tm="0">
                                          <p:val>
                                            <p:strVal val="#ppt_x"/>
                                          </p:val>
                                        </p:tav>
                                        <p:tav tm="100000">
                                          <p:val>
                                            <p:strVal val="#ppt_x"/>
                                          </p:val>
                                        </p:tav>
                                      </p:tavLst>
                                    </p:anim>
                                    <p:anim calcmode="lin" valueType="num">
                                      <p:cBhvr>
                                        <p:cTn id="220" dur="900" decel="100000" fill="hold"/>
                                        <p:tgtEl>
                                          <p:spTgt spid="100395"/>
                                        </p:tgtEl>
                                        <p:attrNameLst>
                                          <p:attrName>ppt_y</p:attrName>
                                        </p:attrNameLst>
                                      </p:cBhvr>
                                      <p:tavLst>
                                        <p:tav tm="0">
                                          <p:val>
                                            <p:strVal val="#ppt_y+1"/>
                                          </p:val>
                                        </p:tav>
                                        <p:tav tm="100000">
                                          <p:val>
                                            <p:strVal val="#ppt_y-.03"/>
                                          </p:val>
                                        </p:tav>
                                      </p:tavLst>
                                    </p:anim>
                                    <p:anim calcmode="lin" valueType="num">
                                      <p:cBhvr>
                                        <p:cTn id="221" dur="100" accel="100000" fill="hold">
                                          <p:stCondLst>
                                            <p:cond delay="900"/>
                                          </p:stCondLst>
                                        </p:cTn>
                                        <p:tgtEl>
                                          <p:spTgt spid="100395"/>
                                        </p:tgtEl>
                                        <p:attrNameLst>
                                          <p:attrName>ppt_y</p:attrName>
                                        </p:attrNameLst>
                                      </p:cBhvr>
                                      <p:tavLst>
                                        <p:tav tm="0">
                                          <p:val>
                                            <p:strVal val="#ppt_y-.03"/>
                                          </p:val>
                                        </p:tav>
                                        <p:tav tm="100000">
                                          <p:val>
                                            <p:strVal val="#ppt_y"/>
                                          </p:val>
                                        </p:tav>
                                      </p:tavLst>
                                    </p:anim>
                                  </p:childTnLst>
                                </p:cTn>
                              </p:par>
                            </p:childTnLst>
                          </p:cTn>
                        </p:par>
                        <p:par>
                          <p:cTn id="222" fill="hold" nodeType="afterGroup">
                            <p:stCondLst>
                              <p:cond delay="3000"/>
                            </p:stCondLst>
                            <p:childTnLst>
                              <p:par>
                                <p:cTn id="223" presetID="49" presetClass="exit" presetSubtype="0" accel="100000" fill="hold" nodeType="afterEffect">
                                  <p:stCondLst>
                                    <p:cond delay="0"/>
                                  </p:stCondLst>
                                  <p:iterate type="lt">
                                    <p:tmPct val="0"/>
                                  </p:iterate>
                                  <p:childTnLst>
                                    <p:anim calcmode="lin" valueType="num">
                                      <p:cBhvr>
                                        <p:cTn id="224" dur="2000"/>
                                        <p:tgtEl>
                                          <p:spTgt spid="100395"/>
                                        </p:tgtEl>
                                        <p:attrNameLst>
                                          <p:attrName>ppt_w</p:attrName>
                                        </p:attrNameLst>
                                      </p:cBhvr>
                                      <p:tavLst>
                                        <p:tav tm="0">
                                          <p:val>
                                            <p:strVal val="ppt_w"/>
                                          </p:val>
                                        </p:tav>
                                        <p:tav tm="100000">
                                          <p:val>
                                            <p:fltVal val="0"/>
                                          </p:val>
                                        </p:tav>
                                      </p:tavLst>
                                    </p:anim>
                                    <p:anim calcmode="lin" valueType="num">
                                      <p:cBhvr>
                                        <p:cTn id="225" dur="2000"/>
                                        <p:tgtEl>
                                          <p:spTgt spid="100395"/>
                                        </p:tgtEl>
                                        <p:attrNameLst>
                                          <p:attrName>ppt_h</p:attrName>
                                        </p:attrNameLst>
                                      </p:cBhvr>
                                      <p:tavLst>
                                        <p:tav tm="0">
                                          <p:val>
                                            <p:strVal val="ppt_h"/>
                                          </p:val>
                                        </p:tav>
                                        <p:tav tm="100000">
                                          <p:val>
                                            <p:fltVal val="0"/>
                                          </p:val>
                                        </p:tav>
                                      </p:tavLst>
                                    </p:anim>
                                    <p:anim calcmode="lin" valueType="num">
                                      <p:cBhvr>
                                        <p:cTn id="226" dur="2000"/>
                                        <p:tgtEl>
                                          <p:spTgt spid="100395"/>
                                        </p:tgtEl>
                                        <p:attrNameLst>
                                          <p:attrName>style.rotation</p:attrName>
                                        </p:attrNameLst>
                                      </p:cBhvr>
                                      <p:tavLst>
                                        <p:tav tm="0">
                                          <p:val>
                                            <p:fltVal val="0"/>
                                          </p:val>
                                        </p:tav>
                                        <p:tav tm="100000">
                                          <p:val>
                                            <p:fltVal val="360"/>
                                          </p:val>
                                        </p:tav>
                                      </p:tavLst>
                                    </p:anim>
                                    <p:animEffect transition="out" filter="fade">
                                      <p:cBhvr>
                                        <p:cTn id="227" dur="2000"/>
                                        <p:tgtEl>
                                          <p:spTgt spid="100395"/>
                                        </p:tgtEl>
                                      </p:cBhvr>
                                    </p:animEffect>
                                    <p:set>
                                      <p:cBhvr>
                                        <p:cTn id="228" dur="1" fill="hold">
                                          <p:stCondLst>
                                            <p:cond delay="1999"/>
                                          </p:stCondLst>
                                        </p:cTn>
                                        <p:tgtEl>
                                          <p:spTgt spid="100395"/>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presetID="16" presetClass="exit" presetSubtype="21" fill="hold" nodeType="clickEffect">
                                  <p:stCondLst>
                                    <p:cond delay="0"/>
                                  </p:stCondLst>
                                  <p:iterate type="lt">
                                    <p:tmPct val="0"/>
                                  </p:iterate>
                                  <p:childTnLst>
                                    <p:animEffect transition="out" filter="barn(inVertical)">
                                      <p:cBhvr>
                                        <p:cTn id="232" dur="500"/>
                                        <p:tgtEl>
                                          <p:spTgt spid="100380"/>
                                        </p:tgtEl>
                                      </p:cBhvr>
                                    </p:animEffect>
                                    <p:set>
                                      <p:cBhvr>
                                        <p:cTn id="233" dur="1" fill="hold">
                                          <p:stCondLst>
                                            <p:cond delay="499"/>
                                          </p:stCondLst>
                                        </p:cTn>
                                        <p:tgtEl>
                                          <p:spTgt spid="100380"/>
                                        </p:tgtEl>
                                        <p:attrNameLst>
                                          <p:attrName>style.visibility</p:attrName>
                                        </p:attrNameLst>
                                      </p:cBhvr>
                                      <p:to>
                                        <p:strVal val="hidden"/>
                                      </p:to>
                                    </p:set>
                                  </p:childTnLst>
                                </p:cTn>
                              </p:par>
                              <p:par>
                                <p:cTn id="234" presetID="16" presetClass="exit" presetSubtype="21" fill="hold" nodeType="withEffect">
                                  <p:stCondLst>
                                    <p:cond delay="0"/>
                                  </p:stCondLst>
                                  <p:iterate type="lt">
                                    <p:tmPct val="0"/>
                                  </p:iterate>
                                  <p:childTnLst>
                                    <p:animEffect transition="out" filter="barn(inVertical)">
                                      <p:cBhvr>
                                        <p:cTn id="235" dur="500"/>
                                        <p:tgtEl>
                                          <p:spTgt spid="100381"/>
                                        </p:tgtEl>
                                      </p:cBhvr>
                                    </p:animEffect>
                                    <p:set>
                                      <p:cBhvr>
                                        <p:cTn id="236" dur="1" fill="hold">
                                          <p:stCondLst>
                                            <p:cond delay="499"/>
                                          </p:stCondLst>
                                        </p:cTn>
                                        <p:tgtEl>
                                          <p:spTgt spid="100381"/>
                                        </p:tgtEl>
                                        <p:attrNameLst>
                                          <p:attrName>style.visibility</p:attrName>
                                        </p:attrNameLst>
                                      </p:cBhvr>
                                      <p:to>
                                        <p:strVal val="hidden"/>
                                      </p:to>
                                    </p:set>
                                  </p:childTnLst>
                                </p:cTn>
                              </p:par>
                              <p:par>
                                <p:cTn id="237" presetID="16" presetClass="exit" presetSubtype="21" fill="hold" nodeType="withEffect">
                                  <p:stCondLst>
                                    <p:cond delay="0"/>
                                  </p:stCondLst>
                                  <p:iterate type="lt">
                                    <p:tmPct val="0"/>
                                  </p:iterate>
                                  <p:childTnLst>
                                    <p:animEffect transition="out" filter="barn(inVertical)">
                                      <p:cBhvr>
                                        <p:cTn id="238" dur="500"/>
                                        <p:tgtEl>
                                          <p:spTgt spid="100374"/>
                                        </p:tgtEl>
                                      </p:cBhvr>
                                    </p:animEffect>
                                    <p:set>
                                      <p:cBhvr>
                                        <p:cTn id="239" dur="1" fill="hold">
                                          <p:stCondLst>
                                            <p:cond delay="499"/>
                                          </p:stCondLst>
                                        </p:cTn>
                                        <p:tgtEl>
                                          <p:spTgt spid="100374"/>
                                        </p:tgtEl>
                                        <p:attrNameLst>
                                          <p:attrName>style.visibility</p:attrName>
                                        </p:attrNameLst>
                                      </p:cBhvr>
                                      <p:to>
                                        <p:strVal val="hidden"/>
                                      </p:to>
                                    </p:set>
                                  </p:childTnLst>
                                </p:cTn>
                              </p:par>
                              <p:par>
                                <p:cTn id="240" presetID="16" presetClass="exit" presetSubtype="21" fill="hold" nodeType="withEffect">
                                  <p:stCondLst>
                                    <p:cond delay="0"/>
                                  </p:stCondLst>
                                  <p:iterate type="lt">
                                    <p:tmPct val="0"/>
                                  </p:iterate>
                                  <p:childTnLst>
                                    <p:animEffect transition="out" filter="barn(inVertical)">
                                      <p:cBhvr>
                                        <p:cTn id="241" dur="500"/>
                                        <p:tgtEl>
                                          <p:spTgt spid="100382"/>
                                        </p:tgtEl>
                                      </p:cBhvr>
                                    </p:animEffect>
                                    <p:set>
                                      <p:cBhvr>
                                        <p:cTn id="242" dur="1" fill="hold">
                                          <p:stCondLst>
                                            <p:cond delay="499"/>
                                          </p:stCondLst>
                                        </p:cTn>
                                        <p:tgtEl>
                                          <p:spTgt spid="100382"/>
                                        </p:tgtEl>
                                        <p:attrNameLst>
                                          <p:attrName>style.visibility</p:attrName>
                                        </p:attrNameLst>
                                      </p:cBhvr>
                                      <p:to>
                                        <p:strVal val="hidden"/>
                                      </p:to>
                                    </p:set>
                                  </p:childTnLst>
                                </p:cTn>
                              </p:par>
                              <p:par>
                                <p:cTn id="243" presetID="16" presetClass="exit" presetSubtype="21" fill="hold" nodeType="withEffect">
                                  <p:stCondLst>
                                    <p:cond delay="0"/>
                                  </p:stCondLst>
                                  <p:iterate type="lt">
                                    <p:tmPct val="0"/>
                                  </p:iterate>
                                  <p:childTnLst>
                                    <p:animEffect transition="out" filter="barn(inVertical)">
                                      <p:cBhvr>
                                        <p:cTn id="244" dur="500"/>
                                        <p:tgtEl>
                                          <p:spTgt spid="100377"/>
                                        </p:tgtEl>
                                      </p:cBhvr>
                                    </p:animEffect>
                                    <p:set>
                                      <p:cBhvr>
                                        <p:cTn id="245" dur="1" fill="hold">
                                          <p:stCondLst>
                                            <p:cond delay="499"/>
                                          </p:stCondLst>
                                        </p:cTn>
                                        <p:tgtEl>
                                          <p:spTgt spid="100377"/>
                                        </p:tgtEl>
                                        <p:attrNameLst>
                                          <p:attrName>style.visibility</p:attrName>
                                        </p:attrNameLst>
                                      </p:cBhvr>
                                      <p:to>
                                        <p:strVal val="hidden"/>
                                      </p:to>
                                    </p:set>
                                  </p:childTnLst>
                                </p:cTn>
                              </p:par>
                              <p:par>
                                <p:cTn id="246" presetID="16" presetClass="exit" presetSubtype="21" fill="hold" grpId="1" nodeType="withEffect">
                                  <p:stCondLst>
                                    <p:cond delay="0"/>
                                  </p:stCondLst>
                                  <p:childTnLst>
                                    <p:animEffect transition="out" filter="barn(inVertical)">
                                      <p:cBhvr>
                                        <p:cTn id="247" dur="500"/>
                                        <p:tgtEl>
                                          <p:spTgt spid="100387"/>
                                        </p:tgtEl>
                                      </p:cBhvr>
                                    </p:animEffect>
                                    <p:set>
                                      <p:cBhvr>
                                        <p:cTn id="248" dur="1" fill="hold">
                                          <p:stCondLst>
                                            <p:cond delay="499"/>
                                          </p:stCondLst>
                                        </p:cTn>
                                        <p:tgtEl>
                                          <p:spTgt spid="100387"/>
                                        </p:tgtEl>
                                        <p:attrNameLst>
                                          <p:attrName>style.visibility</p:attrName>
                                        </p:attrNameLst>
                                      </p:cBhvr>
                                      <p:to>
                                        <p:strVal val="hidden"/>
                                      </p:to>
                                    </p:set>
                                  </p:childTnLst>
                                </p:cTn>
                              </p:par>
                              <p:par>
                                <p:cTn id="249" presetID="16" presetClass="exit" presetSubtype="21" fill="hold" nodeType="withEffect">
                                  <p:stCondLst>
                                    <p:cond delay="0"/>
                                  </p:stCondLst>
                                  <p:iterate type="lt">
                                    <p:tmPct val="0"/>
                                  </p:iterate>
                                  <p:childTnLst>
                                    <p:animEffect transition="out" filter="barn(inVertical)">
                                      <p:cBhvr>
                                        <p:cTn id="250" dur="500"/>
                                        <p:tgtEl>
                                          <p:spTgt spid="100395"/>
                                        </p:tgtEl>
                                      </p:cBhvr>
                                    </p:animEffect>
                                    <p:set>
                                      <p:cBhvr>
                                        <p:cTn id="251" dur="1" fill="hold">
                                          <p:stCondLst>
                                            <p:cond delay="499"/>
                                          </p:stCondLst>
                                        </p:cTn>
                                        <p:tgtEl>
                                          <p:spTgt spid="100395"/>
                                        </p:tgtEl>
                                        <p:attrNameLst>
                                          <p:attrName>style.visibility</p:attrName>
                                        </p:attrNameLst>
                                      </p:cBhvr>
                                      <p:to>
                                        <p:strVal val="hidden"/>
                                      </p:to>
                                    </p:set>
                                  </p:childTnLst>
                                </p:cTn>
                              </p:par>
                              <p:par>
                                <p:cTn id="252" presetID="16" presetClass="exit" presetSubtype="21" fill="hold" grpId="1" nodeType="withEffect">
                                  <p:stCondLst>
                                    <p:cond delay="0"/>
                                  </p:stCondLst>
                                  <p:childTnLst>
                                    <p:animEffect transition="out" filter="barn(inVertical)">
                                      <p:cBhvr>
                                        <p:cTn id="253" dur="500"/>
                                        <p:tgtEl>
                                          <p:spTgt spid="100391"/>
                                        </p:tgtEl>
                                      </p:cBhvr>
                                    </p:animEffect>
                                    <p:set>
                                      <p:cBhvr>
                                        <p:cTn id="254" dur="1" fill="hold">
                                          <p:stCondLst>
                                            <p:cond delay="499"/>
                                          </p:stCondLst>
                                        </p:cTn>
                                        <p:tgtEl>
                                          <p:spTgt spid="100391"/>
                                        </p:tgtEl>
                                        <p:attrNameLst>
                                          <p:attrName>style.visibility</p:attrName>
                                        </p:attrNameLst>
                                      </p:cBhvr>
                                      <p:to>
                                        <p:strVal val="hidden"/>
                                      </p:to>
                                    </p:set>
                                  </p:childTnLst>
                                </p:cTn>
                              </p:par>
                              <p:par>
                                <p:cTn id="255" presetID="16" presetClass="exit" presetSubtype="21" fill="hold" nodeType="withEffect">
                                  <p:stCondLst>
                                    <p:cond delay="0"/>
                                  </p:stCondLst>
                                  <p:childTnLst>
                                    <p:animEffect transition="out" filter="barn(inVertical)">
                                      <p:cBhvr>
                                        <p:cTn id="256" dur="500"/>
                                        <p:tgtEl>
                                          <p:spTgt spid="100392"/>
                                        </p:tgtEl>
                                      </p:cBhvr>
                                    </p:animEffect>
                                    <p:set>
                                      <p:cBhvr>
                                        <p:cTn id="257" dur="1" fill="hold">
                                          <p:stCondLst>
                                            <p:cond delay="499"/>
                                          </p:stCondLst>
                                        </p:cTn>
                                        <p:tgtEl>
                                          <p:spTgt spid="100392"/>
                                        </p:tgtEl>
                                        <p:attrNameLst>
                                          <p:attrName>style.visibility</p:attrName>
                                        </p:attrNameLst>
                                      </p:cBhvr>
                                      <p:to>
                                        <p:strVal val="hidden"/>
                                      </p:to>
                                    </p:set>
                                  </p:childTnLst>
                                </p:cTn>
                              </p:par>
                              <p:par>
                                <p:cTn id="258" presetID="16" presetClass="exit" presetSubtype="21" fill="hold" grpId="1" nodeType="withEffect">
                                  <p:stCondLst>
                                    <p:cond delay="0"/>
                                  </p:stCondLst>
                                  <p:childTnLst>
                                    <p:animEffect transition="out" filter="barn(inVertical)">
                                      <p:cBhvr>
                                        <p:cTn id="259" dur="500"/>
                                        <p:tgtEl>
                                          <p:spTgt spid="100389"/>
                                        </p:tgtEl>
                                      </p:cBhvr>
                                    </p:animEffect>
                                    <p:set>
                                      <p:cBhvr>
                                        <p:cTn id="260" dur="1" fill="hold">
                                          <p:stCondLst>
                                            <p:cond delay="499"/>
                                          </p:stCondLst>
                                        </p:cTn>
                                        <p:tgtEl>
                                          <p:spTgt spid="100389"/>
                                        </p:tgtEl>
                                        <p:attrNameLst>
                                          <p:attrName>style.visibility</p:attrName>
                                        </p:attrNameLst>
                                      </p:cBhvr>
                                      <p:to>
                                        <p:strVal val="hidden"/>
                                      </p:to>
                                    </p:set>
                                  </p:childTnLst>
                                </p:cTn>
                              </p:par>
                            </p:childTnLst>
                          </p:cTn>
                        </p:par>
                      </p:childTnLst>
                    </p:cTn>
                  </p:par>
                  <p:par>
                    <p:cTn id="261" fill="hold">
                      <p:stCondLst>
                        <p:cond delay="indefinite"/>
                      </p:stCondLst>
                      <p:childTnLst>
                        <p:par>
                          <p:cTn id="262" fill="hold">
                            <p:stCondLst>
                              <p:cond delay="0"/>
                            </p:stCondLst>
                            <p:childTnLst>
                              <p:par>
                                <p:cTn id="263" presetID="16" presetClass="exit" presetSubtype="21" fill="hold" nodeType="clickEffect">
                                  <p:stCondLst>
                                    <p:cond delay="0"/>
                                  </p:stCondLst>
                                  <p:iterate type="lt">
                                    <p:tmPct val="0"/>
                                  </p:iterate>
                                  <p:childTnLst>
                                    <p:animEffect transition="out" filter="barn(inVertical)">
                                      <p:cBhvr>
                                        <p:cTn id="264" dur="500"/>
                                        <p:tgtEl>
                                          <p:spTgt spid="100380"/>
                                        </p:tgtEl>
                                      </p:cBhvr>
                                    </p:animEffect>
                                    <p:set>
                                      <p:cBhvr>
                                        <p:cTn id="265" dur="1" fill="hold">
                                          <p:stCondLst>
                                            <p:cond delay="499"/>
                                          </p:stCondLst>
                                        </p:cTn>
                                        <p:tgtEl>
                                          <p:spTgt spid="100380"/>
                                        </p:tgtEl>
                                        <p:attrNameLst>
                                          <p:attrName>style.visibility</p:attrName>
                                        </p:attrNameLst>
                                      </p:cBhvr>
                                      <p:to>
                                        <p:strVal val="hidden"/>
                                      </p:to>
                                    </p:set>
                                  </p:childTnLst>
                                </p:cTn>
                              </p:par>
                              <p:par>
                                <p:cTn id="266" presetID="16" presetClass="exit" presetSubtype="21" fill="hold" nodeType="withEffect">
                                  <p:stCondLst>
                                    <p:cond delay="0"/>
                                  </p:stCondLst>
                                  <p:iterate type="lt">
                                    <p:tmPct val="0"/>
                                  </p:iterate>
                                  <p:childTnLst>
                                    <p:animEffect transition="out" filter="barn(inVertical)">
                                      <p:cBhvr>
                                        <p:cTn id="267" dur="500"/>
                                        <p:tgtEl>
                                          <p:spTgt spid="100381"/>
                                        </p:tgtEl>
                                      </p:cBhvr>
                                    </p:animEffect>
                                    <p:set>
                                      <p:cBhvr>
                                        <p:cTn id="268" dur="1" fill="hold">
                                          <p:stCondLst>
                                            <p:cond delay="499"/>
                                          </p:stCondLst>
                                        </p:cTn>
                                        <p:tgtEl>
                                          <p:spTgt spid="100381"/>
                                        </p:tgtEl>
                                        <p:attrNameLst>
                                          <p:attrName>style.visibility</p:attrName>
                                        </p:attrNameLst>
                                      </p:cBhvr>
                                      <p:to>
                                        <p:strVal val="hidden"/>
                                      </p:to>
                                    </p:set>
                                  </p:childTnLst>
                                </p:cTn>
                              </p:par>
                              <p:par>
                                <p:cTn id="269" presetID="16" presetClass="exit" presetSubtype="21" fill="hold" nodeType="withEffect">
                                  <p:stCondLst>
                                    <p:cond delay="0"/>
                                  </p:stCondLst>
                                  <p:iterate type="lt">
                                    <p:tmPct val="0"/>
                                  </p:iterate>
                                  <p:childTnLst>
                                    <p:animEffect transition="out" filter="barn(inVertical)">
                                      <p:cBhvr>
                                        <p:cTn id="270" dur="500"/>
                                        <p:tgtEl>
                                          <p:spTgt spid="100374"/>
                                        </p:tgtEl>
                                      </p:cBhvr>
                                    </p:animEffect>
                                    <p:set>
                                      <p:cBhvr>
                                        <p:cTn id="271" dur="1" fill="hold">
                                          <p:stCondLst>
                                            <p:cond delay="499"/>
                                          </p:stCondLst>
                                        </p:cTn>
                                        <p:tgtEl>
                                          <p:spTgt spid="100374"/>
                                        </p:tgtEl>
                                        <p:attrNameLst>
                                          <p:attrName>style.visibility</p:attrName>
                                        </p:attrNameLst>
                                      </p:cBhvr>
                                      <p:to>
                                        <p:strVal val="hidden"/>
                                      </p:to>
                                    </p:set>
                                  </p:childTnLst>
                                </p:cTn>
                              </p:par>
                              <p:par>
                                <p:cTn id="272" presetID="16" presetClass="exit" presetSubtype="21" fill="hold" nodeType="withEffect">
                                  <p:stCondLst>
                                    <p:cond delay="0"/>
                                  </p:stCondLst>
                                  <p:iterate type="lt">
                                    <p:tmPct val="0"/>
                                  </p:iterate>
                                  <p:childTnLst>
                                    <p:animEffect transition="out" filter="barn(inVertical)">
                                      <p:cBhvr>
                                        <p:cTn id="273" dur="500"/>
                                        <p:tgtEl>
                                          <p:spTgt spid="100382"/>
                                        </p:tgtEl>
                                      </p:cBhvr>
                                    </p:animEffect>
                                    <p:set>
                                      <p:cBhvr>
                                        <p:cTn id="274" dur="1" fill="hold">
                                          <p:stCondLst>
                                            <p:cond delay="499"/>
                                          </p:stCondLst>
                                        </p:cTn>
                                        <p:tgtEl>
                                          <p:spTgt spid="100382"/>
                                        </p:tgtEl>
                                        <p:attrNameLst>
                                          <p:attrName>style.visibility</p:attrName>
                                        </p:attrNameLst>
                                      </p:cBhvr>
                                      <p:to>
                                        <p:strVal val="hidden"/>
                                      </p:to>
                                    </p:set>
                                  </p:childTnLst>
                                </p:cTn>
                              </p:par>
                              <p:par>
                                <p:cTn id="275" presetID="16" presetClass="exit" presetSubtype="21" fill="hold" nodeType="withEffect">
                                  <p:stCondLst>
                                    <p:cond delay="0"/>
                                  </p:stCondLst>
                                  <p:iterate type="lt">
                                    <p:tmPct val="0"/>
                                  </p:iterate>
                                  <p:childTnLst>
                                    <p:animEffect transition="out" filter="barn(inVertical)">
                                      <p:cBhvr>
                                        <p:cTn id="276" dur="500"/>
                                        <p:tgtEl>
                                          <p:spTgt spid="100377"/>
                                        </p:tgtEl>
                                      </p:cBhvr>
                                    </p:animEffect>
                                    <p:set>
                                      <p:cBhvr>
                                        <p:cTn id="277" dur="1" fill="hold">
                                          <p:stCondLst>
                                            <p:cond delay="499"/>
                                          </p:stCondLst>
                                        </p:cTn>
                                        <p:tgtEl>
                                          <p:spTgt spid="100377"/>
                                        </p:tgtEl>
                                        <p:attrNameLst>
                                          <p:attrName>style.visibility</p:attrName>
                                        </p:attrNameLst>
                                      </p:cBhvr>
                                      <p:to>
                                        <p:strVal val="hidden"/>
                                      </p:to>
                                    </p:set>
                                  </p:childTnLst>
                                </p:cTn>
                              </p:par>
                              <p:par>
                                <p:cTn id="278" presetID="16" presetClass="exit" presetSubtype="21" fill="hold" nodeType="withEffect">
                                  <p:stCondLst>
                                    <p:cond delay="0"/>
                                  </p:stCondLst>
                                  <p:iterate type="lt">
                                    <p:tmPct val="0"/>
                                  </p:iterate>
                                  <p:childTnLst>
                                    <p:animEffect transition="out" filter="barn(inVertical)">
                                      <p:cBhvr>
                                        <p:cTn id="279" dur="500"/>
                                        <p:tgtEl>
                                          <p:spTgt spid="100383"/>
                                        </p:tgtEl>
                                      </p:cBhvr>
                                    </p:animEffect>
                                    <p:set>
                                      <p:cBhvr>
                                        <p:cTn id="280" dur="1" fill="hold">
                                          <p:stCondLst>
                                            <p:cond delay="499"/>
                                          </p:stCondLst>
                                        </p:cTn>
                                        <p:tgtEl>
                                          <p:spTgt spid="100383"/>
                                        </p:tgtEl>
                                        <p:attrNameLst>
                                          <p:attrName>style.visibility</p:attrName>
                                        </p:attrNameLst>
                                      </p:cBhvr>
                                      <p:to>
                                        <p:strVal val="hidden"/>
                                      </p:to>
                                    </p:set>
                                  </p:childTnLst>
                                </p:cTn>
                              </p:par>
                              <p:par>
                                <p:cTn id="281" presetID="16" presetClass="exit" presetSubtype="21" fill="hold" nodeType="withEffect">
                                  <p:stCondLst>
                                    <p:cond delay="0"/>
                                  </p:stCondLst>
                                  <p:iterate type="lt">
                                    <p:tmPct val="0"/>
                                  </p:iterate>
                                  <p:childTnLst>
                                    <p:animEffect transition="out" filter="barn(inVertical)">
                                      <p:cBhvr>
                                        <p:cTn id="282" dur="500"/>
                                        <p:tgtEl>
                                          <p:spTgt spid="100384"/>
                                        </p:tgtEl>
                                      </p:cBhvr>
                                    </p:animEffect>
                                    <p:set>
                                      <p:cBhvr>
                                        <p:cTn id="283" dur="1" fill="hold">
                                          <p:stCondLst>
                                            <p:cond delay="499"/>
                                          </p:stCondLst>
                                        </p:cTn>
                                        <p:tgtEl>
                                          <p:spTgt spid="100384"/>
                                        </p:tgtEl>
                                        <p:attrNameLst>
                                          <p:attrName>style.visibility</p:attrName>
                                        </p:attrNameLst>
                                      </p:cBhvr>
                                      <p:to>
                                        <p:strVal val="hidden"/>
                                      </p:to>
                                    </p:set>
                                  </p:childTnLst>
                                </p:cTn>
                              </p:par>
                              <p:par>
                                <p:cTn id="284" presetID="16" presetClass="exit" presetSubtype="21" fill="hold" nodeType="withEffect">
                                  <p:stCondLst>
                                    <p:cond delay="0"/>
                                  </p:stCondLst>
                                  <p:iterate type="lt">
                                    <p:tmPct val="0"/>
                                  </p:iterate>
                                  <p:childTnLst>
                                    <p:animEffect transition="out" filter="barn(inVertical)">
                                      <p:cBhvr>
                                        <p:cTn id="285" dur="500"/>
                                        <p:tgtEl>
                                          <p:spTgt spid="100385"/>
                                        </p:tgtEl>
                                      </p:cBhvr>
                                    </p:animEffect>
                                    <p:set>
                                      <p:cBhvr>
                                        <p:cTn id="286" dur="1" fill="hold">
                                          <p:stCondLst>
                                            <p:cond delay="499"/>
                                          </p:stCondLst>
                                        </p:cTn>
                                        <p:tgtEl>
                                          <p:spTgt spid="100385"/>
                                        </p:tgtEl>
                                        <p:attrNameLst>
                                          <p:attrName>style.visibility</p:attrName>
                                        </p:attrNameLst>
                                      </p:cBhvr>
                                      <p:to>
                                        <p:strVal val="hidden"/>
                                      </p:to>
                                    </p:set>
                                  </p:childTnLst>
                                </p:cTn>
                              </p:par>
                              <p:par>
                                <p:cTn id="287" presetID="16" presetClass="exit" presetSubtype="21" fill="hold" nodeType="withEffect">
                                  <p:stCondLst>
                                    <p:cond delay="0"/>
                                  </p:stCondLst>
                                  <p:iterate type="lt">
                                    <p:tmPct val="0"/>
                                  </p:iterate>
                                  <p:childTnLst>
                                    <p:animEffect transition="out" filter="barn(inVertical)">
                                      <p:cBhvr>
                                        <p:cTn id="288" dur="500"/>
                                        <p:tgtEl>
                                          <p:spTgt spid="100386"/>
                                        </p:tgtEl>
                                      </p:cBhvr>
                                    </p:animEffect>
                                    <p:set>
                                      <p:cBhvr>
                                        <p:cTn id="289" dur="1" fill="hold">
                                          <p:stCondLst>
                                            <p:cond delay="499"/>
                                          </p:stCondLst>
                                        </p:cTn>
                                        <p:tgtEl>
                                          <p:spTgt spid="100386"/>
                                        </p:tgtEl>
                                        <p:attrNameLst>
                                          <p:attrName>style.visibility</p:attrName>
                                        </p:attrNameLst>
                                      </p:cBhvr>
                                      <p:to>
                                        <p:strVal val="hidden"/>
                                      </p:to>
                                    </p:set>
                                  </p:childTnLst>
                                </p:cTn>
                              </p:par>
                              <p:par>
                                <p:cTn id="290" presetID="16" presetClass="exit" presetSubtype="21" fill="hold" grpId="2" nodeType="withEffect">
                                  <p:stCondLst>
                                    <p:cond delay="0"/>
                                  </p:stCondLst>
                                  <p:childTnLst>
                                    <p:animEffect transition="out" filter="barn(inVertical)">
                                      <p:cBhvr>
                                        <p:cTn id="291" dur="500"/>
                                        <p:tgtEl>
                                          <p:spTgt spid="100387"/>
                                        </p:tgtEl>
                                      </p:cBhvr>
                                    </p:animEffect>
                                    <p:set>
                                      <p:cBhvr>
                                        <p:cTn id="292" dur="1" fill="hold">
                                          <p:stCondLst>
                                            <p:cond delay="499"/>
                                          </p:stCondLst>
                                        </p:cTn>
                                        <p:tgtEl>
                                          <p:spTgt spid="100387"/>
                                        </p:tgtEl>
                                        <p:attrNameLst>
                                          <p:attrName>style.visibility</p:attrName>
                                        </p:attrNameLst>
                                      </p:cBhvr>
                                      <p:to>
                                        <p:strVal val="hidden"/>
                                      </p:to>
                                    </p:set>
                                  </p:childTnLst>
                                </p:cTn>
                              </p:par>
                              <p:par>
                                <p:cTn id="293" presetID="16" presetClass="exit" presetSubtype="21" fill="hold" nodeType="withEffect">
                                  <p:stCondLst>
                                    <p:cond delay="0"/>
                                  </p:stCondLst>
                                  <p:iterate type="lt">
                                    <p:tmPct val="0"/>
                                  </p:iterate>
                                  <p:childTnLst>
                                    <p:animEffect transition="out" filter="barn(inVertical)">
                                      <p:cBhvr>
                                        <p:cTn id="294" dur="500"/>
                                        <p:tgtEl>
                                          <p:spTgt spid="100395"/>
                                        </p:tgtEl>
                                      </p:cBhvr>
                                    </p:animEffect>
                                    <p:set>
                                      <p:cBhvr>
                                        <p:cTn id="295" dur="1" fill="hold">
                                          <p:stCondLst>
                                            <p:cond delay="499"/>
                                          </p:stCondLst>
                                        </p:cTn>
                                        <p:tgtEl>
                                          <p:spTgt spid="100395"/>
                                        </p:tgtEl>
                                        <p:attrNameLst>
                                          <p:attrName>style.visibility</p:attrName>
                                        </p:attrNameLst>
                                      </p:cBhvr>
                                      <p:to>
                                        <p:strVal val="hidden"/>
                                      </p:to>
                                    </p:set>
                                  </p:childTnLst>
                                </p:cTn>
                              </p:par>
                              <p:par>
                                <p:cTn id="296" presetID="16" presetClass="exit" presetSubtype="21" fill="hold" grpId="2" nodeType="withEffect">
                                  <p:stCondLst>
                                    <p:cond delay="0"/>
                                  </p:stCondLst>
                                  <p:childTnLst>
                                    <p:animEffect transition="out" filter="barn(inVertical)">
                                      <p:cBhvr>
                                        <p:cTn id="297" dur="500"/>
                                        <p:tgtEl>
                                          <p:spTgt spid="100391"/>
                                        </p:tgtEl>
                                      </p:cBhvr>
                                    </p:animEffect>
                                    <p:set>
                                      <p:cBhvr>
                                        <p:cTn id="298" dur="1" fill="hold">
                                          <p:stCondLst>
                                            <p:cond delay="499"/>
                                          </p:stCondLst>
                                        </p:cTn>
                                        <p:tgtEl>
                                          <p:spTgt spid="100391"/>
                                        </p:tgtEl>
                                        <p:attrNameLst>
                                          <p:attrName>style.visibility</p:attrName>
                                        </p:attrNameLst>
                                      </p:cBhvr>
                                      <p:to>
                                        <p:strVal val="hidden"/>
                                      </p:to>
                                    </p:set>
                                  </p:childTnLst>
                                </p:cTn>
                              </p:par>
                              <p:par>
                                <p:cTn id="299" presetID="16" presetClass="exit" presetSubtype="21" fill="hold" grpId="1" nodeType="withEffect">
                                  <p:stCondLst>
                                    <p:cond delay="0"/>
                                  </p:stCondLst>
                                  <p:childTnLst>
                                    <p:animEffect transition="out" filter="barn(inVertical)">
                                      <p:cBhvr>
                                        <p:cTn id="300" dur="500"/>
                                        <p:tgtEl>
                                          <p:spTgt spid="100388"/>
                                        </p:tgtEl>
                                      </p:cBhvr>
                                    </p:animEffect>
                                    <p:set>
                                      <p:cBhvr>
                                        <p:cTn id="301" dur="1" fill="hold">
                                          <p:stCondLst>
                                            <p:cond delay="499"/>
                                          </p:stCondLst>
                                        </p:cTn>
                                        <p:tgtEl>
                                          <p:spTgt spid="100388"/>
                                        </p:tgtEl>
                                        <p:attrNameLst>
                                          <p:attrName>style.visibility</p:attrName>
                                        </p:attrNameLst>
                                      </p:cBhvr>
                                      <p:to>
                                        <p:strVal val="hidden"/>
                                      </p:to>
                                    </p:set>
                                  </p:childTnLst>
                                </p:cTn>
                              </p:par>
                              <p:par>
                                <p:cTn id="302" presetID="16" presetClass="exit" presetSubtype="21" fill="hold" grpId="2" nodeType="withEffect">
                                  <p:stCondLst>
                                    <p:cond delay="0"/>
                                  </p:stCondLst>
                                  <p:childTnLst>
                                    <p:animEffect transition="out" filter="barn(inVertical)">
                                      <p:cBhvr>
                                        <p:cTn id="303" dur="500"/>
                                        <p:tgtEl>
                                          <p:spTgt spid="100389"/>
                                        </p:tgtEl>
                                      </p:cBhvr>
                                    </p:animEffect>
                                    <p:set>
                                      <p:cBhvr>
                                        <p:cTn id="304" dur="1" fill="hold">
                                          <p:stCondLst>
                                            <p:cond delay="499"/>
                                          </p:stCondLst>
                                        </p:cTn>
                                        <p:tgtEl>
                                          <p:spTgt spid="100389"/>
                                        </p:tgtEl>
                                        <p:attrNameLst>
                                          <p:attrName>style.visibility</p:attrName>
                                        </p:attrNameLst>
                                      </p:cBhvr>
                                      <p:to>
                                        <p:strVal val="hidden"/>
                                      </p:to>
                                    </p:set>
                                  </p:childTnLst>
                                </p:cTn>
                              </p:par>
                              <p:par>
                                <p:cTn id="305" presetID="16" presetClass="exit" presetSubtype="21" fill="hold" grpId="1" nodeType="withEffect">
                                  <p:stCondLst>
                                    <p:cond delay="0"/>
                                  </p:stCondLst>
                                  <p:childTnLst>
                                    <p:animEffect transition="out" filter="barn(inVertical)">
                                      <p:cBhvr>
                                        <p:cTn id="306" dur="500"/>
                                        <p:tgtEl>
                                          <p:spTgt spid="100390"/>
                                        </p:tgtEl>
                                      </p:cBhvr>
                                    </p:animEffect>
                                    <p:set>
                                      <p:cBhvr>
                                        <p:cTn id="307" dur="1" fill="hold">
                                          <p:stCondLst>
                                            <p:cond delay="499"/>
                                          </p:stCondLst>
                                        </p:cTn>
                                        <p:tgtEl>
                                          <p:spTgt spid="100390"/>
                                        </p:tgtEl>
                                        <p:attrNameLst>
                                          <p:attrName>style.visibility</p:attrName>
                                        </p:attrNameLst>
                                      </p:cBhvr>
                                      <p:to>
                                        <p:strVal val="hidden"/>
                                      </p:to>
                                    </p:set>
                                  </p:childTnLst>
                                </p:cTn>
                              </p:par>
                            </p:childTnLst>
                          </p:cTn>
                        </p:par>
                      </p:childTnLst>
                    </p:cTn>
                  </p:par>
                  <p:par>
                    <p:cTn id="308" fill="hold">
                      <p:stCondLst>
                        <p:cond delay="indefinite"/>
                      </p:stCondLst>
                      <p:childTnLst>
                        <p:par>
                          <p:cTn id="309" fill="hold">
                            <p:stCondLst>
                              <p:cond delay="0"/>
                            </p:stCondLst>
                            <p:childTnLst>
                              <p:par>
                                <p:cTn id="310" presetID="31" presetClass="exit" presetSubtype="0" fill="hold" nodeType="clickEffect">
                                  <p:stCondLst>
                                    <p:cond delay="0"/>
                                  </p:stCondLst>
                                  <p:iterate type="lt">
                                    <p:tmPct val="0"/>
                                  </p:iterate>
                                  <p:childTnLst>
                                    <p:anim calcmode="lin" valueType="num">
                                      <p:cBhvr>
                                        <p:cTn id="311" dur="1000"/>
                                        <p:tgtEl>
                                          <p:spTgt spid="100380"/>
                                        </p:tgtEl>
                                        <p:attrNameLst>
                                          <p:attrName>ppt_w</p:attrName>
                                        </p:attrNameLst>
                                      </p:cBhvr>
                                      <p:tavLst>
                                        <p:tav tm="0">
                                          <p:val>
                                            <p:strVal val="ppt_w"/>
                                          </p:val>
                                        </p:tav>
                                        <p:tav tm="100000">
                                          <p:val>
                                            <p:fltVal val="0"/>
                                          </p:val>
                                        </p:tav>
                                      </p:tavLst>
                                    </p:anim>
                                    <p:anim calcmode="lin" valueType="num">
                                      <p:cBhvr>
                                        <p:cTn id="312" dur="1000"/>
                                        <p:tgtEl>
                                          <p:spTgt spid="100380"/>
                                        </p:tgtEl>
                                        <p:attrNameLst>
                                          <p:attrName>ppt_h</p:attrName>
                                        </p:attrNameLst>
                                      </p:cBhvr>
                                      <p:tavLst>
                                        <p:tav tm="0">
                                          <p:val>
                                            <p:strVal val="ppt_h"/>
                                          </p:val>
                                        </p:tav>
                                        <p:tav tm="100000">
                                          <p:val>
                                            <p:fltVal val="0"/>
                                          </p:val>
                                        </p:tav>
                                      </p:tavLst>
                                    </p:anim>
                                    <p:anim calcmode="lin" valueType="num">
                                      <p:cBhvr>
                                        <p:cTn id="313" dur="1000"/>
                                        <p:tgtEl>
                                          <p:spTgt spid="100380"/>
                                        </p:tgtEl>
                                        <p:attrNameLst>
                                          <p:attrName>style.rotation</p:attrName>
                                        </p:attrNameLst>
                                      </p:cBhvr>
                                      <p:tavLst>
                                        <p:tav tm="0">
                                          <p:val>
                                            <p:fltVal val="0"/>
                                          </p:val>
                                        </p:tav>
                                        <p:tav tm="100000">
                                          <p:val>
                                            <p:fltVal val="90"/>
                                          </p:val>
                                        </p:tav>
                                      </p:tavLst>
                                    </p:anim>
                                    <p:animEffect transition="out" filter="fade">
                                      <p:cBhvr>
                                        <p:cTn id="314" dur="1000"/>
                                        <p:tgtEl>
                                          <p:spTgt spid="100380"/>
                                        </p:tgtEl>
                                      </p:cBhvr>
                                    </p:animEffect>
                                    <p:set>
                                      <p:cBhvr>
                                        <p:cTn id="315" dur="1" fill="hold">
                                          <p:stCondLst>
                                            <p:cond delay="999"/>
                                          </p:stCondLst>
                                        </p:cTn>
                                        <p:tgtEl>
                                          <p:spTgt spid="100380"/>
                                        </p:tgtEl>
                                        <p:attrNameLst>
                                          <p:attrName>style.visibility</p:attrName>
                                        </p:attrNameLst>
                                      </p:cBhvr>
                                      <p:to>
                                        <p:strVal val="hidden"/>
                                      </p:to>
                                    </p:set>
                                  </p:childTnLst>
                                </p:cTn>
                              </p:par>
                              <p:par>
                                <p:cTn id="316" presetID="31" presetClass="exit" presetSubtype="0" fill="hold" nodeType="withEffect">
                                  <p:stCondLst>
                                    <p:cond delay="0"/>
                                  </p:stCondLst>
                                  <p:iterate type="lt">
                                    <p:tmPct val="0"/>
                                  </p:iterate>
                                  <p:childTnLst>
                                    <p:anim calcmode="lin" valueType="num">
                                      <p:cBhvr>
                                        <p:cTn id="317" dur="1000"/>
                                        <p:tgtEl>
                                          <p:spTgt spid="100381"/>
                                        </p:tgtEl>
                                        <p:attrNameLst>
                                          <p:attrName>ppt_w</p:attrName>
                                        </p:attrNameLst>
                                      </p:cBhvr>
                                      <p:tavLst>
                                        <p:tav tm="0">
                                          <p:val>
                                            <p:strVal val="ppt_w"/>
                                          </p:val>
                                        </p:tav>
                                        <p:tav tm="100000">
                                          <p:val>
                                            <p:fltVal val="0"/>
                                          </p:val>
                                        </p:tav>
                                      </p:tavLst>
                                    </p:anim>
                                    <p:anim calcmode="lin" valueType="num">
                                      <p:cBhvr>
                                        <p:cTn id="318" dur="1000"/>
                                        <p:tgtEl>
                                          <p:spTgt spid="100381"/>
                                        </p:tgtEl>
                                        <p:attrNameLst>
                                          <p:attrName>ppt_h</p:attrName>
                                        </p:attrNameLst>
                                      </p:cBhvr>
                                      <p:tavLst>
                                        <p:tav tm="0">
                                          <p:val>
                                            <p:strVal val="ppt_h"/>
                                          </p:val>
                                        </p:tav>
                                        <p:tav tm="100000">
                                          <p:val>
                                            <p:fltVal val="0"/>
                                          </p:val>
                                        </p:tav>
                                      </p:tavLst>
                                    </p:anim>
                                    <p:anim calcmode="lin" valueType="num">
                                      <p:cBhvr>
                                        <p:cTn id="319" dur="1000"/>
                                        <p:tgtEl>
                                          <p:spTgt spid="100381"/>
                                        </p:tgtEl>
                                        <p:attrNameLst>
                                          <p:attrName>style.rotation</p:attrName>
                                        </p:attrNameLst>
                                      </p:cBhvr>
                                      <p:tavLst>
                                        <p:tav tm="0">
                                          <p:val>
                                            <p:fltVal val="0"/>
                                          </p:val>
                                        </p:tav>
                                        <p:tav tm="100000">
                                          <p:val>
                                            <p:fltVal val="90"/>
                                          </p:val>
                                        </p:tav>
                                      </p:tavLst>
                                    </p:anim>
                                    <p:animEffect transition="out" filter="fade">
                                      <p:cBhvr>
                                        <p:cTn id="320" dur="1000"/>
                                        <p:tgtEl>
                                          <p:spTgt spid="100381"/>
                                        </p:tgtEl>
                                      </p:cBhvr>
                                    </p:animEffect>
                                    <p:set>
                                      <p:cBhvr>
                                        <p:cTn id="321" dur="1" fill="hold">
                                          <p:stCondLst>
                                            <p:cond delay="999"/>
                                          </p:stCondLst>
                                        </p:cTn>
                                        <p:tgtEl>
                                          <p:spTgt spid="100381"/>
                                        </p:tgtEl>
                                        <p:attrNameLst>
                                          <p:attrName>style.visibility</p:attrName>
                                        </p:attrNameLst>
                                      </p:cBhvr>
                                      <p:to>
                                        <p:strVal val="hidden"/>
                                      </p:to>
                                    </p:set>
                                  </p:childTnLst>
                                </p:cTn>
                              </p:par>
                              <p:par>
                                <p:cTn id="322" presetID="31" presetClass="exit" presetSubtype="0" fill="hold" nodeType="withEffect">
                                  <p:stCondLst>
                                    <p:cond delay="0"/>
                                  </p:stCondLst>
                                  <p:iterate type="lt">
                                    <p:tmPct val="0"/>
                                  </p:iterate>
                                  <p:childTnLst>
                                    <p:anim calcmode="lin" valueType="num">
                                      <p:cBhvr>
                                        <p:cTn id="323" dur="1000"/>
                                        <p:tgtEl>
                                          <p:spTgt spid="100374"/>
                                        </p:tgtEl>
                                        <p:attrNameLst>
                                          <p:attrName>ppt_w</p:attrName>
                                        </p:attrNameLst>
                                      </p:cBhvr>
                                      <p:tavLst>
                                        <p:tav tm="0">
                                          <p:val>
                                            <p:strVal val="ppt_w"/>
                                          </p:val>
                                        </p:tav>
                                        <p:tav tm="100000">
                                          <p:val>
                                            <p:fltVal val="0"/>
                                          </p:val>
                                        </p:tav>
                                      </p:tavLst>
                                    </p:anim>
                                    <p:anim calcmode="lin" valueType="num">
                                      <p:cBhvr>
                                        <p:cTn id="324" dur="1000"/>
                                        <p:tgtEl>
                                          <p:spTgt spid="100374"/>
                                        </p:tgtEl>
                                        <p:attrNameLst>
                                          <p:attrName>ppt_h</p:attrName>
                                        </p:attrNameLst>
                                      </p:cBhvr>
                                      <p:tavLst>
                                        <p:tav tm="0">
                                          <p:val>
                                            <p:strVal val="ppt_h"/>
                                          </p:val>
                                        </p:tav>
                                        <p:tav tm="100000">
                                          <p:val>
                                            <p:fltVal val="0"/>
                                          </p:val>
                                        </p:tav>
                                      </p:tavLst>
                                    </p:anim>
                                    <p:anim calcmode="lin" valueType="num">
                                      <p:cBhvr>
                                        <p:cTn id="325" dur="1000"/>
                                        <p:tgtEl>
                                          <p:spTgt spid="100374"/>
                                        </p:tgtEl>
                                        <p:attrNameLst>
                                          <p:attrName>style.rotation</p:attrName>
                                        </p:attrNameLst>
                                      </p:cBhvr>
                                      <p:tavLst>
                                        <p:tav tm="0">
                                          <p:val>
                                            <p:fltVal val="0"/>
                                          </p:val>
                                        </p:tav>
                                        <p:tav tm="100000">
                                          <p:val>
                                            <p:fltVal val="90"/>
                                          </p:val>
                                        </p:tav>
                                      </p:tavLst>
                                    </p:anim>
                                    <p:animEffect transition="out" filter="fade">
                                      <p:cBhvr>
                                        <p:cTn id="326" dur="1000"/>
                                        <p:tgtEl>
                                          <p:spTgt spid="100374"/>
                                        </p:tgtEl>
                                      </p:cBhvr>
                                    </p:animEffect>
                                    <p:set>
                                      <p:cBhvr>
                                        <p:cTn id="327" dur="1" fill="hold">
                                          <p:stCondLst>
                                            <p:cond delay="999"/>
                                          </p:stCondLst>
                                        </p:cTn>
                                        <p:tgtEl>
                                          <p:spTgt spid="100374"/>
                                        </p:tgtEl>
                                        <p:attrNameLst>
                                          <p:attrName>style.visibility</p:attrName>
                                        </p:attrNameLst>
                                      </p:cBhvr>
                                      <p:to>
                                        <p:strVal val="hidden"/>
                                      </p:to>
                                    </p:set>
                                  </p:childTnLst>
                                </p:cTn>
                              </p:par>
                              <p:par>
                                <p:cTn id="328" presetID="31" presetClass="exit" presetSubtype="0" fill="hold" nodeType="withEffect">
                                  <p:stCondLst>
                                    <p:cond delay="0"/>
                                  </p:stCondLst>
                                  <p:iterate type="lt">
                                    <p:tmPct val="0"/>
                                  </p:iterate>
                                  <p:childTnLst>
                                    <p:anim calcmode="lin" valueType="num">
                                      <p:cBhvr>
                                        <p:cTn id="329" dur="1000"/>
                                        <p:tgtEl>
                                          <p:spTgt spid="100382"/>
                                        </p:tgtEl>
                                        <p:attrNameLst>
                                          <p:attrName>ppt_w</p:attrName>
                                        </p:attrNameLst>
                                      </p:cBhvr>
                                      <p:tavLst>
                                        <p:tav tm="0">
                                          <p:val>
                                            <p:strVal val="ppt_w"/>
                                          </p:val>
                                        </p:tav>
                                        <p:tav tm="100000">
                                          <p:val>
                                            <p:fltVal val="0"/>
                                          </p:val>
                                        </p:tav>
                                      </p:tavLst>
                                    </p:anim>
                                    <p:anim calcmode="lin" valueType="num">
                                      <p:cBhvr>
                                        <p:cTn id="330" dur="1000"/>
                                        <p:tgtEl>
                                          <p:spTgt spid="100382"/>
                                        </p:tgtEl>
                                        <p:attrNameLst>
                                          <p:attrName>ppt_h</p:attrName>
                                        </p:attrNameLst>
                                      </p:cBhvr>
                                      <p:tavLst>
                                        <p:tav tm="0">
                                          <p:val>
                                            <p:strVal val="ppt_h"/>
                                          </p:val>
                                        </p:tav>
                                        <p:tav tm="100000">
                                          <p:val>
                                            <p:fltVal val="0"/>
                                          </p:val>
                                        </p:tav>
                                      </p:tavLst>
                                    </p:anim>
                                    <p:anim calcmode="lin" valueType="num">
                                      <p:cBhvr>
                                        <p:cTn id="331" dur="1000"/>
                                        <p:tgtEl>
                                          <p:spTgt spid="100382"/>
                                        </p:tgtEl>
                                        <p:attrNameLst>
                                          <p:attrName>style.rotation</p:attrName>
                                        </p:attrNameLst>
                                      </p:cBhvr>
                                      <p:tavLst>
                                        <p:tav tm="0">
                                          <p:val>
                                            <p:fltVal val="0"/>
                                          </p:val>
                                        </p:tav>
                                        <p:tav tm="100000">
                                          <p:val>
                                            <p:fltVal val="90"/>
                                          </p:val>
                                        </p:tav>
                                      </p:tavLst>
                                    </p:anim>
                                    <p:animEffect transition="out" filter="fade">
                                      <p:cBhvr>
                                        <p:cTn id="332" dur="1000"/>
                                        <p:tgtEl>
                                          <p:spTgt spid="100382"/>
                                        </p:tgtEl>
                                      </p:cBhvr>
                                    </p:animEffect>
                                    <p:set>
                                      <p:cBhvr>
                                        <p:cTn id="333" dur="1" fill="hold">
                                          <p:stCondLst>
                                            <p:cond delay="999"/>
                                          </p:stCondLst>
                                        </p:cTn>
                                        <p:tgtEl>
                                          <p:spTgt spid="100382"/>
                                        </p:tgtEl>
                                        <p:attrNameLst>
                                          <p:attrName>style.visibility</p:attrName>
                                        </p:attrNameLst>
                                      </p:cBhvr>
                                      <p:to>
                                        <p:strVal val="hidden"/>
                                      </p:to>
                                    </p:set>
                                  </p:childTnLst>
                                </p:cTn>
                              </p:par>
                              <p:par>
                                <p:cTn id="334" presetID="31" presetClass="exit" presetSubtype="0" fill="hold" nodeType="withEffect">
                                  <p:stCondLst>
                                    <p:cond delay="0"/>
                                  </p:stCondLst>
                                  <p:iterate type="lt">
                                    <p:tmPct val="0"/>
                                  </p:iterate>
                                  <p:childTnLst>
                                    <p:anim calcmode="lin" valueType="num">
                                      <p:cBhvr>
                                        <p:cTn id="335" dur="1000"/>
                                        <p:tgtEl>
                                          <p:spTgt spid="100377"/>
                                        </p:tgtEl>
                                        <p:attrNameLst>
                                          <p:attrName>ppt_w</p:attrName>
                                        </p:attrNameLst>
                                      </p:cBhvr>
                                      <p:tavLst>
                                        <p:tav tm="0">
                                          <p:val>
                                            <p:strVal val="ppt_w"/>
                                          </p:val>
                                        </p:tav>
                                        <p:tav tm="100000">
                                          <p:val>
                                            <p:fltVal val="0"/>
                                          </p:val>
                                        </p:tav>
                                      </p:tavLst>
                                    </p:anim>
                                    <p:anim calcmode="lin" valueType="num">
                                      <p:cBhvr>
                                        <p:cTn id="336" dur="1000"/>
                                        <p:tgtEl>
                                          <p:spTgt spid="100377"/>
                                        </p:tgtEl>
                                        <p:attrNameLst>
                                          <p:attrName>ppt_h</p:attrName>
                                        </p:attrNameLst>
                                      </p:cBhvr>
                                      <p:tavLst>
                                        <p:tav tm="0">
                                          <p:val>
                                            <p:strVal val="ppt_h"/>
                                          </p:val>
                                        </p:tav>
                                        <p:tav tm="100000">
                                          <p:val>
                                            <p:fltVal val="0"/>
                                          </p:val>
                                        </p:tav>
                                      </p:tavLst>
                                    </p:anim>
                                    <p:anim calcmode="lin" valueType="num">
                                      <p:cBhvr>
                                        <p:cTn id="337" dur="1000"/>
                                        <p:tgtEl>
                                          <p:spTgt spid="100377"/>
                                        </p:tgtEl>
                                        <p:attrNameLst>
                                          <p:attrName>style.rotation</p:attrName>
                                        </p:attrNameLst>
                                      </p:cBhvr>
                                      <p:tavLst>
                                        <p:tav tm="0">
                                          <p:val>
                                            <p:fltVal val="0"/>
                                          </p:val>
                                        </p:tav>
                                        <p:tav tm="100000">
                                          <p:val>
                                            <p:fltVal val="90"/>
                                          </p:val>
                                        </p:tav>
                                      </p:tavLst>
                                    </p:anim>
                                    <p:animEffect transition="out" filter="fade">
                                      <p:cBhvr>
                                        <p:cTn id="338" dur="1000"/>
                                        <p:tgtEl>
                                          <p:spTgt spid="100377"/>
                                        </p:tgtEl>
                                      </p:cBhvr>
                                    </p:animEffect>
                                    <p:set>
                                      <p:cBhvr>
                                        <p:cTn id="339" dur="1" fill="hold">
                                          <p:stCondLst>
                                            <p:cond delay="999"/>
                                          </p:stCondLst>
                                        </p:cTn>
                                        <p:tgtEl>
                                          <p:spTgt spid="100377"/>
                                        </p:tgtEl>
                                        <p:attrNameLst>
                                          <p:attrName>style.visibility</p:attrName>
                                        </p:attrNameLst>
                                      </p:cBhvr>
                                      <p:to>
                                        <p:strVal val="hidden"/>
                                      </p:to>
                                    </p:set>
                                  </p:childTnLst>
                                </p:cTn>
                              </p:par>
                              <p:par>
                                <p:cTn id="340" presetID="31" presetClass="exit" presetSubtype="0" fill="hold" nodeType="withEffect">
                                  <p:stCondLst>
                                    <p:cond delay="0"/>
                                  </p:stCondLst>
                                  <p:iterate type="lt">
                                    <p:tmPct val="0"/>
                                  </p:iterate>
                                  <p:childTnLst>
                                    <p:anim calcmode="lin" valueType="num">
                                      <p:cBhvr>
                                        <p:cTn id="341" dur="1000"/>
                                        <p:tgtEl>
                                          <p:spTgt spid="100383"/>
                                        </p:tgtEl>
                                        <p:attrNameLst>
                                          <p:attrName>ppt_w</p:attrName>
                                        </p:attrNameLst>
                                      </p:cBhvr>
                                      <p:tavLst>
                                        <p:tav tm="0">
                                          <p:val>
                                            <p:strVal val="ppt_w"/>
                                          </p:val>
                                        </p:tav>
                                        <p:tav tm="100000">
                                          <p:val>
                                            <p:fltVal val="0"/>
                                          </p:val>
                                        </p:tav>
                                      </p:tavLst>
                                    </p:anim>
                                    <p:anim calcmode="lin" valueType="num">
                                      <p:cBhvr>
                                        <p:cTn id="342" dur="1000"/>
                                        <p:tgtEl>
                                          <p:spTgt spid="100383"/>
                                        </p:tgtEl>
                                        <p:attrNameLst>
                                          <p:attrName>ppt_h</p:attrName>
                                        </p:attrNameLst>
                                      </p:cBhvr>
                                      <p:tavLst>
                                        <p:tav tm="0">
                                          <p:val>
                                            <p:strVal val="ppt_h"/>
                                          </p:val>
                                        </p:tav>
                                        <p:tav tm="100000">
                                          <p:val>
                                            <p:fltVal val="0"/>
                                          </p:val>
                                        </p:tav>
                                      </p:tavLst>
                                    </p:anim>
                                    <p:anim calcmode="lin" valueType="num">
                                      <p:cBhvr>
                                        <p:cTn id="343" dur="1000"/>
                                        <p:tgtEl>
                                          <p:spTgt spid="100383"/>
                                        </p:tgtEl>
                                        <p:attrNameLst>
                                          <p:attrName>style.rotation</p:attrName>
                                        </p:attrNameLst>
                                      </p:cBhvr>
                                      <p:tavLst>
                                        <p:tav tm="0">
                                          <p:val>
                                            <p:fltVal val="0"/>
                                          </p:val>
                                        </p:tav>
                                        <p:tav tm="100000">
                                          <p:val>
                                            <p:fltVal val="90"/>
                                          </p:val>
                                        </p:tav>
                                      </p:tavLst>
                                    </p:anim>
                                    <p:animEffect transition="out" filter="fade">
                                      <p:cBhvr>
                                        <p:cTn id="344" dur="1000"/>
                                        <p:tgtEl>
                                          <p:spTgt spid="100383"/>
                                        </p:tgtEl>
                                      </p:cBhvr>
                                    </p:animEffect>
                                    <p:set>
                                      <p:cBhvr>
                                        <p:cTn id="345" dur="1" fill="hold">
                                          <p:stCondLst>
                                            <p:cond delay="999"/>
                                          </p:stCondLst>
                                        </p:cTn>
                                        <p:tgtEl>
                                          <p:spTgt spid="100383"/>
                                        </p:tgtEl>
                                        <p:attrNameLst>
                                          <p:attrName>style.visibility</p:attrName>
                                        </p:attrNameLst>
                                      </p:cBhvr>
                                      <p:to>
                                        <p:strVal val="hidden"/>
                                      </p:to>
                                    </p:set>
                                  </p:childTnLst>
                                </p:cTn>
                              </p:par>
                              <p:par>
                                <p:cTn id="346" presetID="31" presetClass="exit" presetSubtype="0" fill="hold" nodeType="withEffect">
                                  <p:stCondLst>
                                    <p:cond delay="0"/>
                                  </p:stCondLst>
                                  <p:iterate type="lt">
                                    <p:tmPct val="0"/>
                                  </p:iterate>
                                  <p:childTnLst>
                                    <p:anim calcmode="lin" valueType="num">
                                      <p:cBhvr>
                                        <p:cTn id="347" dur="1000"/>
                                        <p:tgtEl>
                                          <p:spTgt spid="100384"/>
                                        </p:tgtEl>
                                        <p:attrNameLst>
                                          <p:attrName>ppt_w</p:attrName>
                                        </p:attrNameLst>
                                      </p:cBhvr>
                                      <p:tavLst>
                                        <p:tav tm="0">
                                          <p:val>
                                            <p:strVal val="ppt_w"/>
                                          </p:val>
                                        </p:tav>
                                        <p:tav tm="100000">
                                          <p:val>
                                            <p:fltVal val="0"/>
                                          </p:val>
                                        </p:tav>
                                      </p:tavLst>
                                    </p:anim>
                                    <p:anim calcmode="lin" valueType="num">
                                      <p:cBhvr>
                                        <p:cTn id="348" dur="1000"/>
                                        <p:tgtEl>
                                          <p:spTgt spid="100384"/>
                                        </p:tgtEl>
                                        <p:attrNameLst>
                                          <p:attrName>ppt_h</p:attrName>
                                        </p:attrNameLst>
                                      </p:cBhvr>
                                      <p:tavLst>
                                        <p:tav tm="0">
                                          <p:val>
                                            <p:strVal val="ppt_h"/>
                                          </p:val>
                                        </p:tav>
                                        <p:tav tm="100000">
                                          <p:val>
                                            <p:fltVal val="0"/>
                                          </p:val>
                                        </p:tav>
                                      </p:tavLst>
                                    </p:anim>
                                    <p:anim calcmode="lin" valueType="num">
                                      <p:cBhvr>
                                        <p:cTn id="349" dur="1000"/>
                                        <p:tgtEl>
                                          <p:spTgt spid="100384"/>
                                        </p:tgtEl>
                                        <p:attrNameLst>
                                          <p:attrName>style.rotation</p:attrName>
                                        </p:attrNameLst>
                                      </p:cBhvr>
                                      <p:tavLst>
                                        <p:tav tm="0">
                                          <p:val>
                                            <p:fltVal val="0"/>
                                          </p:val>
                                        </p:tav>
                                        <p:tav tm="100000">
                                          <p:val>
                                            <p:fltVal val="90"/>
                                          </p:val>
                                        </p:tav>
                                      </p:tavLst>
                                    </p:anim>
                                    <p:animEffect transition="out" filter="fade">
                                      <p:cBhvr>
                                        <p:cTn id="350" dur="1000"/>
                                        <p:tgtEl>
                                          <p:spTgt spid="100384"/>
                                        </p:tgtEl>
                                      </p:cBhvr>
                                    </p:animEffect>
                                    <p:set>
                                      <p:cBhvr>
                                        <p:cTn id="351" dur="1" fill="hold">
                                          <p:stCondLst>
                                            <p:cond delay="999"/>
                                          </p:stCondLst>
                                        </p:cTn>
                                        <p:tgtEl>
                                          <p:spTgt spid="100384"/>
                                        </p:tgtEl>
                                        <p:attrNameLst>
                                          <p:attrName>style.visibility</p:attrName>
                                        </p:attrNameLst>
                                      </p:cBhvr>
                                      <p:to>
                                        <p:strVal val="hidden"/>
                                      </p:to>
                                    </p:set>
                                  </p:childTnLst>
                                </p:cTn>
                              </p:par>
                              <p:par>
                                <p:cTn id="352" presetID="31" presetClass="exit" presetSubtype="0" fill="hold" nodeType="withEffect">
                                  <p:stCondLst>
                                    <p:cond delay="0"/>
                                  </p:stCondLst>
                                  <p:iterate type="lt">
                                    <p:tmPct val="0"/>
                                  </p:iterate>
                                  <p:childTnLst>
                                    <p:anim calcmode="lin" valueType="num">
                                      <p:cBhvr>
                                        <p:cTn id="353" dur="1000"/>
                                        <p:tgtEl>
                                          <p:spTgt spid="100385"/>
                                        </p:tgtEl>
                                        <p:attrNameLst>
                                          <p:attrName>ppt_w</p:attrName>
                                        </p:attrNameLst>
                                      </p:cBhvr>
                                      <p:tavLst>
                                        <p:tav tm="0">
                                          <p:val>
                                            <p:strVal val="ppt_w"/>
                                          </p:val>
                                        </p:tav>
                                        <p:tav tm="100000">
                                          <p:val>
                                            <p:fltVal val="0"/>
                                          </p:val>
                                        </p:tav>
                                      </p:tavLst>
                                    </p:anim>
                                    <p:anim calcmode="lin" valueType="num">
                                      <p:cBhvr>
                                        <p:cTn id="354" dur="1000"/>
                                        <p:tgtEl>
                                          <p:spTgt spid="100385"/>
                                        </p:tgtEl>
                                        <p:attrNameLst>
                                          <p:attrName>ppt_h</p:attrName>
                                        </p:attrNameLst>
                                      </p:cBhvr>
                                      <p:tavLst>
                                        <p:tav tm="0">
                                          <p:val>
                                            <p:strVal val="ppt_h"/>
                                          </p:val>
                                        </p:tav>
                                        <p:tav tm="100000">
                                          <p:val>
                                            <p:fltVal val="0"/>
                                          </p:val>
                                        </p:tav>
                                      </p:tavLst>
                                    </p:anim>
                                    <p:anim calcmode="lin" valueType="num">
                                      <p:cBhvr>
                                        <p:cTn id="355" dur="1000"/>
                                        <p:tgtEl>
                                          <p:spTgt spid="100385"/>
                                        </p:tgtEl>
                                        <p:attrNameLst>
                                          <p:attrName>style.rotation</p:attrName>
                                        </p:attrNameLst>
                                      </p:cBhvr>
                                      <p:tavLst>
                                        <p:tav tm="0">
                                          <p:val>
                                            <p:fltVal val="0"/>
                                          </p:val>
                                        </p:tav>
                                        <p:tav tm="100000">
                                          <p:val>
                                            <p:fltVal val="90"/>
                                          </p:val>
                                        </p:tav>
                                      </p:tavLst>
                                    </p:anim>
                                    <p:animEffect transition="out" filter="fade">
                                      <p:cBhvr>
                                        <p:cTn id="356" dur="1000"/>
                                        <p:tgtEl>
                                          <p:spTgt spid="100385"/>
                                        </p:tgtEl>
                                      </p:cBhvr>
                                    </p:animEffect>
                                    <p:set>
                                      <p:cBhvr>
                                        <p:cTn id="357" dur="1" fill="hold">
                                          <p:stCondLst>
                                            <p:cond delay="999"/>
                                          </p:stCondLst>
                                        </p:cTn>
                                        <p:tgtEl>
                                          <p:spTgt spid="100385"/>
                                        </p:tgtEl>
                                        <p:attrNameLst>
                                          <p:attrName>style.visibility</p:attrName>
                                        </p:attrNameLst>
                                      </p:cBhvr>
                                      <p:to>
                                        <p:strVal val="hidden"/>
                                      </p:to>
                                    </p:set>
                                  </p:childTnLst>
                                </p:cTn>
                              </p:par>
                              <p:par>
                                <p:cTn id="358" presetID="31" presetClass="exit" presetSubtype="0" fill="hold" nodeType="withEffect">
                                  <p:stCondLst>
                                    <p:cond delay="0"/>
                                  </p:stCondLst>
                                  <p:iterate type="lt">
                                    <p:tmPct val="0"/>
                                  </p:iterate>
                                  <p:childTnLst>
                                    <p:anim calcmode="lin" valueType="num">
                                      <p:cBhvr>
                                        <p:cTn id="359" dur="1000"/>
                                        <p:tgtEl>
                                          <p:spTgt spid="100371"/>
                                        </p:tgtEl>
                                        <p:attrNameLst>
                                          <p:attrName>ppt_w</p:attrName>
                                        </p:attrNameLst>
                                      </p:cBhvr>
                                      <p:tavLst>
                                        <p:tav tm="0">
                                          <p:val>
                                            <p:strVal val="ppt_w"/>
                                          </p:val>
                                        </p:tav>
                                        <p:tav tm="100000">
                                          <p:val>
                                            <p:fltVal val="0"/>
                                          </p:val>
                                        </p:tav>
                                      </p:tavLst>
                                    </p:anim>
                                    <p:anim calcmode="lin" valueType="num">
                                      <p:cBhvr>
                                        <p:cTn id="360" dur="1000"/>
                                        <p:tgtEl>
                                          <p:spTgt spid="100371"/>
                                        </p:tgtEl>
                                        <p:attrNameLst>
                                          <p:attrName>ppt_h</p:attrName>
                                        </p:attrNameLst>
                                      </p:cBhvr>
                                      <p:tavLst>
                                        <p:tav tm="0">
                                          <p:val>
                                            <p:strVal val="ppt_h"/>
                                          </p:val>
                                        </p:tav>
                                        <p:tav tm="100000">
                                          <p:val>
                                            <p:fltVal val="0"/>
                                          </p:val>
                                        </p:tav>
                                      </p:tavLst>
                                    </p:anim>
                                    <p:anim calcmode="lin" valueType="num">
                                      <p:cBhvr>
                                        <p:cTn id="361" dur="1000"/>
                                        <p:tgtEl>
                                          <p:spTgt spid="100371"/>
                                        </p:tgtEl>
                                        <p:attrNameLst>
                                          <p:attrName>style.rotation</p:attrName>
                                        </p:attrNameLst>
                                      </p:cBhvr>
                                      <p:tavLst>
                                        <p:tav tm="0">
                                          <p:val>
                                            <p:fltVal val="0"/>
                                          </p:val>
                                        </p:tav>
                                        <p:tav tm="100000">
                                          <p:val>
                                            <p:fltVal val="90"/>
                                          </p:val>
                                        </p:tav>
                                      </p:tavLst>
                                    </p:anim>
                                    <p:animEffect transition="out" filter="fade">
                                      <p:cBhvr>
                                        <p:cTn id="362" dur="1000"/>
                                        <p:tgtEl>
                                          <p:spTgt spid="100371"/>
                                        </p:tgtEl>
                                      </p:cBhvr>
                                    </p:animEffect>
                                    <p:set>
                                      <p:cBhvr>
                                        <p:cTn id="363" dur="1" fill="hold">
                                          <p:stCondLst>
                                            <p:cond delay="999"/>
                                          </p:stCondLst>
                                        </p:cTn>
                                        <p:tgtEl>
                                          <p:spTgt spid="100371"/>
                                        </p:tgtEl>
                                        <p:attrNameLst>
                                          <p:attrName>style.visibility</p:attrName>
                                        </p:attrNameLst>
                                      </p:cBhvr>
                                      <p:to>
                                        <p:strVal val="hidden"/>
                                      </p:to>
                                    </p:set>
                                  </p:childTnLst>
                                </p:cTn>
                              </p:par>
                              <p:par>
                                <p:cTn id="364" presetID="31" presetClass="exit" presetSubtype="0" fill="hold" nodeType="withEffect">
                                  <p:stCondLst>
                                    <p:cond delay="0"/>
                                  </p:stCondLst>
                                  <p:iterate type="lt">
                                    <p:tmPct val="0"/>
                                  </p:iterate>
                                  <p:childTnLst>
                                    <p:anim calcmode="lin" valueType="num">
                                      <p:cBhvr>
                                        <p:cTn id="365" dur="1000"/>
                                        <p:tgtEl>
                                          <p:spTgt spid="100386"/>
                                        </p:tgtEl>
                                        <p:attrNameLst>
                                          <p:attrName>ppt_w</p:attrName>
                                        </p:attrNameLst>
                                      </p:cBhvr>
                                      <p:tavLst>
                                        <p:tav tm="0">
                                          <p:val>
                                            <p:strVal val="ppt_w"/>
                                          </p:val>
                                        </p:tav>
                                        <p:tav tm="100000">
                                          <p:val>
                                            <p:fltVal val="0"/>
                                          </p:val>
                                        </p:tav>
                                      </p:tavLst>
                                    </p:anim>
                                    <p:anim calcmode="lin" valueType="num">
                                      <p:cBhvr>
                                        <p:cTn id="366" dur="1000"/>
                                        <p:tgtEl>
                                          <p:spTgt spid="100386"/>
                                        </p:tgtEl>
                                        <p:attrNameLst>
                                          <p:attrName>ppt_h</p:attrName>
                                        </p:attrNameLst>
                                      </p:cBhvr>
                                      <p:tavLst>
                                        <p:tav tm="0">
                                          <p:val>
                                            <p:strVal val="ppt_h"/>
                                          </p:val>
                                        </p:tav>
                                        <p:tav tm="100000">
                                          <p:val>
                                            <p:fltVal val="0"/>
                                          </p:val>
                                        </p:tav>
                                      </p:tavLst>
                                    </p:anim>
                                    <p:anim calcmode="lin" valueType="num">
                                      <p:cBhvr>
                                        <p:cTn id="367" dur="1000"/>
                                        <p:tgtEl>
                                          <p:spTgt spid="100386"/>
                                        </p:tgtEl>
                                        <p:attrNameLst>
                                          <p:attrName>style.rotation</p:attrName>
                                        </p:attrNameLst>
                                      </p:cBhvr>
                                      <p:tavLst>
                                        <p:tav tm="0">
                                          <p:val>
                                            <p:fltVal val="0"/>
                                          </p:val>
                                        </p:tav>
                                        <p:tav tm="100000">
                                          <p:val>
                                            <p:fltVal val="90"/>
                                          </p:val>
                                        </p:tav>
                                      </p:tavLst>
                                    </p:anim>
                                    <p:animEffect transition="out" filter="fade">
                                      <p:cBhvr>
                                        <p:cTn id="368" dur="1000"/>
                                        <p:tgtEl>
                                          <p:spTgt spid="100386"/>
                                        </p:tgtEl>
                                      </p:cBhvr>
                                    </p:animEffect>
                                    <p:set>
                                      <p:cBhvr>
                                        <p:cTn id="369" dur="1" fill="hold">
                                          <p:stCondLst>
                                            <p:cond delay="999"/>
                                          </p:stCondLst>
                                        </p:cTn>
                                        <p:tgtEl>
                                          <p:spTgt spid="100386"/>
                                        </p:tgtEl>
                                        <p:attrNameLst>
                                          <p:attrName>style.visibility</p:attrName>
                                        </p:attrNameLst>
                                      </p:cBhvr>
                                      <p:to>
                                        <p:strVal val="hidden"/>
                                      </p:to>
                                    </p:set>
                                  </p:childTnLst>
                                </p:cTn>
                              </p:par>
                              <p:par>
                                <p:cTn id="370" presetID="31" presetClass="exit" presetSubtype="0" fill="hold" grpId="3" nodeType="withEffect">
                                  <p:stCondLst>
                                    <p:cond delay="0"/>
                                  </p:stCondLst>
                                  <p:childTnLst>
                                    <p:anim calcmode="lin" valueType="num">
                                      <p:cBhvr>
                                        <p:cTn id="371" dur="1000"/>
                                        <p:tgtEl>
                                          <p:spTgt spid="100387"/>
                                        </p:tgtEl>
                                        <p:attrNameLst>
                                          <p:attrName>ppt_w</p:attrName>
                                        </p:attrNameLst>
                                      </p:cBhvr>
                                      <p:tavLst>
                                        <p:tav tm="0">
                                          <p:val>
                                            <p:strVal val="ppt_w"/>
                                          </p:val>
                                        </p:tav>
                                        <p:tav tm="100000">
                                          <p:val>
                                            <p:fltVal val="0"/>
                                          </p:val>
                                        </p:tav>
                                      </p:tavLst>
                                    </p:anim>
                                    <p:anim calcmode="lin" valueType="num">
                                      <p:cBhvr>
                                        <p:cTn id="372" dur="1000"/>
                                        <p:tgtEl>
                                          <p:spTgt spid="100387"/>
                                        </p:tgtEl>
                                        <p:attrNameLst>
                                          <p:attrName>ppt_h</p:attrName>
                                        </p:attrNameLst>
                                      </p:cBhvr>
                                      <p:tavLst>
                                        <p:tav tm="0">
                                          <p:val>
                                            <p:strVal val="ppt_h"/>
                                          </p:val>
                                        </p:tav>
                                        <p:tav tm="100000">
                                          <p:val>
                                            <p:fltVal val="0"/>
                                          </p:val>
                                        </p:tav>
                                      </p:tavLst>
                                    </p:anim>
                                    <p:anim calcmode="lin" valueType="num">
                                      <p:cBhvr>
                                        <p:cTn id="373" dur="1000"/>
                                        <p:tgtEl>
                                          <p:spTgt spid="100387"/>
                                        </p:tgtEl>
                                        <p:attrNameLst>
                                          <p:attrName>style.rotation</p:attrName>
                                        </p:attrNameLst>
                                      </p:cBhvr>
                                      <p:tavLst>
                                        <p:tav tm="0">
                                          <p:val>
                                            <p:fltVal val="0"/>
                                          </p:val>
                                        </p:tav>
                                        <p:tav tm="100000">
                                          <p:val>
                                            <p:fltVal val="90"/>
                                          </p:val>
                                        </p:tav>
                                      </p:tavLst>
                                    </p:anim>
                                    <p:animEffect transition="out" filter="fade">
                                      <p:cBhvr>
                                        <p:cTn id="374" dur="1000"/>
                                        <p:tgtEl>
                                          <p:spTgt spid="100387"/>
                                        </p:tgtEl>
                                      </p:cBhvr>
                                    </p:animEffect>
                                    <p:set>
                                      <p:cBhvr>
                                        <p:cTn id="375" dur="1" fill="hold">
                                          <p:stCondLst>
                                            <p:cond delay="999"/>
                                          </p:stCondLst>
                                        </p:cTn>
                                        <p:tgtEl>
                                          <p:spTgt spid="100387"/>
                                        </p:tgtEl>
                                        <p:attrNameLst>
                                          <p:attrName>style.visibility</p:attrName>
                                        </p:attrNameLst>
                                      </p:cBhvr>
                                      <p:to>
                                        <p:strVal val="hidden"/>
                                      </p:to>
                                    </p:set>
                                  </p:childTnLst>
                                </p:cTn>
                              </p:par>
                              <p:par>
                                <p:cTn id="376" presetID="31" presetClass="exit" presetSubtype="0" fill="hold" nodeType="withEffect">
                                  <p:stCondLst>
                                    <p:cond delay="0"/>
                                  </p:stCondLst>
                                  <p:iterate type="lt">
                                    <p:tmPct val="0"/>
                                  </p:iterate>
                                  <p:childTnLst>
                                    <p:anim calcmode="lin" valueType="num">
                                      <p:cBhvr>
                                        <p:cTn id="377" dur="1000"/>
                                        <p:tgtEl>
                                          <p:spTgt spid="100395"/>
                                        </p:tgtEl>
                                        <p:attrNameLst>
                                          <p:attrName>ppt_w</p:attrName>
                                        </p:attrNameLst>
                                      </p:cBhvr>
                                      <p:tavLst>
                                        <p:tav tm="0">
                                          <p:val>
                                            <p:strVal val="ppt_w"/>
                                          </p:val>
                                        </p:tav>
                                        <p:tav tm="100000">
                                          <p:val>
                                            <p:fltVal val="0"/>
                                          </p:val>
                                        </p:tav>
                                      </p:tavLst>
                                    </p:anim>
                                    <p:anim calcmode="lin" valueType="num">
                                      <p:cBhvr>
                                        <p:cTn id="378" dur="1000"/>
                                        <p:tgtEl>
                                          <p:spTgt spid="100395"/>
                                        </p:tgtEl>
                                        <p:attrNameLst>
                                          <p:attrName>ppt_h</p:attrName>
                                        </p:attrNameLst>
                                      </p:cBhvr>
                                      <p:tavLst>
                                        <p:tav tm="0">
                                          <p:val>
                                            <p:strVal val="ppt_h"/>
                                          </p:val>
                                        </p:tav>
                                        <p:tav tm="100000">
                                          <p:val>
                                            <p:fltVal val="0"/>
                                          </p:val>
                                        </p:tav>
                                      </p:tavLst>
                                    </p:anim>
                                    <p:anim calcmode="lin" valueType="num">
                                      <p:cBhvr>
                                        <p:cTn id="379" dur="1000"/>
                                        <p:tgtEl>
                                          <p:spTgt spid="100395"/>
                                        </p:tgtEl>
                                        <p:attrNameLst>
                                          <p:attrName>style.rotation</p:attrName>
                                        </p:attrNameLst>
                                      </p:cBhvr>
                                      <p:tavLst>
                                        <p:tav tm="0">
                                          <p:val>
                                            <p:fltVal val="0"/>
                                          </p:val>
                                        </p:tav>
                                        <p:tav tm="100000">
                                          <p:val>
                                            <p:fltVal val="90"/>
                                          </p:val>
                                        </p:tav>
                                      </p:tavLst>
                                    </p:anim>
                                    <p:animEffect transition="out" filter="fade">
                                      <p:cBhvr>
                                        <p:cTn id="380" dur="1000"/>
                                        <p:tgtEl>
                                          <p:spTgt spid="100395"/>
                                        </p:tgtEl>
                                      </p:cBhvr>
                                    </p:animEffect>
                                    <p:set>
                                      <p:cBhvr>
                                        <p:cTn id="381" dur="1" fill="hold">
                                          <p:stCondLst>
                                            <p:cond delay="999"/>
                                          </p:stCondLst>
                                        </p:cTn>
                                        <p:tgtEl>
                                          <p:spTgt spid="100395"/>
                                        </p:tgtEl>
                                        <p:attrNameLst>
                                          <p:attrName>style.visibility</p:attrName>
                                        </p:attrNameLst>
                                      </p:cBhvr>
                                      <p:to>
                                        <p:strVal val="hidden"/>
                                      </p:to>
                                    </p:set>
                                  </p:childTnLst>
                                </p:cTn>
                              </p:par>
                              <p:par>
                                <p:cTn id="382" presetID="31" presetClass="exit" presetSubtype="0" fill="hold" grpId="3" nodeType="withEffect">
                                  <p:stCondLst>
                                    <p:cond delay="0"/>
                                  </p:stCondLst>
                                  <p:childTnLst>
                                    <p:anim calcmode="lin" valueType="num">
                                      <p:cBhvr>
                                        <p:cTn id="383" dur="1000"/>
                                        <p:tgtEl>
                                          <p:spTgt spid="100391"/>
                                        </p:tgtEl>
                                        <p:attrNameLst>
                                          <p:attrName>ppt_w</p:attrName>
                                        </p:attrNameLst>
                                      </p:cBhvr>
                                      <p:tavLst>
                                        <p:tav tm="0">
                                          <p:val>
                                            <p:strVal val="ppt_w"/>
                                          </p:val>
                                        </p:tav>
                                        <p:tav tm="100000">
                                          <p:val>
                                            <p:fltVal val="0"/>
                                          </p:val>
                                        </p:tav>
                                      </p:tavLst>
                                    </p:anim>
                                    <p:anim calcmode="lin" valueType="num">
                                      <p:cBhvr>
                                        <p:cTn id="384" dur="1000"/>
                                        <p:tgtEl>
                                          <p:spTgt spid="100391"/>
                                        </p:tgtEl>
                                        <p:attrNameLst>
                                          <p:attrName>ppt_h</p:attrName>
                                        </p:attrNameLst>
                                      </p:cBhvr>
                                      <p:tavLst>
                                        <p:tav tm="0">
                                          <p:val>
                                            <p:strVal val="ppt_h"/>
                                          </p:val>
                                        </p:tav>
                                        <p:tav tm="100000">
                                          <p:val>
                                            <p:fltVal val="0"/>
                                          </p:val>
                                        </p:tav>
                                      </p:tavLst>
                                    </p:anim>
                                    <p:anim calcmode="lin" valueType="num">
                                      <p:cBhvr>
                                        <p:cTn id="385" dur="1000"/>
                                        <p:tgtEl>
                                          <p:spTgt spid="100391"/>
                                        </p:tgtEl>
                                        <p:attrNameLst>
                                          <p:attrName>style.rotation</p:attrName>
                                        </p:attrNameLst>
                                      </p:cBhvr>
                                      <p:tavLst>
                                        <p:tav tm="0">
                                          <p:val>
                                            <p:fltVal val="0"/>
                                          </p:val>
                                        </p:tav>
                                        <p:tav tm="100000">
                                          <p:val>
                                            <p:fltVal val="90"/>
                                          </p:val>
                                        </p:tav>
                                      </p:tavLst>
                                    </p:anim>
                                    <p:animEffect transition="out" filter="fade">
                                      <p:cBhvr>
                                        <p:cTn id="386" dur="1000"/>
                                        <p:tgtEl>
                                          <p:spTgt spid="100391"/>
                                        </p:tgtEl>
                                      </p:cBhvr>
                                    </p:animEffect>
                                    <p:set>
                                      <p:cBhvr>
                                        <p:cTn id="387" dur="1" fill="hold">
                                          <p:stCondLst>
                                            <p:cond delay="999"/>
                                          </p:stCondLst>
                                        </p:cTn>
                                        <p:tgtEl>
                                          <p:spTgt spid="100391"/>
                                        </p:tgtEl>
                                        <p:attrNameLst>
                                          <p:attrName>style.visibility</p:attrName>
                                        </p:attrNameLst>
                                      </p:cBhvr>
                                      <p:to>
                                        <p:strVal val="hidden"/>
                                      </p:to>
                                    </p:set>
                                  </p:childTnLst>
                                </p:cTn>
                              </p:par>
                              <p:par>
                                <p:cTn id="388" presetID="31" presetClass="exit" presetSubtype="0" fill="hold" nodeType="withEffect">
                                  <p:stCondLst>
                                    <p:cond delay="0"/>
                                  </p:stCondLst>
                                  <p:childTnLst>
                                    <p:anim calcmode="lin" valueType="num">
                                      <p:cBhvr>
                                        <p:cTn id="389" dur="1000"/>
                                        <p:tgtEl>
                                          <p:spTgt spid="100392"/>
                                        </p:tgtEl>
                                        <p:attrNameLst>
                                          <p:attrName>ppt_w</p:attrName>
                                        </p:attrNameLst>
                                      </p:cBhvr>
                                      <p:tavLst>
                                        <p:tav tm="0">
                                          <p:val>
                                            <p:strVal val="ppt_w"/>
                                          </p:val>
                                        </p:tav>
                                        <p:tav tm="100000">
                                          <p:val>
                                            <p:fltVal val="0"/>
                                          </p:val>
                                        </p:tav>
                                      </p:tavLst>
                                    </p:anim>
                                    <p:anim calcmode="lin" valueType="num">
                                      <p:cBhvr>
                                        <p:cTn id="390" dur="1000"/>
                                        <p:tgtEl>
                                          <p:spTgt spid="100392"/>
                                        </p:tgtEl>
                                        <p:attrNameLst>
                                          <p:attrName>ppt_h</p:attrName>
                                        </p:attrNameLst>
                                      </p:cBhvr>
                                      <p:tavLst>
                                        <p:tav tm="0">
                                          <p:val>
                                            <p:strVal val="ppt_h"/>
                                          </p:val>
                                        </p:tav>
                                        <p:tav tm="100000">
                                          <p:val>
                                            <p:fltVal val="0"/>
                                          </p:val>
                                        </p:tav>
                                      </p:tavLst>
                                    </p:anim>
                                    <p:anim calcmode="lin" valueType="num">
                                      <p:cBhvr>
                                        <p:cTn id="391" dur="1000"/>
                                        <p:tgtEl>
                                          <p:spTgt spid="100392"/>
                                        </p:tgtEl>
                                        <p:attrNameLst>
                                          <p:attrName>style.rotation</p:attrName>
                                        </p:attrNameLst>
                                      </p:cBhvr>
                                      <p:tavLst>
                                        <p:tav tm="0">
                                          <p:val>
                                            <p:fltVal val="0"/>
                                          </p:val>
                                        </p:tav>
                                        <p:tav tm="100000">
                                          <p:val>
                                            <p:fltVal val="90"/>
                                          </p:val>
                                        </p:tav>
                                      </p:tavLst>
                                    </p:anim>
                                    <p:animEffect transition="out" filter="fade">
                                      <p:cBhvr>
                                        <p:cTn id="392" dur="1000"/>
                                        <p:tgtEl>
                                          <p:spTgt spid="100392"/>
                                        </p:tgtEl>
                                      </p:cBhvr>
                                    </p:animEffect>
                                    <p:set>
                                      <p:cBhvr>
                                        <p:cTn id="393" dur="1" fill="hold">
                                          <p:stCondLst>
                                            <p:cond delay="999"/>
                                          </p:stCondLst>
                                        </p:cTn>
                                        <p:tgtEl>
                                          <p:spTgt spid="100392"/>
                                        </p:tgtEl>
                                        <p:attrNameLst>
                                          <p:attrName>style.visibility</p:attrName>
                                        </p:attrNameLst>
                                      </p:cBhvr>
                                      <p:to>
                                        <p:strVal val="hidden"/>
                                      </p:to>
                                    </p:set>
                                  </p:childTnLst>
                                </p:cTn>
                              </p:par>
                              <p:par>
                                <p:cTn id="394" presetID="31" presetClass="exit" presetSubtype="0" fill="hold" grpId="2" nodeType="withEffect">
                                  <p:stCondLst>
                                    <p:cond delay="0"/>
                                  </p:stCondLst>
                                  <p:childTnLst>
                                    <p:anim calcmode="lin" valueType="num">
                                      <p:cBhvr>
                                        <p:cTn id="395" dur="1000"/>
                                        <p:tgtEl>
                                          <p:spTgt spid="100388"/>
                                        </p:tgtEl>
                                        <p:attrNameLst>
                                          <p:attrName>ppt_w</p:attrName>
                                        </p:attrNameLst>
                                      </p:cBhvr>
                                      <p:tavLst>
                                        <p:tav tm="0">
                                          <p:val>
                                            <p:strVal val="ppt_w"/>
                                          </p:val>
                                        </p:tav>
                                        <p:tav tm="100000">
                                          <p:val>
                                            <p:fltVal val="0"/>
                                          </p:val>
                                        </p:tav>
                                      </p:tavLst>
                                    </p:anim>
                                    <p:anim calcmode="lin" valueType="num">
                                      <p:cBhvr>
                                        <p:cTn id="396" dur="1000"/>
                                        <p:tgtEl>
                                          <p:spTgt spid="100388"/>
                                        </p:tgtEl>
                                        <p:attrNameLst>
                                          <p:attrName>ppt_h</p:attrName>
                                        </p:attrNameLst>
                                      </p:cBhvr>
                                      <p:tavLst>
                                        <p:tav tm="0">
                                          <p:val>
                                            <p:strVal val="ppt_h"/>
                                          </p:val>
                                        </p:tav>
                                        <p:tav tm="100000">
                                          <p:val>
                                            <p:fltVal val="0"/>
                                          </p:val>
                                        </p:tav>
                                      </p:tavLst>
                                    </p:anim>
                                    <p:anim calcmode="lin" valueType="num">
                                      <p:cBhvr>
                                        <p:cTn id="397" dur="1000"/>
                                        <p:tgtEl>
                                          <p:spTgt spid="100388"/>
                                        </p:tgtEl>
                                        <p:attrNameLst>
                                          <p:attrName>style.rotation</p:attrName>
                                        </p:attrNameLst>
                                      </p:cBhvr>
                                      <p:tavLst>
                                        <p:tav tm="0">
                                          <p:val>
                                            <p:fltVal val="0"/>
                                          </p:val>
                                        </p:tav>
                                        <p:tav tm="100000">
                                          <p:val>
                                            <p:fltVal val="90"/>
                                          </p:val>
                                        </p:tav>
                                      </p:tavLst>
                                    </p:anim>
                                    <p:animEffect transition="out" filter="fade">
                                      <p:cBhvr>
                                        <p:cTn id="398" dur="1000"/>
                                        <p:tgtEl>
                                          <p:spTgt spid="100388"/>
                                        </p:tgtEl>
                                      </p:cBhvr>
                                    </p:animEffect>
                                    <p:set>
                                      <p:cBhvr>
                                        <p:cTn id="399" dur="1" fill="hold">
                                          <p:stCondLst>
                                            <p:cond delay="999"/>
                                          </p:stCondLst>
                                        </p:cTn>
                                        <p:tgtEl>
                                          <p:spTgt spid="100388"/>
                                        </p:tgtEl>
                                        <p:attrNameLst>
                                          <p:attrName>style.visibility</p:attrName>
                                        </p:attrNameLst>
                                      </p:cBhvr>
                                      <p:to>
                                        <p:strVal val="hidden"/>
                                      </p:to>
                                    </p:set>
                                  </p:childTnLst>
                                </p:cTn>
                              </p:par>
                              <p:par>
                                <p:cTn id="400" presetID="31" presetClass="exit" presetSubtype="0" fill="hold" grpId="3" nodeType="withEffect">
                                  <p:stCondLst>
                                    <p:cond delay="0"/>
                                  </p:stCondLst>
                                  <p:childTnLst>
                                    <p:anim calcmode="lin" valueType="num">
                                      <p:cBhvr>
                                        <p:cTn id="401" dur="1000"/>
                                        <p:tgtEl>
                                          <p:spTgt spid="100389"/>
                                        </p:tgtEl>
                                        <p:attrNameLst>
                                          <p:attrName>ppt_w</p:attrName>
                                        </p:attrNameLst>
                                      </p:cBhvr>
                                      <p:tavLst>
                                        <p:tav tm="0">
                                          <p:val>
                                            <p:strVal val="ppt_w"/>
                                          </p:val>
                                        </p:tav>
                                        <p:tav tm="100000">
                                          <p:val>
                                            <p:fltVal val="0"/>
                                          </p:val>
                                        </p:tav>
                                      </p:tavLst>
                                    </p:anim>
                                    <p:anim calcmode="lin" valueType="num">
                                      <p:cBhvr>
                                        <p:cTn id="402" dur="1000"/>
                                        <p:tgtEl>
                                          <p:spTgt spid="100389"/>
                                        </p:tgtEl>
                                        <p:attrNameLst>
                                          <p:attrName>ppt_h</p:attrName>
                                        </p:attrNameLst>
                                      </p:cBhvr>
                                      <p:tavLst>
                                        <p:tav tm="0">
                                          <p:val>
                                            <p:strVal val="ppt_h"/>
                                          </p:val>
                                        </p:tav>
                                        <p:tav tm="100000">
                                          <p:val>
                                            <p:fltVal val="0"/>
                                          </p:val>
                                        </p:tav>
                                      </p:tavLst>
                                    </p:anim>
                                    <p:anim calcmode="lin" valueType="num">
                                      <p:cBhvr>
                                        <p:cTn id="403" dur="1000"/>
                                        <p:tgtEl>
                                          <p:spTgt spid="100389"/>
                                        </p:tgtEl>
                                        <p:attrNameLst>
                                          <p:attrName>style.rotation</p:attrName>
                                        </p:attrNameLst>
                                      </p:cBhvr>
                                      <p:tavLst>
                                        <p:tav tm="0">
                                          <p:val>
                                            <p:fltVal val="0"/>
                                          </p:val>
                                        </p:tav>
                                        <p:tav tm="100000">
                                          <p:val>
                                            <p:fltVal val="90"/>
                                          </p:val>
                                        </p:tav>
                                      </p:tavLst>
                                    </p:anim>
                                    <p:animEffect transition="out" filter="fade">
                                      <p:cBhvr>
                                        <p:cTn id="404" dur="1000"/>
                                        <p:tgtEl>
                                          <p:spTgt spid="100389"/>
                                        </p:tgtEl>
                                      </p:cBhvr>
                                    </p:animEffect>
                                    <p:set>
                                      <p:cBhvr>
                                        <p:cTn id="405" dur="1" fill="hold">
                                          <p:stCondLst>
                                            <p:cond delay="999"/>
                                          </p:stCondLst>
                                        </p:cTn>
                                        <p:tgtEl>
                                          <p:spTgt spid="100389"/>
                                        </p:tgtEl>
                                        <p:attrNameLst>
                                          <p:attrName>style.visibility</p:attrName>
                                        </p:attrNameLst>
                                      </p:cBhvr>
                                      <p:to>
                                        <p:strVal val="hidden"/>
                                      </p:to>
                                    </p:set>
                                  </p:childTnLst>
                                </p:cTn>
                              </p:par>
                              <p:par>
                                <p:cTn id="406" presetID="31" presetClass="exit" presetSubtype="0" fill="hold" grpId="2" nodeType="withEffect">
                                  <p:stCondLst>
                                    <p:cond delay="0"/>
                                  </p:stCondLst>
                                  <p:childTnLst>
                                    <p:anim calcmode="lin" valueType="num">
                                      <p:cBhvr>
                                        <p:cTn id="407" dur="1000"/>
                                        <p:tgtEl>
                                          <p:spTgt spid="100390"/>
                                        </p:tgtEl>
                                        <p:attrNameLst>
                                          <p:attrName>ppt_w</p:attrName>
                                        </p:attrNameLst>
                                      </p:cBhvr>
                                      <p:tavLst>
                                        <p:tav tm="0">
                                          <p:val>
                                            <p:strVal val="ppt_w"/>
                                          </p:val>
                                        </p:tav>
                                        <p:tav tm="100000">
                                          <p:val>
                                            <p:fltVal val="0"/>
                                          </p:val>
                                        </p:tav>
                                      </p:tavLst>
                                    </p:anim>
                                    <p:anim calcmode="lin" valueType="num">
                                      <p:cBhvr>
                                        <p:cTn id="408" dur="1000"/>
                                        <p:tgtEl>
                                          <p:spTgt spid="100390"/>
                                        </p:tgtEl>
                                        <p:attrNameLst>
                                          <p:attrName>ppt_h</p:attrName>
                                        </p:attrNameLst>
                                      </p:cBhvr>
                                      <p:tavLst>
                                        <p:tav tm="0">
                                          <p:val>
                                            <p:strVal val="ppt_h"/>
                                          </p:val>
                                        </p:tav>
                                        <p:tav tm="100000">
                                          <p:val>
                                            <p:fltVal val="0"/>
                                          </p:val>
                                        </p:tav>
                                      </p:tavLst>
                                    </p:anim>
                                    <p:anim calcmode="lin" valueType="num">
                                      <p:cBhvr>
                                        <p:cTn id="409" dur="1000"/>
                                        <p:tgtEl>
                                          <p:spTgt spid="100390"/>
                                        </p:tgtEl>
                                        <p:attrNameLst>
                                          <p:attrName>style.rotation</p:attrName>
                                        </p:attrNameLst>
                                      </p:cBhvr>
                                      <p:tavLst>
                                        <p:tav tm="0">
                                          <p:val>
                                            <p:fltVal val="0"/>
                                          </p:val>
                                        </p:tav>
                                        <p:tav tm="100000">
                                          <p:val>
                                            <p:fltVal val="90"/>
                                          </p:val>
                                        </p:tav>
                                      </p:tavLst>
                                    </p:anim>
                                    <p:animEffect transition="out" filter="fade">
                                      <p:cBhvr>
                                        <p:cTn id="410" dur="1000"/>
                                        <p:tgtEl>
                                          <p:spTgt spid="100390"/>
                                        </p:tgtEl>
                                      </p:cBhvr>
                                    </p:animEffect>
                                    <p:set>
                                      <p:cBhvr>
                                        <p:cTn id="411" dur="1" fill="hold">
                                          <p:stCondLst>
                                            <p:cond delay="999"/>
                                          </p:stCondLst>
                                        </p:cTn>
                                        <p:tgtEl>
                                          <p:spTgt spid="100390"/>
                                        </p:tgtEl>
                                        <p:attrNameLst>
                                          <p:attrName>style.visibility</p:attrName>
                                        </p:attrNameLst>
                                      </p:cBhvr>
                                      <p:to>
                                        <p:strVal val="hidden"/>
                                      </p:to>
                                    </p:set>
                                  </p:childTnLst>
                                </p:cTn>
                              </p:par>
                            </p:childTnLst>
                          </p:cTn>
                        </p:par>
                      </p:childTnLst>
                    </p:cTn>
                  </p:par>
                  <p:par>
                    <p:cTn id="412" fill="hold">
                      <p:stCondLst>
                        <p:cond delay="indefinite"/>
                      </p:stCondLst>
                      <p:childTnLst>
                        <p:par>
                          <p:cTn id="413" fill="hold">
                            <p:stCondLst>
                              <p:cond delay="0"/>
                            </p:stCondLst>
                            <p:childTnLst>
                              <p:par>
                                <p:cTn id="414" presetID="21" presetClass="entr" presetSubtype="1" fill="hold" grpId="0" nodeType="clickEffect">
                                  <p:stCondLst>
                                    <p:cond delay="0"/>
                                  </p:stCondLst>
                                  <p:childTnLst>
                                    <p:set>
                                      <p:cBhvr>
                                        <p:cTn id="415" dur="1" fill="hold">
                                          <p:stCondLst>
                                            <p:cond delay="0"/>
                                          </p:stCondLst>
                                        </p:cTn>
                                        <p:tgtEl>
                                          <p:spTgt spid="3"/>
                                        </p:tgtEl>
                                        <p:attrNameLst>
                                          <p:attrName>style.visibility</p:attrName>
                                        </p:attrNameLst>
                                      </p:cBhvr>
                                      <p:to>
                                        <p:strVal val="visible"/>
                                      </p:to>
                                    </p:set>
                                    <p:animEffect transition="in" filter="wheel(1)">
                                      <p:cBhvr>
                                        <p:cTn id="4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8" grpId="0" animBg="1"/>
      <p:bldP spid="100369" grpId="0" animBg="1"/>
      <p:bldP spid="100387" grpId="0" animBg="1"/>
      <p:bldP spid="100387" grpId="1" animBg="1"/>
      <p:bldP spid="100387" grpId="2" animBg="1"/>
      <p:bldP spid="100387" grpId="3" animBg="1"/>
      <p:bldP spid="100388" grpId="0" animBg="1"/>
      <p:bldP spid="100388" grpId="1" animBg="1"/>
      <p:bldP spid="100388" grpId="2" animBg="1"/>
      <p:bldP spid="100389" grpId="0" animBg="1"/>
      <p:bldP spid="100389" grpId="1" animBg="1"/>
      <p:bldP spid="100389" grpId="2" animBg="1"/>
      <p:bldP spid="100389" grpId="3" animBg="1"/>
      <p:bldP spid="100390" grpId="0" animBg="1"/>
      <p:bldP spid="100390" grpId="1" animBg="1"/>
      <p:bldP spid="100390" grpId="2" animBg="1"/>
      <p:bldP spid="100391" grpId="0" animBg="1"/>
      <p:bldP spid="100391" grpId="1" animBg="1"/>
      <p:bldP spid="100391" grpId="2" animBg="1"/>
      <p:bldP spid="100391" grpId="3"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386" name="Picture 9" descr="New-20-june">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20182">
            <a:off x="7468933" y="5709985"/>
            <a:ext cx="1436973" cy="91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481" y="2457271"/>
            <a:ext cx="6534481" cy="1200329"/>
          </a:xfrm>
          <a:prstGeom prst="rect">
            <a:avLst/>
          </a:prstGeom>
          <a:noFill/>
        </p:spPr>
        <p:txBody>
          <a:bodyPr wrap="none" lIns="91440" tIns="45720" rIns="91440" bIns="45720">
            <a:spAutoFit/>
          </a:bodyPr>
          <a:lstStyle/>
          <a:p>
            <a:pPr algn="ctr"/>
            <a:r>
              <a:rPr lang="en-US" sz="72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Củng cố - dặn dò</a:t>
            </a:r>
            <a:endParaRPr lang="en-US" sz="72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Picture 12" descr="Picture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138113"/>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Picture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3764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261064"/>
      </p:ext>
    </p:extLst>
  </p:cSld>
  <p:clrMapOvr>
    <a:masterClrMapping/>
  </p:clrMapOvr>
  <p:transition spd="slow">
    <p:randomBar dir="vert"/>
    <p:sndAc>
      <p:stSnd>
        <p:snd r:embed="rId2" name="Tieng chim.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9988" name="WordArt 4"/>
          <p:cNvSpPr>
            <a:spLocks noChangeArrowheads="1" noChangeShapeType="1" noTextEdit="1"/>
          </p:cNvSpPr>
          <p:nvPr/>
        </p:nvSpPr>
        <p:spPr bwMode="auto">
          <a:xfrm>
            <a:off x="533400" y="1905000"/>
            <a:ext cx="8001000" cy="2667000"/>
          </a:xfrm>
          <a:prstGeom prst="rect">
            <a:avLst/>
          </a:prstGeom>
        </p:spPr>
        <p:txBody>
          <a:bodyPr wrap="none" fromWordArt="1">
            <a:prstTxWarp prst="textPlain">
              <a:avLst>
                <a:gd name="adj" fmla="val 50000"/>
              </a:avLst>
            </a:prstTxWarp>
          </a:bodyPr>
          <a:lstStyle/>
          <a:p>
            <a:r>
              <a:rPr lang="en-US" sz="4800" i="1" kern="10">
                <a:ln w="9525">
                  <a:solidFill>
                    <a:srgbClr val="FF0000"/>
                  </a:solidFill>
                  <a:round/>
                  <a:headEnd/>
                  <a:tailEnd/>
                </a:ln>
                <a:solidFill>
                  <a:srgbClr val="990099"/>
                </a:solidFill>
                <a:effectLst>
                  <a:outerShdw dist="35921" dir="2700000" algn="ctr" rotWithShape="0">
                    <a:srgbClr val="808080">
                      <a:alpha val="80000"/>
                    </a:srgbClr>
                  </a:outerShdw>
                </a:effectLst>
                <a:latin typeface="Times New Roman"/>
                <a:cs typeface="Times New Roman"/>
              </a:rPr>
              <a:t>Chào tạm biệt</a:t>
            </a:r>
          </a:p>
        </p:txBody>
      </p:sp>
    </p:spTree>
    <p:extLst>
      <p:ext uri="{BB962C8B-B14F-4D97-AF65-F5344CB8AC3E}">
        <p14:creationId xmlns:p14="http://schemas.microsoft.com/office/powerpoint/2010/main" val="35754132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69988"/>
                                        </p:tgtEl>
                                        <p:attrNameLst>
                                          <p:attrName>style.visibility</p:attrName>
                                        </p:attrNameLst>
                                      </p:cBhvr>
                                      <p:to>
                                        <p:strVal val="visible"/>
                                      </p:to>
                                    </p:set>
                                    <p:anim calcmode="lin" valueType="num">
                                      <p:cBhvr>
                                        <p:cTn id="7" dur="5000" fill="hold"/>
                                        <p:tgtEl>
                                          <p:spTgt spid="169988"/>
                                        </p:tgtEl>
                                        <p:attrNameLst>
                                          <p:attrName>ppt_w</p:attrName>
                                        </p:attrNameLst>
                                      </p:cBhvr>
                                      <p:tavLst>
                                        <p:tav tm="0" fmla="#ppt_w*sin(2.5*pi*$)">
                                          <p:val>
                                            <p:fltVal val="0"/>
                                          </p:val>
                                        </p:tav>
                                        <p:tav tm="100000">
                                          <p:val>
                                            <p:fltVal val="1"/>
                                          </p:val>
                                        </p:tav>
                                      </p:tavLst>
                                    </p:anim>
                                    <p:anim calcmode="lin" valueType="num">
                                      <p:cBhvr>
                                        <p:cTn id="8" dur="5000" fill="hold"/>
                                        <p:tgtEl>
                                          <p:spTgt spid="16998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exit" presetSubtype="0" fill="hold" grpId="1" nodeType="clickEffect">
                                  <p:stCondLst>
                                    <p:cond delay="0"/>
                                  </p:stCondLst>
                                  <p:childTnLst>
                                    <p:animEffect transition="out" filter="fade">
                                      <p:cBhvr>
                                        <p:cTn id="12" dur="2000"/>
                                        <p:tgtEl>
                                          <p:spTgt spid="169988"/>
                                        </p:tgtEl>
                                      </p:cBhvr>
                                    </p:animEffect>
                                    <p:anim calcmode="lin" valueType="num">
                                      <p:cBhvr>
                                        <p:cTn id="13" dur="2000"/>
                                        <p:tgtEl>
                                          <p:spTgt spid="169988"/>
                                        </p:tgtEl>
                                        <p:attrNameLst>
                                          <p:attrName>style.rotation</p:attrName>
                                        </p:attrNameLst>
                                      </p:cBhvr>
                                      <p:tavLst>
                                        <p:tav tm="0">
                                          <p:val>
                                            <p:fltVal val="0"/>
                                          </p:val>
                                        </p:tav>
                                        <p:tav tm="100000">
                                          <p:val>
                                            <p:fltVal val="720"/>
                                          </p:val>
                                        </p:tav>
                                      </p:tavLst>
                                    </p:anim>
                                    <p:anim calcmode="lin" valueType="num">
                                      <p:cBhvr>
                                        <p:cTn id="14" dur="2000"/>
                                        <p:tgtEl>
                                          <p:spTgt spid="169988"/>
                                        </p:tgtEl>
                                        <p:attrNameLst>
                                          <p:attrName>ppt_h</p:attrName>
                                        </p:attrNameLst>
                                      </p:cBhvr>
                                      <p:tavLst>
                                        <p:tav tm="0">
                                          <p:val>
                                            <p:strVal val="ppt_h"/>
                                          </p:val>
                                        </p:tav>
                                        <p:tav tm="100000">
                                          <p:val>
                                            <p:fltVal val="0"/>
                                          </p:val>
                                        </p:tav>
                                      </p:tavLst>
                                    </p:anim>
                                    <p:anim calcmode="lin" valueType="num">
                                      <p:cBhvr>
                                        <p:cTn id="15" dur="2000"/>
                                        <p:tgtEl>
                                          <p:spTgt spid="169988"/>
                                        </p:tgtEl>
                                        <p:attrNameLst>
                                          <p:attrName>ppt_w</p:attrName>
                                        </p:attrNameLst>
                                      </p:cBhvr>
                                      <p:tavLst>
                                        <p:tav tm="0">
                                          <p:val>
                                            <p:strVal val="ppt_w"/>
                                          </p:val>
                                        </p:tav>
                                        <p:tav tm="100000">
                                          <p:val>
                                            <p:fltVal val="0"/>
                                          </p:val>
                                        </p:tav>
                                      </p:tavLst>
                                    </p:anim>
                                    <p:set>
                                      <p:cBhvr>
                                        <p:cTn id="16" dur="1" fill="hold">
                                          <p:stCondLst>
                                            <p:cond delay="1999"/>
                                          </p:stCondLst>
                                        </p:cTn>
                                        <p:tgtEl>
                                          <p:spTgt spid="1699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p:bldP spid="16998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noChangeArrowheads="1"/>
          </p:cNvSpPr>
          <p:nvPr/>
        </p:nvSpPr>
        <p:spPr bwMode="auto">
          <a:xfrm>
            <a:off x="2819400" y="1730375"/>
            <a:ext cx="324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800">
                <a:solidFill>
                  <a:srgbClr val="0066FF"/>
                </a:solidFill>
                <a:latin typeface="VNI-Times" pitchFamily="2" charset="0"/>
                <a:cs typeface="Arial" charset="0"/>
              </a:defRPr>
            </a:lvl1pPr>
            <a:lvl2pPr marL="742950" indent="-285750" eaLnBrk="0" hangingPunct="0">
              <a:defRPr sz="4800">
                <a:solidFill>
                  <a:srgbClr val="0066FF"/>
                </a:solidFill>
                <a:latin typeface="VNI-Times" pitchFamily="2" charset="0"/>
                <a:cs typeface="Arial" charset="0"/>
              </a:defRPr>
            </a:lvl2pPr>
            <a:lvl3pPr marL="1143000" indent="-228600" eaLnBrk="0" hangingPunct="0">
              <a:defRPr sz="4800">
                <a:solidFill>
                  <a:srgbClr val="0066FF"/>
                </a:solidFill>
                <a:latin typeface="VNI-Times" pitchFamily="2" charset="0"/>
                <a:cs typeface="Arial" charset="0"/>
              </a:defRPr>
            </a:lvl3pPr>
            <a:lvl4pPr marL="1600200" indent="-228600" eaLnBrk="0" hangingPunct="0">
              <a:defRPr sz="4800">
                <a:solidFill>
                  <a:srgbClr val="0066FF"/>
                </a:solidFill>
                <a:latin typeface="VNI-Times" pitchFamily="2" charset="0"/>
                <a:cs typeface="Arial" charset="0"/>
              </a:defRPr>
            </a:lvl4pPr>
            <a:lvl5pPr marL="2057400" indent="-228600" eaLnBrk="0" hangingPunct="0">
              <a:defRPr sz="4800">
                <a:solidFill>
                  <a:srgbClr val="0066FF"/>
                </a:solidFill>
                <a:latin typeface="VNI-Times" pitchFamily="2" charset="0"/>
                <a:cs typeface="Arial" charset="0"/>
              </a:defRPr>
            </a:lvl5pPr>
            <a:lvl6pPr marL="2514600" indent="-228600" algn="ctr" eaLnBrk="0" fontAlgn="base" hangingPunct="0">
              <a:spcBef>
                <a:spcPct val="50000"/>
              </a:spcBef>
              <a:spcAft>
                <a:spcPct val="0"/>
              </a:spcAft>
              <a:defRPr sz="4800">
                <a:solidFill>
                  <a:srgbClr val="0066FF"/>
                </a:solidFill>
                <a:latin typeface="VNI-Times" pitchFamily="2" charset="0"/>
                <a:cs typeface="Arial" charset="0"/>
              </a:defRPr>
            </a:lvl6pPr>
            <a:lvl7pPr marL="2971800" indent="-228600" algn="ctr" eaLnBrk="0" fontAlgn="base" hangingPunct="0">
              <a:spcBef>
                <a:spcPct val="50000"/>
              </a:spcBef>
              <a:spcAft>
                <a:spcPct val="0"/>
              </a:spcAft>
              <a:defRPr sz="4800">
                <a:solidFill>
                  <a:srgbClr val="0066FF"/>
                </a:solidFill>
                <a:latin typeface="VNI-Times" pitchFamily="2" charset="0"/>
                <a:cs typeface="Arial" charset="0"/>
              </a:defRPr>
            </a:lvl7pPr>
            <a:lvl8pPr marL="3429000" indent="-228600" algn="ctr" eaLnBrk="0" fontAlgn="base" hangingPunct="0">
              <a:spcBef>
                <a:spcPct val="50000"/>
              </a:spcBef>
              <a:spcAft>
                <a:spcPct val="0"/>
              </a:spcAft>
              <a:defRPr sz="4800">
                <a:solidFill>
                  <a:srgbClr val="0066FF"/>
                </a:solidFill>
                <a:latin typeface="VNI-Times" pitchFamily="2" charset="0"/>
                <a:cs typeface="Arial" charset="0"/>
              </a:defRPr>
            </a:lvl8pPr>
            <a:lvl9pPr marL="3886200" indent="-228600" algn="ctr" eaLnBrk="0" fontAlgn="base" hangingPunct="0">
              <a:spcBef>
                <a:spcPct val="50000"/>
              </a:spcBef>
              <a:spcAft>
                <a:spcPct val="0"/>
              </a:spcAft>
              <a:defRPr sz="4800">
                <a:solidFill>
                  <a:srgbClr val="0066FF"/>
                </a:solidFill>
                <a:latin typeface="VNI-Times" pitchFamily="2" charset="0"/>
                <a:cs typeface="Arial" charset="0"/>
              </a:defRPr>
            </a:lvl9pPr>
          </a:lstStyle>
          <a:p>
            <a:pPr eaLnBrk="1" hangingPunct="1"/>
            <a:r>
              <a:rPr lang="en-US" sz="4000" b="1">
                <a:solidFill>
                  <a:srgbClr val="FF0000"/>
                </a:solidFill>
                <a:latin typeface="Times New Roman" pitchFamily="18" charset="0"/>
                <a:cs typeface="Times New Roman" pitchFamily="18" charset="0"/>
              </a:rPr>
              <a:t>KHỞI ĐỘNG</a:t>
            </a:r>
          </a:p>
        </p:txBody>
      </p:sp>
      <p:pic>
        <p:nvPicPr>
          <p:cNvPr id="3076" name="Picture 5" descr="monarch"/>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191000"/>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monarch"/>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19400"/>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descr="monarch"/>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743200"/>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5" descr="monarch"/>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609600"/>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descr="monarch"/>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9600"/>
            <a:ext cx="106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400550"/>
            <a:ext cx="7924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LopChungTaDoanKetBeat-V.A-4142570.mp3">
            <a:hlinkClick r:id="" action="ppaction://media"/>
          </p:cNvPr>
          <p:cNvPicPr>
            <a:picLocks noChangeAspect="1"/>
          </p:cNvPicPr>
          <p:nvPr>
            <a:audioFile r:link="rId1"/>
            <p:extLst>
              <p:ext uri="{DAA4B4D4-6D71-4841-9C94-3DE7FCFB9230}">
                <p14:media xmlns:p14="http://schemas.microsoft.com/office/powerpoint/2010/main" r:embed="rId2">
                  <p14:trim st="53400"/>
                </p14:media>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0238293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5274" fill="hold"/>
                                        <p:tgtEl>
                                          <p:spTgt spid="2"/>
                                        </p:tgtEl>
                                      </p:cBhvr>
                                    </p:cmd>
                                  </p:childTnLst>
                                </p:cTn>
                              </p:par>
                            </p:childTnLst>
                          </p:cTn>
                        </p:par>
                      </p:childTnLst>
                    </p:cTn>
                  </p:par>
                </p:childTnLst>
              </p:cTn>
              <p:nextCondLst>
                <p:cond evt="onClick" delay="0">
                  <p:tgtEl>
                    <p:spTgt spid="2"/>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2" name="Text Box 18"/>
          <p:cNvSpPr txBox="1">
            <a:spLocks noChangeArrowheads="1"/>
          </p:cNvSpPr>
          <p:nvPr/>
        </p:nvSpPr>
        <p:spPr bwMode="auto">
          <a:xfrm>
            <a:off x="304800" y="1905000"/>
            <a:ext cx="441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smtClean="0">
                <a:solidFill>
                  <a:srgbClr val="3333FF"/>
                </a:solidFill>
                <a:latin typeface="Times New Roman" pitchFamily="18" charset="0"/>
              </a:rPr>
              <a:t>Rút gọn các </a:t>
            </a:r>
            <a:r>
              <a:rPr lang="en-US" sz="3200">
                <a:solidFill>
                  <a:srgbClr val="3333FF"/>
                </a:solidFill>
                <a:latin typeface="Times New Roman" pitchFamily="18" charset="0"/>
              </a:rPr>
              <a:t>phân </a:t>
            </a:r>
            <a:r>
              <a:rPr lang="en-US" sz="3200" smtClean="0">
                <a:solidFill>
                  <a:srgbClr val="3333FF"/>
                </a:solidFill>
                <a:latin typeface="Times New Roman" pitchFamily="18" charset="0"/>
              </a:rPr>
              <a:t>số sau:</a:t>
            </a:r>
            <a:endParaRPr lang="en-US" sz="3600">
              <a:solidFill>
                <a:schemeClr val="tx1"/>
              </a:solidFill>
              <a:latin typeface="Times New Roman" pitchFamily="18" charset="0"/>
            </a:endParaRPr>
          </a:p>
        </p:txBody>
      </p:sp>
      <p:sp>
        <p:nvSpPr>
          <p:cNvPr id="22" name="TextBox 21"/>
          <p:cNvSpPr txBox="1">
            <a:spLocks noChangeArrowheads="1"/>
          </p:cNvSpPr>
          <p:nvPr/>
        </p:nvSpPr>
        <p:spPr bwMode="auto">
          <a:xfrm>
            <a:off x="533400" y="1132582"/>
            <a:ext cx="31694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latin typeface="Times New Roman" pitchFamily="18" charset="0"/>
                <a:cs typeface="Times New Roman" pitchFamily="18" charset="0"/>
              </a:rPr>
              <a:t>Kiểm tra bài cũ</a:t>
            </a:r>
            <a:r>
              <a:rPr lang="en-US" sz="3200" b="1" smtClean="0">
                <a:latin typeface="Times New Roman" pitchFamily="18" charset="0"/>
                <a:cs typeface="Times New Roman" pitchFamily="18" charset="0"/>
              </a:rPr>
              <a:t>:</a:t>
            </a:r>
            <a:endParaRPr lang="en-US" sz="3200" b="1">
              <a:solidFill>
                <a:srgbClr val="FF0000"/>
              </a:solidFill>
              <a:latin typeface="Times New Roman" pitchFamily="18" charset="0"/>
              <a:cs typeface="Times New Roman" pitchFamily="18" charset="0"/>
            </a:endParaRPr>
          </a:p>
          <a:p>
            <a:pPr eaLnBrk="1" hangingPunct="1"/>
            <a:endParaRPr lang="en-US" sz="3200" b="1">
              <a:latin typeface="Times New Roman" pitchFamily="18" charset="0"/>
              <a:cs typeface="Times New Roman" pitchFamily="18" charset="0"/>
            </a:endParaRPr>
          </a:p>
        </p:txBody>
      </p:sp>
      <p:sp>
        <p:nvSpPr>
          <p:cNvPr id="25" name="TextBox 13"/>
          <p:cNvSpPr txBox="1">
            <a:spLocks noChangeArrowheads="1"/>
          </p:cNvSpPr>
          <p:nvPr/>
        </p:nvSpPr>
        <p:spPr bwMode="auto">
          <a:xfrm>
            <a:off x="0" y="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Times New Roman" pitchFamily="18" charset="0"/>
              </a:defRPr>
            </a:lvl1pPr>
            <a:lvl2pPr marL="742950" indent="-285750">
              <a:defRPr sz="4000">
                <a:solidFill>
                  <a:schemeClr val="tx1"/>
                </a:solidFill>
                <a:latin typeface="Times New Roman" pitchFamily="18" charset="0"/>
              </a:defRPr>
            </a:lvl2pPr>
            <a:lvl3pPr marL="1143000" indent="-228600">
              <a:defRPr sz="4000">
                <a:solidFill>
                  <a:schemeClr val="tx1"/>
                </a:solidFill>
                <a:latin typeface="Times New Roman" pitchFamily="18" charset="0"/>
              </a:defRPr>
            </a:lvl3pPr>
            <a:lvl4pPr marL="1600200" indent="-228600">
              <a:defRPr sz="4000">
                <a:solidFill>
                  <a:schemeClr val="tx1"/>
                </a:solidFill>
                <a:latin typeface="Times New Roman" pitchFamily="18" charset="0"/>
              </a:defRPr>
            </a:lvl4pPr>
            <a:lvl5pPr marL="2057400" indent="-22860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ctr" eaLnBrk="1" hangingPunct="1"/>
            <a:r>
              <a:rPr lang="en-US" sz="2800">
                <a:solidFill>
                  <a:srgbClr val="0066FF"/>
                </a:solidFill>
                <a:cs typeface="Times New Roman" pitchFamily="18" charset="0"/>
              </a:rPr>
              <a:t>Thứ </a:t>
            </a:r>
            <a:r>
              <a:rPr lang="en-US" sz="2800" smtClean="0">
                <a:solidFill>
                  <a:srgbClr val="0066FF"/>
                </a:solidFill>
                <a:cs typeface="Times New Roman" pitchFamily="18" charset="0"/>
              </a:rPr>
              <a:t>sáu, </a:t>
            </a:r>
            <a:r>
              <a:rPr lang="en-US" sz="2800">
                <a:solidFill>
                  <a:srgbClr val="0066FF"/>
                </a:solidFill>
                <a:cs typeface="Times New Roman" pitchFamily="18" charset="0"/>
              </a:rPr>
              <a:t>ngày </a:t>
            </a:r>
            <a:r>
              <a:rPr lang="en-US" sz="2800" smtClean="0">
                <a:solidFill>
                  <a:srgbClr val="0066FF"/>
                </a:solidFill>
                <a:cs typeface="Times New Roman" pitchFamily="18" charset="0"/>
              </a:rPr>
              <a:t>15 </a:t>
            </a:r>
            <a:r>
              <a:rPr lang="en-US" sz="2800">
                <a:solidFill>
                  <a:srgbClr val="0066FF"/>
                </a:solidFill>
                <a:cs typeface="Times New Roman" pitchFamily="18" charset="0"/>
              </a:rPr>
              <a:t>tháng 04 năm 2016</a:t>
            </a:r>
          </a:p>
          <a:p>
            <a:pPr algn="ctr" eaLnBrk="1" hangingPunct="1"/>
            <a:r>
              <a:rPr lang="en-US" sz="2800" u="sng" smtClean="0">
                <a:solidFill>
                  <a:srgbClr val="0066FF"/>
                </a:solidFill>
                <a:cs typeface="Times New Roman" pitchFamily="18" charset="0"/>
              </a:rPr>
              <a:t>Toán</a:t>
            </a:r>
            <a:endParaRPr lang="en-US" sz="2800" u="sng">
              <a:solidFill>
                <a:srgbClr val="0066FF"/>
              </a:solidFill>
              <a:cs typeface="Times New Roman"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152400" y="2743200"/>
                <a:ext cx="732893" cy="1014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r>
                            <a:rPr lang="en-US" sz="3200" b="0" i="1" smtClean="0">
                              <a:latin typeface="Cambria Math"/>
                            </a:rPr>
                            <m:t>3</m:t>
                          </m:r>
                        </m:num>
                        <m:den>
                          <m:r>
                            <a:rPr lang="en-US" sz="3200" b="0" i="1" smtClean="0">
                              <a:latin typeface="Cambria Math"/>
                            </a:rPr>
                            <m:t>12</m:t>
                          </m:r>
                        </m:den>
                      </m:f>
                    </m:oMath>
                  </m:oMathPara>
                </a14:m>
                <a:endParaRPr lang="en-US" sz="3200"/>
              </a:p>
            </p:txBody>
          </p:sp>
        </mc:Choice>
        <mc:Fallback xmlns="">
          <p:sp>
            <p:nvSpPr>
              <p:cNvPr id="3" name="TextBox 2"/>
              <p:cNvSpPr txBox="1">
                <a:spLocks noRot="1" noChangeAspect="1" noMove="1" noResize="1" noEditPoints="1" noAdjustHandles="1" noChangeArrowheads="1" noChangeShapeType="1" noTextEdit="1"/>
              </p:cNvSpPr>
              <p:nvPr/>
            </p:nvSpPr>
            <p:spPr>
              <a:xfrm>
                <a:off x="152400" y="2743200"/>
                <a:ext cx="732893" cy="101431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610507" y="2819400"/>
                <a:ext cx="732893" cy="1017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r>
                            <a:rPr lang="en-US" sz="3200" b="0" i="1" smtClean="0">
                              <a:latin typeface="Cambria Math"/>
                            </a:rPr>
                            <m:t>20</m:t>
                          </m:r>
                        </m:num>
                        <m:den>
                          <m:r>
                            <a:rPr lang="en-US" sz="3200" b="0" i="1" smtClean="0">
                              <a:latin typeface="Cambria Math"/>
                            </a:rPr>
                            <m:t>35</m:t>
                          </m:r>
                        </m:den>
                      </m:f>
                    </m:oMath>
                  </m:oMathPara>
                </a14:m>
                <a:endParaRPr lang="en-US" sz="3200"/>
              </a:p>
            </p:txBody>
          </p:sp>
        </mc:Choice>
        <mc:Fallback xmlns="">
          <p:sp>
            <p:nvSpPr>
              <p:cNvPr id="27" name="TextBox 26"/>
              <p:cNvSpPr txBox="1">
                <a:spLocks noRot="1" noChangeAspect="1" noMove="1" noResize="1" noEditPoints="1" noAdjustHandles="1" noChangeArrowheads="1" noChangeShapeType="1" noTextEdit="1"/>
              </p:cNvSpPr>
              <p:nvPr/>
            </p:nvSpPr>
            <p:spPr>
              <a:xfrm>
                <a:off x="3610507" y="2819400"/>
                <a:ext cx="732893" cy="101752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887107" y="2819400"/>
                <a:ext cx="732893" cy="1017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r>
                            <a:rPr lang="en-US" sz="3200" b="0" i="1" smtClean="0">
                              <a:latin typeface="Cambria Math"/>
                            </a:rPr>
                            <m:t>18</m:t>
                          </m:r>
                        </m:num>
                        <m:den>
                          <m:r>
                            <a:rPr lang="en-US" sz="3200" b="0" i="1" smtClean="0">
                              <a:latin typeface="Cambria Math"/>
                            </a:rPr>
                            <m:t>24</m:t>
                          </m:r>
                        </m:den>
                      </m:f>
                    </m:oMath>
                  </m:oMathPara>
                </a14:m>
                <a:endParaRPr lang="en-US" sz="3200"/>
              </a:p>
            </p:txBody>
          </p:sp>
        </mc:Choice>
        <mc:Fallback xmlns="">
          <p:sp>
            <p:nvSpPr>
              <p:cNvPr id="28" name="TextBox 27"/>
              <p:cNvSpPr txBox="1">
                <a:spLocks noRot="1" noChangeAspect="1" noMove="1" noResize="1" noEditPoints="1" noAdjustHandles="1" noChangeArrowheads="1" noChangeShapeType="1" noTextEdit="1"/>
              </p:cNvSpPr>
              <p:nvPr/>
            </p:nvSpPr>
            <p:spPr>
              <a:xfrm>
                <a:off x="6887107" y="2819400"/>
                <a:ext cx="732893" cy="101752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54910" y="2721935"/>
                <a:ext cx="1015214" cy="1014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 </m:t>
                      </m:r>
                      <m:f>
                        <m:fPr>
                          <m:ctrlPr>
                            <a:rPr lang="en-US" sz="3200" i="1" smtClean="0">
                              <a:latin typeface="Cambria Math"/>
                            </a:rPr>
                          </m:ctrlPr>
                        </m:fPr>
                        <m:num>
                          <m:r>
                            <a:rPr lang="en-US" sz="3200" b="0" i="1" smtClean="0">
                              <a:latin typeface="Cambria Math"/>
                            </a:rPr>
                            <m:t>1</m:t>
                          </m:r>
                        </m:num>
                        <m:den>
                          <m:r>
                            <a:rPr lang="en-US" sz="3200" b="0" i="1" smtClean="0">
                              <a:latin typeface="Cambria Math"/>
                            </a:rPr>
                            <m:t>4</m:t>
                          </m:r>
                        </m:den>
                      </m:f>
                    </m:oMath>
                  </m:oMathPara>
                </a14:m>
                <a:endParaRPr lang="en-US" sz="3200"/>
              </a:p>
            </p:txBody>
          </p:sp>
        </mc:Choice>
        <mc:Fallback xmlns="">
          <p:sp>
            <p:nvSpPr>
              <p:cNvPr id="29" name="TextBox 28"/>
              <p:cNvSpPr txBox="1">
                <a:spLocks noRot="1" noChangeAspect="1" noMove="1" noResize="1" noEditPoints="1" noAdjustHandles="1" noChangeArrowheads="1" noChangeShapeType="1" noTextEdit="1"/>
              </p:cNvSpPr>
              <p:nvPr/>
            </p:nvSpPr>
            <p:spPr>
              <a:xfrm>
                <a:off x="754910" y="2721935"/>
                <a:ext cx="1015214" cy="101431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318787" y="2819400"/>
                <a:ext cx="1015213" cy="1013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 </m:t>
                      </m:r>
                      <m:f>
                        <m:fPr>
                          <m:ctrlPr>
                            <a:rPr lang="en-US" sz="3200" i="1" smtClean="0">
                              <a:latin typeface="Cambria Math"/>
                            </a:rPr>
                          </m:ctrlPr>
                        </m:fPr>
                        <m:num>
                          <m:r>
                            <a:rPr lang="en-US" sz="3200" b="0" i="1" smtClean="0">
                              <a:latin typeface="Cambria Math"/>
                            </a:rPr>
                            <m:t>4</m:t>
                          </m:r>
                        </m:num>
                        <m:den>
                          <m:r>
                            <a:rPr lang="en-US" sz="3200" b="0" i="1" smtClean="0">
                              <a:latin typeface="Cambria Math"/>
                            </a:rPr>
                            <m:t>7</m:t>
                          </m:r>
                        </m:den>
                      </m:f>
                    </m:oMath>
                  </m:oMathPara>
                </a14:m>
                <a:endParaRPr lang="en-US" sz="3200"/>
              </a:p>
            </p:txBody>
          </p:sp>
        </mc:Choice>
        <mc:Fallback xmlns="">
          <p:sp>
            <p:nvSpPr>
              <p:cNvPr id="30" name="TextBox 29"/>
              <p:cNvSpPr txBox="1">
                <a:spLocks noRot="1" noChangeAspect="1" noMove="1" noResize="1" noEditPoints="1" noAdjustHandles="1" noChangeArrowheads="1" noChangeShapeType="1" noTextEdit="1"/>
              </p:cNvSpPr>
              <p:nvPr/>
            </p:nvSpPr>
            <p:spPr>
              <a:xfrm>
                <a:off x="4318787" y="2819400"/>
                <a:ext cx="1015213" cy="10139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485517" y="2847412"/>
                <a:ext cx="1015213" cy="1014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 </m:t>
                      </m:r>
                      <m:f>
                        <m:fPr>
                          <m:ctrlPr>
                            <a:rPr lang="en-US" sz="3200" i="1" smtClean="0">
                              <a:latin typeface="Cambria Math"/>
                            </a:rPr>
                          </m:ctrlPr>
                        </m:fPr>
                        <m:num>
                          <m:r>
                            <a:rPr lang="en-US" sz="3200" b="0" i="1" smtClean="0">
                              <a:latin typeface="Cambria Math"/>
                            </a:rPr>
                            <m:t>3</m:t>
                          </m:r>
                        </m:num>
                        <m:den>
                          <m:r>
                            <a:rPr lang="en-US" sz="3200" b="0" i="1" smtClean="0">
                              <a:latin typeface="Cambria Math"/>
                            </a:rPr>
                            <m:t>4</m:t>
                          </m:r>
                        </m:den>
                      </m:f>
                    </m:oMath>
                  </m:oMathPara>
                </a14:m>
                <a:endParaRPr lang="en-US" sz="3200"/>
              </a:p>
            </p:txBody>
          </p:sp>
        </mc:Choice>
        <mc:Fallback xmlns="">
          <p:sp>
            <p:nvSpPr>
              <p:cNvPr id="31" name="TextBox 30"/>
              <p:cNvSpPr txBox="1">
                <a:spLocks noRot="1" noChangeAspect="1" noMove="1" noResize="1" noEditPoints="1" noAdjustHandles="1" noChangeArrowheads="1" noChangeShapeType="1" noTextEdit="1"/>
              </p:cNvSpPr>
              <p:nvPr/>
            </p:nvSpPr>
            <p:spPr>
              <a:xfrm>
                <a:off x="7485517" y="2847412"/>
                <a:ext cx="1015213" cy="1014317"/>
              </a:xfrm>
              <a:prstGeom prst="rect">
                <a:avLst/>
              </a:prstGeom>
              <a:blipFill rotWithShape="1">
                <a:blip r:embed="rId7"/>
                <a:stretch>
                  <a:fillRect/>
                </a:stretch>
              </a:blipFill>
            </p:spPr>
            <p:txBody>
              <a:bodyPr/>
              <a:lstStyle/>
              <a:p>
                <a:r>
                  <a:rPr lang="en-US">
                    <a:noFill/>
                  </a:rPr>
                  <a:t> </a:t>
                </a:r>
              </a:p>
            </p:txBody>
          </p:sp>
        </mc:Fallback>
      </mc:AlternateContent>
      <p:sp>
        <p:nvSpPr>
          <p:cNvPr id="4" name="TextBox 3"/>
          <p:cNvSpPr txBox="1"/>
          <p:nvPr/>
        </p:nvSpPr>
        <p:spPr>
          <a:xfrm>
            <a:off x="3206720" y="3048000"/>
            <a:ext cx="298480" cy="584775"/>
          </a:xfrm>
          <a:prstGeom prst="rect">
            <a:avLst/>
          </a:prstGeom>
          <a:noFill/>
        </p:spPr>
        <p:txBody>
          <a:bodyPr wrap="none" rtlCol="0">
            <a:spAutoFit/>
          </a:bodyPr>
          <a:lstStyle/>
          <a:p>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33" name="TextBox 32"/>
          <p:cNvSpPr txBox="1"/>
          <p:nvPr/>
        </p:nvSpPr>
        <p:spPr>
          <a:xfrm>
            <a:off x="6559520" y="3048000"/>
            <a:ext cx="298480" cy="584775"/>
          </a:xfrm>
          <a:prstGeom prst="rect">
            <a:avLst/>
          </a:prstGeom>
          <a:noFill/>
        </p:spPr>
        <p:txBody>
          <a:bodyPr wrap="none" rtlCol="0">
            <a:spAutoFit/>
          </a:bodyPr>
          <a:lstStyle/>
          <a:p>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8496793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162"/>
                                        </p:tgtEl>
                                        <p:attrNameLst>
                                          <p:attrName>style.visibility</p:attrName>
                                        </p:attrNameLst>
                                      </p:cBhvr>
                                      <p:to>
                                        <p:strVal val="visible"/>
                                      </p:to>
                                    </p:set>
                                    <p:animEffect transition="in" filter="fade">
                                      <p:cBhvr>
                                        <p:cTn id="12" dur="1000"/>
                                        <p:tgtEl>
                                          <p:spTgt spid="6162"/>
                                        </p:tgtEl>
                                      </p:cBhvr>
                                    </p:animEffect>
                                    <p:anim calcmode="lin" valueType="num">
                                      <p:cBhvr>
                                        <p:cTn id="13" dur="1000" fill="hold"/>
                                        <p:tgtEl>
                                          <p:spTgt spid="6162"/>
                                        </p:tgtEl>
                                        <p:attrNameLst>
                                          <p:attrName>ppt_x</p:attrName>
                                        </p:attrNameLst>
                                      </p:cBhvr>
                                      <p:tavLst>
                                        <p:tav tm="0">
                                          <p:val>
                                            <p:strVal val="#ppt_x"/>
                                          </p:val>
                                        </p:tav>
                                        <p:tav tm="100000">
                                          <p:val>
                                            <p:strVal val="#ppt_x"/>
                                          </p:val>
                                        </p:tav>
                                      </p:tavLst>
                                    </p:anim>
                                    <p:anim calcmode="lin" valueType="num">
                                      <p:cBhvr>
                                        <p:cTn id="14" dur="900" decel="100000" fill="hold"/>
                                        <p:tgtEl>
                                          <p:spTgt spid="616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162"/>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randombar(horizontal)">
                                      <p:cBhvr>
                                        <p:cTn id="43" dur="500"/>
                                        <p:tgtEl>
                                          <p:spTgt spid="3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p:bldP spid="22" grpId="0"/>
      <p:bldP spid="3" grpId="0"/>
      <p:bldP spid="27" grpId="0"/>
      <p:bldP spid="28" grpId="0"/>
      <p:bldP spid="29" grpId="0"/>
      <p:bldP spid="30" grpId="0"/>
      <p:bldP spid="31" grpId="0"/>
      <p:bldP spid="4"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91" name="Object 75"/>
          <p:cNvGraphicFramePr>
            <a:graphicFrameLocks noGrp="1" noChangeAspect="1"/>
          </p:cNvGraphicFramePr>
          <p:nvPr>
            <p:ph sz="quarter" idx="3"/>
            <p:extLst>
              <p:ext uri="{D42A27DB-BD31-4B8C-83A1-F6EECF244321}">
                <p14:modId xmlns:p14="http://schemas.microsoft.com/office/powerpoint/2010/main" val="4003753691"/>
              </p:ext>
            </p:extLst>
          </p:nvPr>
        </p:nvGraphicFramePr>
        <p:xfrm>
          <a:off x="2286000" y="4068430"/>
          <a:ext cx="504825" cy="1155700"/>
        </p:xfrm>
        <a:graphic>
          <a:graphicData uri="http://schemas.openxmlformats.org/presentationml/2006/ole">
            <mc:AlternateContent xmlns:mc="http://schemas.openxmlformats.org/markup-compatibility/2006">
              <mc:Choice xmlns:v="urn:schemas-microsoft-com:vml" Requires="v">
                <p:oleObj spid="_x0000_s11338" name="Equation" r:id="rId4" imgW="152280" imgH="393480" progId="Equation.3">
                  <p:embed/>
                </p:oleObj>
              </mc:Choice>
              <mc:Fallback>
                <p:oleObj name="Equation" r:id="rId4" imgW="1522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068430"/>
                        <a:ext cx="504825" cy="1155700"/>
                      </a:xfrm>
                      <a:prstGeom prst="rect">
                        <a:avLst/>
                      </a:prstGeom>
                      <a:noFill/>
                      <a:ln>
                        <a:noFill/>
                      </a:ln>
                      <a:effectLst/>
                    </p:spPr>
                  </p:pic>
                </p:oleObj>
              </mc:Fallback>
            </mc:AlternateContent>
          </a:graphicData>
        </a:graphic>
      </p:graphicFrame>
      <p:graphicFrame>
        <p:nvGraphicFramePr>
          <p:cNvPr id="60494" name="Object 78"/>
          <p:cNvGraphicFramePr>
            <a:graphicFrameLocks noGrp="1" noChangeAspect="1"/>
          </p:cNvGraphicFramePr>
          <p:nvPr>
            <p:ph sz="quarter" idx="4"/>
          </p:nvPr>
        </p:nvGraphicFramePr>
        <p:xfrm>
          <a:off x="6248400" y="2209800"/>
          <a:ext cx="469900" cy="1219200"/>
        </p:xfrm>
        <a:graphic>
          <a:graphicData uri="http://schemas.openxmlformats.org/presentationml/2006/ole">
            <mc:AlternateContent xmlns:mc="http://schemas.openxmlformats.org/markup-compatibility/2006">
              <mc:Choice xmlns:v="urn:schemas-microsoft-com:vml" Requires="v">
                <p:oleObj spid="_x0000_s11339" name="Equation" r:id="rId6" imgW="152280" imgH="393480" progId="Equation.3">
                  <p:embed/>
                </p:oleObj>
              </mc:Choice>
              <mc:Fallback>
                <p:oleObj name="Equation" r:id="rId6" imgW="1522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209800"/>
                        <a:ext cx="4699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97" name="Object 81"/>
          <p:cNvGraphicFramePr>
            <a:graphicFrameLocks noChangeAspect="1"/>
          </p:cNvGraphicFramePr>
          <p:nvPr>
            <p:extLst>
              <p:ext uri="{D42A27DB-BD31-4B8C-83A1-F6EECF244321}">
                <p14:modId xmlns:p14="http://schemas.microsoft.com/office/powerpoint/2010/main" val="2792827927"/>
              </p:ext>
            </p:extLst>
          </p:nvPr>
        </p:nvGraphicFramePr>
        <p:xfrm>
          <a:off x="6481762" y="3962400"/>
          <a:ext cx="452438" cy="1219200"/>
        </p:xfrm>
        <a:graphic>
          <a:graphicData uri="http://schemas.openxmlformats.org/presentationml/2006/ole">
            <mc:AlternateContent xmlns:mc="http://schemas.openxmlformats.org/markup-compatibility/2006">
              <mc:Choice xmlns:v="urn:schemas-microsoft-com:vml" Requires="v">
                <p:oleObj spid="_x0000_s11340" name="Equation" r:id="rId8" imgW="152280" imgH="393480" progId="Equation.3">
                  <p:embed/>
                </p:oleObj>
              </mc:Choice>
              <mc:Fallback>
                <p:oleObj name="Equation" r:id="rId8" imgW="15228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1762" y="3962400"/>
                        <a:ext cx="452438"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98" name="Object 82"/>
          <p:cNvGraphicFramePr>
            <a:graphicFrameLocks noChangeAspect="1"/>
          </p:cNvGraphicFramePr>
          <p:nvPr/>
        </p:nvGraphicFramePr>
        <p:xfrm>
          <a:off x="2209800" y="2209800"/>
          <a:ext cx="471488" cy="1219200"/>
        </p:xfrm>
        <a:graphic>
          <a:graphicData uri="http://schemas.openxmlformats.org/presentationml/2006/ole">
            <mc:AlternateContent xmlns:mc="http://schemas.openxmlformats.org/markup-compatibility/2006">
              <mc:Choice xmlns:v="urn:schemas-microsoft-com:vml" Requires="v">
                <p:oleObj spid="_x0000_s11341" name="Equation" r:id="rId10" imgW="152280" imgH="393480" progId="Equation.3">
                  <p:embed/>
                </p:oleObj>
              </mc:Choice>
              <mc:Fallback>
                <p:oleObj name="Equation" r:id="rId10" imgW="1522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209800"/>
                        <a:ext cx="471488"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515" name="Object 99"/>
          <p:cNvGraphicFramePr>
            <a:graphicFrameLocks noChangeAspect="1"/>
          </p:cNvGraphicFramePr>
          <p:nvPr>
            <p:extLst>
              <p:ext uri="{D42A27DB-BD31-4B8C-83A1-F6EECF244321}">
                <p14:modId xmlns:p14="http://schemas.microsoft.com/office/powerpoint/2010/main" val="1953189186"/>
              </p:ext>
            </p:extLst>
          </p:nvPr>
        </p:nvGraphicFramePr>
        <p:xfrm>
          <a:off x="4813300" y="3962400"/>
          <a:ext cx="1435100" cy="1222744"/>
        </p:xfrm>
        <a:graphic>
          <a:graphicData uri="http://schemas.openxmlformats.org/presentationml/2006/ole">
            <mc:AlternateContent xmlns:mc="http://schemas.openxmlformats.org/markup-compatibility/2006">
              <mc:Choice xmlns:v="urn:schemas-microsoft-com:vml" Requires="v">
                <p:oleObj spid="_x0000_s11342" name="Equation" r:id="rId11" imgW="520560" imgH="393480" progId="Equation.3">
                  <p:embed/>
                </p:oleObj>
              </mc:Choice>
              <mc:Fallback>
                <p:oleObj name="Equation" r:id="rId11" imgW="52056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3300" y="3962400"/>
                        <a:ext cx="1435100" cy="1222744"/>
                      </a:xfrm>
                      <a:prstGeom prst="rect">
                        <a:avLst/>
                      </a:prstGeom>
                      <a:noFill/>
                      <a:ln>
                        <a:noFill/>
                      </a:ln>
                      <a:effectLst/>
                    </p:spPr>
                  </p:pic>
                </p:oleObj>
              </mc:Fallback>
            </mc:AlternateContent>
          </a:graphicData>
        </a:graphic>
      </p:graphicFrame>
      <p:graphicFrame>
        <p:nvGraphicFramePr>
          <p:cNvPr id="60516" name="Object 100"/>
          <p:cNvGraphicFramePr>
            <a:graphicFrameLocks noChangeAspect="1"/>
          </p:cNvGraphicFramePr>
          <p:nvPr/>
        </p:nvGraphicFramePr>
        <p:xfrm>
          <a:off x="4724400" y="2209800"/>
          <a:ext cx="1447800" cy="1143000"/>
        </p:xfrm>
        <a:graphic>
          <a:graphicData uri="http://schemas.openxmlformats.org/presentationml/2006/ole">
            <mc:AlternateContent xmlns:mc="http://schemas.openxmlformats.org/markup-compatibility/2006">
              <mc:Choice xmlns:v="urn:schemas-microsoft-com:vml" Requires="v">
                <p:oleObj spid="_x0000_s11343" name="Equation" r:id="rId13" imgW="520560" imgH="393480" progId="Equation.3">
                  <p:embed/>
                </p:oleObj>
              </mc:Choice>
              <mc:Fallback>
                <p:oleObj name="Equation" r:id="rId13" imgW="52056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4400" y="2209800"/>
                        <a:ext cx="1447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517" name="Object 101"/>
          <p:cNvGraphicFramePr>
            <a:graphicFrameLocks noChangeAspect="1"/>
          </p:cNvGraphicFramePr>
          <p:nvPr/>
        </p:nvGraphicFramePr>
        <p:xfrm>
          <a:off x="914400" y="2230438"/>
          <a:ext cx="1295400" cy="1198562"/>
        </p:xfrm>
        <a:graphic>
          <a:graphicData uri="http://schemas.openxmlformats.org/presentationml/2006/ole">
            <mc:AlternateContent xmlns:mc="http://schemas.openxmlformats.org/markup-compatibility/2006">
              <mc:Choice xmlns:v="urn:schemas-microsoft-com:vml" Requires="v">
                <p:oleObj spid="_x0000_s11344" name="Equation" r:id="rId15" imgW="520560" imgH="393480" progId="Equation.3">
                  <p:embed/>
                </p:oleObj>
              </mc:Choice>
              <mc:Fallback>
                <p:oleObj name="Equation" r:id="rId15" imgW="52056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400" y="2230438"/>
                        <a:ext cx="1295400" cy="119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518" name="Object 102"/>
          <p:cNvGraphicFramePr>
            <a:graphicFrameLocks noChangeAspect="1"/>
          </p:cNvGraphicFramePr>
          <p:nvPr>
            <p:extLst>
              <p:ext uri="{D42A27DB-BD31-4B8C-83A1-F6EECF244321}">
                <p14:modId xmlns:p14="http://schemas.microsoft.com/office/powerpoint/2010/main" val="1432151531"/>
              </p:ext>
            </p:extLst>
          </p:nvPr>
        </p:nvGraphicFramePr>
        <p:xfrm>
          <a:off x="914400" y="4046537"/>
          <a:ext cx="1295400" cy="1211263"/>
        </p:xfrm>
        <a:graphic>
          <a:graphicData uri="http://schemas.openxmlformats.org/presentationml/2006/ole">
            <mc:AlternateContent xmlns:mc="http://schemas.openxmlformats.org/markup-compatibility/2006">
              <mc:Choice xmlns:v="urn:schemas-microsoft-com:vml" Requires="v">
                <p:oleObj spid="_x0000_s11345" name="Equation" r:id="rId17" imgW="520560" imgH="393480" progId="Equation.3">
                  <p:embed/>
                </p:oleObj>
              </mc:Choice>
              <mc:Fallback>
                <p:oleObj name="Equation" r:id="rId17" imgW="52056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4400" y="4046537"/>
                        <a:ext cx="1295400" cy="1211263"/>
                      </a:xfrm>
                      <a:prstGeom prst="rect">
                        <a:avLst/>
                      </a:prstGeom>
                      <a:noFill/>
                      <a:ln>
                        <a:noFill/>
                      </a:ln>
                      <a:effectLst/>
                    </p:spPr>
                  </p:pic>
                </p:oleObj>
              </mc:Fallback>
            </mc:AlternateContent>
          </a:graphicData>
        </a:graphic>
      </p:graphicFrame>
      <p:sp>
        <p:nvSpPr>
          <p:cNvPr id="60523" name="Line 107"/>
          <p:cNvSpPr>
            <a:spLocks noChangeShapeType="1"/>
          </p:cNvSpPr>
          <p:nvPr/>
        </p:nvSpPr>
        <p:spPr bwMode="auto">
          <a:xfrm>
            <a:off x="2895600" y="2831812"/>
            <a:ext cx="1676400" cy="17437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524" name="Line 108"/>
          <p:cNvSpPr>
            <a:spLocks noChangeShapeType="1"/>
          </p:cNvSpPr>
          <p:nvPr/>
        </p:nvSpPr>
        <p:spPr bwMode="auto">
          <a:xfrm>
            <a:off x="2895600" y="28194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526" name="Line 110"/>
          <p:cNvSpPr>
            <a:spLocks noChangeShapeType="1"/>
          </p:cNvSpPr>
          <p:nvPr/>
        </p:nvSpPr>
        <p:spPr bwMode="auto">
          <a:xfrm>
            <a:off x="2057400" y="2962940"/>
            <a:ext cx="0" cy="14566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Box 13"/>
          <p:cNvSpPr txBox="1">
            <a:spLocks noChangeArrowheads="1"/>
          </p:cNvSpPr>
          <p:nvPr/>
        </p:nvSpPr>
        <p:spPr bwMode="auto">
          <a:xfrm>
            <a:off x="0" y="0"/>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Times New Roman" pitchFamily="18" charset="0"/>
              </a:defRPr>
            </a:lvl1pPr>
            <a:lvl2pPr marL="742950" indent="-285750">
              <a:defRPr sz="4000">
                <a:solidFill>
                  <a:schemeClr val="tx1"/>
                </a:solidFill>
                <a:latin typeface="Times New Roman" pitchFamily="18" charset="0"/>
              </a:defRPr>
            </a:lvl2pPr>
            <a:lvl3pPr marL="1143000" indent="-228600">
              <a:defRPr sz="4000">
                <a:solidFill>
                  <a:schemeClr val="tx1"/>
                </a:solidFill>
                <a:latin typeface="Times New Roman" pitchFamily="18" charset="0"/>
              </a:defRPr>
            </a:lvl3pPr>
            <a:lvl4pPr marL="1600200" indent="-228600">
              <a:defRPr sz="4000">
                <a:solidFill>
                  <a:schemeClr val="tx1"/>
                </a:solidFill>
                <a:latin typeface="Times New Roman" pitchFamily="18" charset="0"/>
              </a:defRPr>
            </a:lvl4pPr>
            <a:lvl5pPr marL="2057400" indent="-22860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ctr" eaLnBrk="1" hangingPunct="1"/>
            <a:r>
              <a:rPr lang="en-US" sz="2800">
                <a:solidFill>
                  <a:srgbClr val="0066FF"/>
                </a:solidFill>
                <a:cs typeface="Times New Roman" pitchFamily="18" charset="0"/>
              </a:rPr>
              <a:t>Thứ </a:t>
            </a:r>
            <a:r>
              <a:rPr lang="en-US" sz="2800" smtClean="0">
                <a:solidFill>
                  <a:srgbClr val="0066FF"/>
                </a:solidFill>
                <a:cs typeface="Times New Roman" pitchFamily="18" charset="0"/>
              </a:rPr>
              <a:t>sáu, </a:t>
            </a:r>
            <a:r>
              <a:rPr lang="en-US" sz="2800">
                <a:solidFill>
                  <a:srgbClr val="0066FF"/>
                </a:solidFill>
                <a:cs typeface="Times New Roman" pitchFamily="18" charset="0"/>
              </a:rPr>
              <a:t>ngày </a:t>
            </a:r>
            <a:r>
              <a:rPr lang="en-US" sz="2800" smtClean="0">
                <a:solidFill>
                  <a:srgbClr val="0066FF"/>
                </a:solidFill>
                <a:cs typeface="Times New Roman" pitchFamily="18" charset="0"/>
              </a:rPr>
              <a:t>15 </a:t>
            </a:r>
            <a:r>
              <a:rPr lang="en-US" sz="2800">
                <a:solidFill>
                  <a:srgbClr val="0066FF"/>
                </a:solidFill>
                <a:cs typeface="Times New Roman" pitchFamily="18" charset="0"/>
              </a:rPr>
              <a:t>tháng 04 năm 2016</a:t>
            </a:r>
          </a:p>
          <a:p>
            <a:pPr algn="ctr" eaLnBrk="1" hangingPunct="1"/>
            <a:r>
              <a:rPr lang="en-US" sz="2800" u="sng" smtClean="0">
                <a:solidFill>
                  <a:srgbClr val="0066FF"/>
                </a:solidFill>
                <a:cs typeface="Times New Roman" pitchFamily="18" charset="0"/>
              </a:rPr>
              <a:t>Toán</a:t>
            </a:r>
            <a:endParaRPr lang="en-US" sz="2800" u="sng">
              <a:solidFill>
                <a:srgbClr val="0066FF"/>
              </a:solidFill>
              <a:cs typeface="Times New Roman" pitchFamily="18" charset="0"/>
            </a:endParaRPr>
          </a:p>
          <a:p>
            <a:pPr algn="ctr" eaLnBrk="1" hangingPunct="1"/>
            <a:r>
              <a:rPr lang="en-US" sz="3600" smtClean="0">
                <a:solidFill>
                  <a:srgbClr val="FF0000"/>
                </a:solidFill>
                <a:cs typeface="Times New Roman" pitchFamily="18" charset="0"/>
              </a:rPr>
              <a:t>ÔN TẬP VỀ CÁC PHÉP TÍNH VỚI PHÂN SỐ</a:t>
            </a:r>
            <a:endParaRPr lang="en-US" sz="3600">
              <a:solidFill>
                <a:srgbClr val="FF0000"/>
              </a:solidFill>
              <a:cs typeface="Times New Roman" pitchFamily="18" charset="0"/>
            </a:endParaRPr>
          </a:p>
        </p:txBody>
      </p:sp>
      <p:sp>
        <p:nvSpPr>
          <p:cNvPr id="35" name="TextBox 34"/>
          <p:cNvSpPr txBox="1"/>
          <p:nvPr/>
        </p:nvSpPr>
        <p:spPr>
          <a:xfrm>
            <a:off x="228600" y="2539425"/>
            <a:ext cx="503664" cy="584775"/>
          </a:xfrm>
          <a:prstGeom prst="rect">
            <a:avLst/>
          </a:prstGeom>
          <a:noFill/>
        </p:spPr>
        <p:txBody>
          <a:bodyPr wrap="none" rtlCol="0">
            <a:spAutoFit/>
          </a:bodyPr>
          <a:lstStyle/>
          <a:p>
            <a:r>
              <a:rPr lang="en-US" sz="3200" smtClean="0">
                <a:latin typeface="Times New Roman" pitchFamily="18" charset="0"/>
                <a:cs typeface="Times New Roman" pitchFamily="18" charset="0"/>
              </a:rPr>
              <a:t>a)</a:t>
            </a:r>
            <a:endParaRPr lang="en-US" sz="3200">
              <a:latin typeface="Times New Roman" pitchFamily="18" charset="0"/>
              <a:cs typeface="Times New Roman" pitchFamily="18" charset="0"/>
            </a:endParaRPr>
          </a:p>
        </p:txBody>
      </p:sp>
      <p:sp>
        <p:nvSpPr>
          <p:cNvPr id="36" name="Rectangle 41"/>
          <p:cNvSpPr>
            <a:spLocks noChangeArrowheads="1"/>
          </p:cNvSpPr>
          <p:nvPr/>
        </p:nvSpPr>
        <p:spPr bwMode="auto">
          <a:xfrm>
            <a:off x="76200" y="1676400"/>
            <a:ext cx="81534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b="1">
                <a:solidFill>
                  <a:srgbClr val="000000"/>
                </a:solidFill>
                <a:latin typeface="Times New Roman" pitchFamily="18" charset="0"/>
                <a:cs typeface="Times New Roman" pitchFamily="18" charset="0"/>
              </a:rPr>
              <a:t>Bài </a:t>
            </a:r>
            <a:r>
              <a:rPr lang="en-US" sz="3200" b="1" smtClean="0">
                <a:solidFill>
                  <a:srgbClr val="000000"/>
                </a:solidFill>
                <a:latin typeface="Times New Roman" pitchFamily="18" charset="0"/>
                <a:cs typeface="Times New Roman" pitchFamily="18" charset="0"/>
              </a:rPr>
              <a:t>1</a:t>
            </a:r>
            <a:r>
              <a:rPr lang="en-US" sz="3200" smtClean="0">
                <a:solidFill>
                  <a:srgbClr val="000000"/>
                </a:solidFill>
                <a:latin typeface="Times New Roman" pitchFamily="18" charset="0"/>
                <a:cs typeface="Times New Roman" pitchFamily="18" charset="0"/>
              </a:rPr>
              <a:t>. Tính :</a:t>
            </a:r>
            <a:endParaRPr lang="en-US" sz="32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650295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animEffect transition="in" filter="wipe(down)">
                                      <p:cBhvr>
                                        <p:cTn id="7" dur="580">
                                          <p:stCondLst>
                                            <p:cond delay="0"/>
                                          </p:stCondLst>
                                        </p:cTn>
                                        <p:tgtEl>
                                          <p:spTgt spid="34">
                                            <p:txEl>
                                              <p:pRg st="2" end="2"/>
                                            </p:txEl>
                                          </p:spTgt>
                                        </p:tgtEl>
                                      </p:cBhvr>
                                    </p:animEffect>
                                    <p:anim calcmode="lin" valueType="num">
                                      <p:cBhvr>
                                        <p:cTn id="8" dur="1822" tmFilter="0,0; 0.14,0.36; 0.43,0.73; 0.71,0.91; 1.0,1.0">
                                          <p:stCondLst>
                                            <p:cond delay="0"/>
                                          </p:stCondLst>
                                        </p:cTn>
                                        <p:tgtEl>
                                          <p:spTgt spid="34">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4">
                                            <p:txEl>
                                              <p:pRg st="2" end="2"/>
                                            </p:txEl>
                                          </p:spTgt>
                                        </p:tgtEl>
                                      </p:cBhvr>
                                      <p:to x="100000" y="60000"/>
                                    </p:animScale>
                                    <p:animScale>
                                      <p:cBhvr>
                                        <p:cTn id="14" dur="166" decel="50000">
                                          <p:stCondLst>
                                            <p:cond delay="676"/>
                                          </p:stCondLst>
                                        </p:cTn>
                                        <p:tgtEl>
                                          <p:spTgt spid="34">
                                            <p:txEl>
                                              <p:pRg st="2" end="2"/>
                                            </p:txEl>
                                          </p:spTgt>
                                        </p:tgtEl>
                                      </p:cBhvr>
                                      <p:to x="100000" y="100000"/>
                                    </p:animScale>
                                    <p:animScale>
                                      <p:cBhvr>
                                        <p:cTn id="15" dur="26">
                                          <p:stCondLst>
                                            <p:cond delay="1312"/>
                                          </p:stCondLst>
                                        </p:cTn>
                                        <p:tgtEl>
                                          <p:spTgt spid="34">
                                            <p:txEl>
                                              <p:pRg st="2" end="2"/>
                                            </p:txEl>
                                          </p:spTgt>
                                        </p:tgtEl>
                                      </p:cBhvr>
                                      <p:to x="100000" y="80000"/>
                                    </p:animScale>
                                    <p:animScale>
                                      <p:cBhvr>
                                        <p:cTn id="16" dur="166" decel="50000">
                                          <p:stCondLst>
                                            <p:cond delay="1338"/>
                                          </p:stCondLst>
                                        </p:cTn>
                                        <p:tgtEl>
                                          <p:spTgt spid="34">
                                            <p:txEl>
                                              <p:pRg st="2" end="2"/>
                                            </p:txEl>
                                          </p:spTgt>
                                        </p:tgtEl>
                                      </p:cBhvr>
                                      <p:to x="100000" y="100000"/>
                                    </p:animScale>
                                    <p:animScale>
                                      <p:cBhvr>
                                        <p:cTn id="17" dur="26">
                                          <p:stCondLst>
                                            <p:cond delay="1642"/>
                                          </p:stCondLst>
                                        </p:cTn>
                                        <p:tgtEl>
                                          <p:spTgt spid="34">
                                            <p:txEl>
                                              <p:pRg st="2" end="2"/>
                                            </p:txEl>
                                          </p:spTgt>
                                        </p:tgtEl>
                                      </p:cBhvr>
                                      <p:to x="100000" y="90000"/>
                                    </p:animScale>
                                    <p:animScale>
                                      <p:cBhvr>
                                        <p:cTn id="18" dur="166" decel="50000">
                                          <p:stCondLst>
                                            <p:cond delay="1668"/>
                                          </p:stCondLst>
                                        </p:cTn>
                                        <p:tgtEl>
                                          <p:spTgt spid="34">
                                            <p:txEl>
                                              <p:pRg st="2" end="2"/>
                                            </p:txEl>
                                          </p:spTgt>
                                        </p:tgtEl>
                                      </p:cBhvr>
                                      <p:to x="100000" y="100000"/>
                                    </p:animScale>
                                    <p:animScale>
                                      <p:cBhvr>
                                        <p:cTn id="19" dur="26">
                                          <p:stCondLst>
                                            <p:cond delay="1808"/>
                                          </p:stCondLst>
                                        </p:cTn>
                                        <p:tgtEl>
                                          <p:spTgt spid="34">
                                            <p:txEl>
                                              <p:pRg st="2" end="2"/>
                                            </p:txEl>
                                          </p:spTgt>
                                        </p:tgtEl>
                                      </p:cBhvr>
                                      <p:to x="100000" y="95000"/>
                                    </p:animScale>
                                    <p:animScale>
                                      <p:cBhvr>
                                        <p:cTn id="20" dur="166" decel="50000">
                                          <p:stCondLst>
                                            <p:cond delay="1834"/>
                                          </p:stCondLst>
                                        </p:cTn>
                                        <p:tgtEl>
                                          <p:spTgt spid="34">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randombar(horizontal)">
                                      <p:cBhvr>
                                        <p:cTn id="28" dur="500"/>
                                        <p:tgtEl>
                                          <p:spTgt spid="35"/>
                                        </p:tgtEl>
                                      </p:cBhvr>
                                    </p:animEffect>
                                  </p:childTnLst>
                                </p:cTn>
                              </p:par>
                              <p:par>
                                <p:cTn id="29" presetID="14" presetClass="entr" presetSubtype="10" fill="hold" nodeType="withEffect">
                                  <p:stCondLst>
                                    <p:cond delay="0"/>
                                  </p:stCondLst>
                                  <p:childTnLst>
                                    <p:set>
                                      <p:cBhvr>
                                        <p:cTn id="30" dur="1" fill="hold">
                                          <p:stCondLst>
                                            <p:cond delay="0"/>
                                          </p:stCondLst>
                                        </p:cTn>
                                        <p:tgtEl>
                                          <p:spTgt spid="60517"/>
                                        </p:tgtEl>
                                        <p:attrNameLst>
                                          <p:attrName>style.visibility</p:attrName>
                                        </p:attrNameLst>
                                      </p:cBhvr>
                                      <p:to>
                                        <p:strVal val="visible"/>
                                      </p:to>
                                    </p:set>
                                    <p:animEffect transition="in" filter="randombar(horizontal)">
                                      <p:cBhvr>
                                        <p:cTn id="31" dur="500"/>
                                        <p:tgtEl>
                                          <p:spTgt spid="60517"/>
                                        </p:tgtEl>
                                      </p:cBhvr>
                                    </p:animEffect>
                                  </p:childTnLst>
                                </p:cTn>
                              </p:par>
                              <p:par>
                                <p:cTn id="32" presetID="14" presetClass="entr" presetSubtype="10" fill="hold" nodeType="withEffect">
                                  <p:stCondLst>
                                    <p:cond delay="0"/>
                                  </p:stCondLst>
                                  <p:childTnLst>
                                    <p:set>
                                      <p:cBhvr>
                                        <p:cTn id="33" dur="1" fill="hold">
                                          <p:stCondLst>
                                            <p:cond delay="0"/>
                                          </p:stCondLst>
                                        </p:cTn>
                                        <p:tgtEl>
                                          <p:spTgt spid="60518"/>
                                        </p:tgtEl>
                                        <p:attrNameLst>
                                          <p:attrName>style.visibility</p:attrName>
                                        </p:attrNameLst>
                                      </p:cBhvr>
                                      <p:to>
                                        <p:strVal val="visible"/>
                                      </p:to>
                                    </p:set>
                                    <p:animEffect transition="in" filter="randombar(horizontal)">
                                      <p:cBhvr>
                                        <p:cTn id="34" dur="500"/>
                                        <p:tgtEl>
                                          <p:spTgt spid="60518"/>
                                        </p:tgtEl>
                                      </p:cBhvr>
                                    </p:animEffect>
                                  </p:childTnLst>
                                </p:cTn>
                              </p:par>
                              <p:par>
                                <p:cTn id="35" presetID="14" presetClass="entr" presetSubtype="10" fill="hold" nodeType="withEffect">
                                  <p:stCondLst>
                                    <p:cond delay="0"/>
                                  </p:stCondLst>
                                  <p:childTnLst>
                                    <p:set>
                                      <p:cBhvr>
                                        <p:cTn id="36" dur="1" fill="hold">
                                          <p:stCondLst>
                                            <p:cond delay="0"/>
                                          </p:stCondLst>
                                        </p:cTn>
                                        <p:tgtEl>
                                          <p:spTgt spid="60516"/>
                                        </p:tgtEl>
                                        <p:attrNameLst>
                                          <p:attrName>style.visibility</p:attrName>
                                        </p:attrNameLst>
                                      </p:cBhvr>
                                      <p:to>
                                        <p:strVal val="visible"/>
                                      </p:to>
                                    </p:set>
                                    <p:animEffect transition="in" filter="randombar(horizontal)">
                                      <p:cBhvr>
                                        <p:cTn id="37" dur="500"/>
                                        <p:tgtEl>
                                          <p:spTgt spid="60516"/>
                                        </p:tgtEl>
                                      </p:cBhvr>
                                    </p:animEffect>
                                  </p:childTnLst>
                                </p:cTn>
                              </p:par>
                              <p:par>
                                <p:cTn id="38" presetID="14" presetClass="entr" presetSubtype="10" fill="hold" nodeType="withEffect">
                                  <p:stCondLst>
                                    <p:cond delay="0"/>
                                  </p:stCondLst>
                                  <p:childTnLst>
                                    <p:set>
                                      <p:cBhvr>
                                        <p:cTn id="39" dur="1" fill="hold">
                                          <p:stCondLst>
                                            <p:cond delay="0"/>
                                          </p:stCondLst>
                                        </p:cTn>
                                        <p:tgtEl>
                                          <p:spTgt spid="60515"/>
                                        </p:tgtEl>
                                        <p:attrNameLst>
                                          <p:attrName>style.visibility</p:attrName>
                                        </p:attrNameLst>
                                      </p:cBhvr>
                                      <p:to>
                                        <p:strVal val="visible"/>
                                      </p:to>
                                    </p:set>
                                    <p:animEffect transition="in" filter="randombar(horizontal)">
                                      <p:cBhvr>
                                        <p:cTn id="40" dur="500"/>
                                        <p:tgtEl>
                                          <p:spTgt spid="605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0498"/>
                                        </p:tgtEl>
                                        <p:attrNameLst>
                                          <p:attrName>style.visibility</p:attrName>
                                        </p:attrNameLst>
                                      </p:cBhvr>
                                      <p:to>
                                        <p:strVal val="visible"/>
                                      </p:to>
                                    </p:set>
                                    <p:anim calcmode="lin" valueType="num">
                                      <p:cBhvr additive="base">
                                        <p:cTn id="45" dur="500" fill="hold"/>
                                        <p:tgtEl>
                                          <p:spTgt spid="60498"/>
                                        </p:tgtEl>
                                        <p:attrNameLst>
                                          <p:attrName>ppt_x</p:attrName>
                                        </p:attrNameLst>
                                      </p:cBhvr>
                                      <p:tavLst>
                                        <p:tav tm="0">
                                          <p:val>
                                            <p:strVal val="#ppt_x"/>
                                          </p:val>
                                        </p:tav>
                                        <p:tav tm="100000">
                                          <p:val>
                                            <p:strVal val="#ppt_x"/>
                                          </p:val>
                                        </p:tav>
                                      </p:tavLst>
                                    </p:anim>
                                    <p:anim calcmode="lin" valueType="num">
                                      <p:cBhvr additive="base">
                                        <p:cTn id="46" dur="500" fill="hold"/>
                                        <p:tgtEl>
                                          <p:spTgt spid="6049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0491"/>
                                        </p:tgtEl>
                                        <p:attrNameLst>
                                          <p:attrName>style.visibility</p:attrName>
                                        </p:attrNameLst>
                                      </p:cBhvr>
                                      <p:to>
                                        <p:strVal val="visible"/>
                                      </p:to>
                                    </p:set>
                                    <p:anim calcmode="lin" valueType="num">
                                      <p:cBhvr additive="base">
                                        <p:cTn id="49" dur="500" fill="hold"/>
                                        <p:tgtEl>
                                          <p:spTgt spid="60491"/>
                                        </p:tgtEl>
                                        <p:attrNameLst>
                                          <p:attrName>ppt_x</p:attrName>
                                        </p:attrNameLst>
                                      </p:cBhvr>
                                      <p:tavLst>
                                        <p:tav tm="0">
                                          <p:val>
                                            <p:strVal val="#ppt_x"/>
                                          </p:val>
                                        </p:tav>
                                        <p:tav tm="100000">
                                          <p:val>
                                            <p:strVal val="#ppt_x"/>
                                          </p:val>
                                        </p:tav>
                                      </p:tavLst>
                                    </p:anim>
                                    <p:anim calcmode="lin" valueType="num">
                                      <p:cBhvr additive="base">
                                        <p:cTn id="50" dur="500" fill="hold"/>
                                        <p:tgtEl>
                                          <p:spTgt spid="6049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0494"/>
                                        </p:tgtEl>
                                        <p:attrNameLst>
                                          <p:attrName>style.visibility</p:attrName>
                                        </p:attrNameLst>
                                      </p:cBhvr>
                                      <p:to>
                                        <p:strVal val="visible"/>
                                      </p:to>
                                    </p:set>
                                    <p:anim calcmode="lin" valueType="num">
                                      <p:cBhvr additive="base">
                                        <p:cTn id="53" dur="500" fill="hold"/>
                                        <p:tgtEl>
                                          <p:spTgt spid="60494"/>
                                        </p:tgtEl>
                                        <p:attrNameLst>
                                          <p:attrName>ppt_x</p:attrName>
                                        </p:attrNameLst>
                                      </p:cBhvr>
                                      <p:tavLst>
                                        <p:tav tm="0">
                                          <p:val>
                                            <p:strVal val="#ppt_x"/>
                                          </p:val>
                                        </p:tav>
                                        <p:tav tm="100000">
                                          <p:val>
                                            <p:strVal val="#ppt_x"/>
                                          </p:val>
                                        </p:tav>
                                      </p:tavLst>
                                    </p:anim>
                                    <p:anim calcmode="lin" valueType="num">
                                      <p:cBhvr additive="base">
                                        <p:cTn id="54" dur="500" fill="hold"/>
                                        <p:tgtEl>
                                          <p:spTgt spid="6049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0497"/>
                                        </p:tgtEl>
                                        <p:attrNameLst>
                                          <p:attrName>style.visibility</p:attrName>
                                        </p:attrNameLst>
                                      </p:cBhvr>
                                      <p:to>
                                        <p:strVal val="visible"/>
                                      </p:to>
                                    </p:set>
                                    <p:anim calcmode="lin" valueType="num">
                                      <p:cBhvr additive="base">
                                        <p:cTn id="57" dur="500" fill="hold"/>
                                        <p:tgtEl>
                                          <p:spTgt spid="60497"/>
                                        </p:tgtEl>
                                        <p:attrNameLst>
                                          <p:attrName>ppt_x</p:attrName>
                                        </p:attrNameLst>
                                      </p:cBhvr>
                                      <p:tavLst>
                                        <p:tav tm="0">
                                          <p:val>
                                            <p:strVal val="#ppt_x"/>
                                          </p:val>
                                        </p:tav>
                                        <p:tav tm="100000">
                                          <p:val>
                                            <p:strVal val="#ppt_x"/>
                                          </p:val>
                                        </p:tav>
                                      </p:tavLst>
                                    </p:anim>
                                    <p:anim calcmode="lin" valueType="num">
                                      <p:cBhvr additive="base">
                                        <p:cTn id="58" dur="500" fill="hold"/>
                                        <p:tgtEl>
                                          <p:spTgt spid="6049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0524"/>
                                        </p:tgtEl>
                                        <p:attrNameLst>
                                          <p:attrName>style.visibility</p:attrName>
                                        </p:attrNameLst>
                                      </p:cBhvr>
                                      <p:to>
                                        <p:strVal val="visible"/>
                                      </p:to>
                                    </p:set>
                                    <p:animEffect transition="in" filter="fade">
                                      <p:cBhvr>
                                        <p:cTn id="63" dur="500"/>
                                        <p:tgtEl>
                                          <p:spTgt spid="605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0523"/>
                                        </p:tgtEl>
                                        <p:attrNameLst>
                                          <p:attrName>style.visibility</p:attrName>
                                        </p:attrNameLst>
                                      </p:cBhvr>
                                      <p:to>
                                        <p:strVal val="visible"/>
                                      </p:to>
                                    </p:set>
                                    <p:animEffect transition="in" filter="fade">
                                      <p:cBhvr>
                                        <p:cTn id="66" dur="500"/>
                                        <p:tgtEl>
                                          <p:spTgt spid="605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0526"/>
                                        </p:tgtEl>
                                        <p:attrNameLst>
                                          <p:attrName>style.visibility</p:attrName>
                                        </p:attrNameLst>
                                      </p:cBhvr>
                                      <p:to>
                                        <p:strVal val="visible"/>
                                      </p:to>
                                    </p:set>
                                    <p:animEffect transition="in" filter="fade">
                                      <p:cBhvr>
                                        <p:cTn id="71" dur="500"/>
                                        <p:tgtEl>
                                          <p:spTgt spid="60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23" grpId="0" animBg="1"/>
      <p:bldP spid="60524" grpId="0" animBg="1"/>
      <p:bldP spid="60526" grpId="0" animBg="1"/>
      <p:bldP spid="35" grpId="0"/>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3"/>
          <p:cNvSpPr txBox="1">
            <a:spLocks noChangeArrowheads="1"/>
          </p:cNvSpPr>
          <p:nvPr/>
        </p:nvSpPr>
        <p:spPr bwMode="auto">
          <a:xfrm>
            <a:off x="0" y="0"/>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Times New Roman" pitchFamily="18" charset="0"/>
              </a:defRPr>
            </a:lvl1pPr>
            <a:lvl2pPr marL="742950" indent="-285750">
              <a:defRPr sz="4000">
                <a:solidFill>
                  <a:schemeClr val="tx1"/>
                </a:solidFill>
                <a:latin typeface="Times New Roman" pitchFamily="18" charset="0"/>
              </a:defRPr>
            </a:lvl2pPr>
            <a:lvl3pPr marL="1143000" indent="-228600">
              <a:defRPr sz="4000">
                <a:solidFill>
                  <a:schemeClr val="tx1"/>
                </a:solidFill>
                <a:latin typeface="Times New Roman" pitchFamily="18" charset="0"/>
              </a:defRPr>
            </a:lvl3pPr>
            <a:lvl4pPr marL="1600200" indent="-228600">
              <a:defRPr sz="4000">
                <a:solidFill>
                  <a:schemeClr val="tx1"/>
                </a:solidFill>
                <a:latin typeface="Times New Roman" pitchFamily="18" charset="0"/>
              </a:defRPr>
            </a:lvl4pPr>
            <a:lvl5pPr marL="2057400" indent="-22860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ctr" eaLnBrk="1" hangingPunct="1"/>
            <a:r>
              <a:rPr lang="en-US" sz="2800">
                <a:solidFill>
                  <a:srgbClr val="0066FF"/>
                </a:solidFill>
                <a:cs typeface="Times New Roman" pitchFamily="18" charset="0"/>
              </a:rPr>
              <a:t>Thứ </a:t>
            </a:r>
            <a:r>
              <a:rPr lang="en-US" sz="2800" smtClean="0">
                <a:solidFill>
                  <a:srgbClr val="0066FF"/>
                </a:solidFill>
                <a:cs typeface="Times New Roman" pitchFamily="18" charset="0"/>
              </a:rPr>
              <a:t>sáu, </a:t>
            </a:r>
            <a:r>
              <a:rPr lang="en-US" sz="2800">
                <a:solidFill>
                  <a:srgbClr val="0066FF"/>
                </a:solidFill>
                <a:cs typeface="Times New Roman" pitchFamily="18" charset="0"/>
              </a:rPr>
              <a:t>ngày </a:t>
            </a:r>
            <a:r>
              <a:rPr lang="en-US" sz="2800" smtClean="0">
                <a:solidFill>
                  <a:srgbClr val="0066FF"/>
                </a:solidFill>
                <a:cs typeface="Times New Roman" pitchFamily="18" charset="0"/>
              </a:rPr>
              <a:t>15 </a:t>
            </a:r>
            <a:r>
              <a:rPr lang="en-US" sz="2800">
                <a:solidFill>
                  <a:srgbClr val="0066FF"/>
                </a:solidFill>
                <a:cs typeface="Times New Roman" pitchFamily="18" charset="0"/>
              </a:rPr>
              <a:t>tháng 04 năm 2016</a:t>
            </a:r>
          </a:p>
          <a:p>
            <a:pPr algn="ctr" eaLnBrk="1" hangingPunct="1"/>
            <a:r>
              <a:rPr lang="en-US" sz="2800" u="sng" smtClean="0">
                <a:solidFill>
                  <a:srgbClr val="0066FF"/>
                </a:solidFill>
                <a:cs typeface="Times New Roman" pitchFamily="18" charset="0"/>
              </a:rPr>
              <a:t>Toán</a:t>
            </a:r>
            <a:endParaRPr lang="en-US" sz="2800" u="sng">
              <a:solidFill>
                <a:srgbClr val="0066FF"/>
              </a:solidFill>
              <a:cs typeface="Times New Roman" pitchFamily="18" charset="0"/>
            </a:endParaRPr>
          </a:p>
          <a:p>
            <a:pPr algn="ctr" eaLnBrk="1" hangingPunct="1"/>
            <a:r>
              <a:rPr lang="en-US" sz="3600" smtClean="0">
                <a:solidFill>
                  <a:srgbClr val="FF0000"/>
                </a:solidFill>
                <a:cs typeface="Times New Roman" pitchFamily="18" charset="0"/>
              </a:rPr>
              <a:t>ÔN TẬP VỀ CÁC PHÉP TÍNH VỚI PHÂN SỐ</a:t>
            </a:r>
            <a:endParaRPr lang="en-US" sz="3600">
              <a:solidFill>
                <a:srgbClr val="FF0000"/>
              </a:solidFill>
              <a:cs typeface="Times New Roman" pitchFamily="18" charset="0"/>
            </a:endParaRPr>
          </a:p>
        </p:txBody>
      </p:sp>
      <p:sp>
        <p:nvSpPr>
          <p:cNvPr id="35" name="TextBox 34"/>
          <p:cNvSpPr txBox="1"/>
          <p:nvPr/>
        </p:nvSpPr>
        <p:spPr>
          <a:xfrm>
            <a:off x="228600" y="2539425"/>
            <a:ext cx="526106" cy="584775"/>
          </a:xfrm>
          <a:prstGeom prst="rect">
            <a:avLst/>
          </a:prstGeom>
          <a:noFill/>
        </p:spPr>
        <p:txBody>
          <a:bodyPr wrap="none" rtlCol="0">
            <a:spAutoFit/>
          </a:bodyPr>
          <a:lstStyle/>
          <a:p>
            <a:r>
              <a:rPr lang="en-US" sz="3200">
                <a:latin typeface="Times New Roman" pitchFamily="18" charset="0"/>
                <a:cs typeface="Times New Roman" pitchFamily="18" charset="0"/>
              </a:rPr>
              <a:t>b</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677216164"/>
              </p:ext>
            </p:extLst>
          </p:nvPr>
        </p:nvGraphicFramePr>
        <p:xfrm>
          <a:off x="741362" y="2286000"/>
          <a:ext cx="1524000" cy="1143000"/>
        </p:xfrm>
        <a:graphic>
          <a:graphicData uri="http://schemas.openxmlformats.org/presentationml/2006/ole">
            <mc:AlternateContent xmlns:mc="http://schemas.openxmlformats.org/markup-compatibility/2006">
              <mc:Choice xmlns:v="urn:schemas-microsoft-com:vml" Requires="v">
                <p:oleObj spid="_x0000_s12362" name="Equation" r:id="rId4" imgW="571252" imgH="393529" progId="Equation.3">
                  <p:embed/>
                </p:oleObj>
              </mc:Choice>
              <mc:Fallback>
                <p:oleObj name="Equation" r:id="rId4" imgW="571252" imgH="393529" progId="Equation.3">
                  <p:embed/>
                  <p:pic>
                    <p:nvPicPr>
                      <p:cNvPr id="0" name="Object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62" y="2286000"/>
                        <a:ext cx="152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51236543"/>
              </p:ext>
            </p:extLst>
          </p:nvPr>
        </p:nvGraphicFramePr>
        <p:xfrm>
          <a:off x="2342707" y="2275374"/>
          <a:ext cx="2209800" cy="1153626"/>
        </p:xfrm>
        <a:graphic>
          <a:graphicData uri="http://schemas.openxmlformats.org/presentationml/2006/ole">
            <mc:AlternateContent xmlns:mc="http://schemas.openxmlformats.org/markup-compatibility/2006">
              <mc:Choice xmlns:v="urn:schemas-microsoft-com:vml" Requires="v">
                <p:oleObj spid="_x0000_s12363" name="Equation" r:id="rId6" imgW="837836" imgH="393529" progId="Equation.3">
                  <p:embed/>
                </p:oleObj>
              </mc:Choice>
              <mc:Fallback>
                <p:oleObj name="Equation" r:id="rId6" imgW="837836" imgH="393529" progId="Equation.3">
                  <p:embed/>
                  <p:pic>
                    <p:nvPicPr>
                      <p:cNvPr id="0" name="Object 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2707" y="2275374"/>
                        <a:ext cx="2209800" cy="1153626"/>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15078840"/>
              </p:ext>
            </p:extLst>
          </p:nvPr>
        </p:nvGraphicFramePr>
        <p:xfrm>
          <a:off x="685800" y="4191000"/>
          <a:ext cx="1600200" cy="1143000"/>
        </p:xfrm>
        <a:graphic>
          <a:graphicData uri="http://schemas.openxmlformats.org/presentationml/2006/ole">
            <mc:AlternateContent xmlns:mc="http://schemas.openxmlformats.org/markup-compatibility/2006">
              <mc:Choice xmlns:v="urn:schemas-microsoft-com:vml" Requires="v">
                <p:oleObj spid="_x0000_s12364" name="Equation" r:id="rId8" imgW="634725" imgH="393529" progId="Equation.3">
                  <p:embed/>
                </p:oleObj>
              </mc:Choice>
              <mc:Fallback>
                <p:oleObj name="Equation" r:id="rId8" imgW="634725" imgH="393529" progId="Equation.3">
                  <p:embed/>
                  <p:pic>
                    <p:nvPicPr>
                      <p:cNvPr id="0" name="Object 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4191000"/>
                        <a:ext cx="1600200" cy="1143000"/>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84067391"/>
              </p:ext>
            </p:extLst>
          </p:nvPr>
        </p:nvGraphicFramePr>
        <p:xfrm>
          <a:off x="2438400" y="4169735"/>
          <a:ext cx="512762" cy="1143000"/>
        </p:xfrm>
        <a:graphic>
          <a:graphicData uri="http://schemas.openxmlformats.org/presentationml/2006/ole">
            <mc:AlternateContent xmlns:mc="http://schemas.openxmlformats.org/markup-compatibility/2006">
              <mc:Choice xmlns:v="urn:schemas-microsoft-com:vml" Requires="v">
                <p:oleObj spid="_x0000_s12365" name="Equation" r:id="rId10" imgW="203112" imgH="393529" progId="Equation.3">
                  <p:embed/>
                </p:oleObj>
              </mc:Choice>
              <mc:Fallback>
                <p:oleObj name="Equation" r:id="rId10" imgW="203112" imgH="393529" progId="Equation.3">
                  <p:embed/>
                  <p:pic>
                    <p:nvPicPr>
                      <p:cNvPr id="0" name="Object 8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4169735"/>
                        <a:ext cx="512762" cy="1143000"/>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34767899"/>
              </p:ext>
            </p:extLst>
          </p:nvPr>
        </p:nvGraphicFramePr>
        <p:xfrm>
          <a:off x="4856162" y="2286000"/>
          <a:ext cx="1752600" cy="1143000"/>
        </p:xfrm>
        <a:graphic>
          <a:graphicData uri="http://schemas.openxmlformats.org/presentationml/2006/ole">
            <mc:AlternateContent xmlns:mc="http://schemas.openxmlformats.org/markup-compatibility/2006">
              <mc:Choice xmlns:v="urn:schemas-microsoft-com:vml" Requires="v">
                <p:oleObj spid="_x0000_s12366" name="Equation" r:id="rId12" imgW="571252" imgH="393529" progId="Equation.3">
                  <p:embed/>
                </p:oleObj>
              </mc:Choice>
              <mc:Fallback>
                <p:oleObj name="Equation" r:id="rId12" imgW="571252" imgH="393529" progId="Equation.3">
                  <p:embed/>
                  <p:pic>
                    <p:nvPicPr>
                      <p:cNvPr id="0" name="Object 7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6162" y="2286000"/>
                        <a:ext cx="1752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50690709"/>
              </p:ext>
            </p:extLst>
          </p:nvPr>
        </p:nvGraphicFramePr>
        <p:xfrm>
          <a:off x="6532562" y="2286000"/>
          <a:ext cx="2209800" cy="1143000"/>
        </p:xfrm>
        <a:graphic>
          <a:graphicData uri="http://schemas.openxmlformats.org/presentationml/2006/ole">
            <mc:AlternateContent xmlns:mc="http://schemas.openxmlformats.org/markup-compatibility/2006">
              <mc:Choice xmlns:v="urn:schemas-microsoft-com:vml" Requires="v">
                <p:oleObj spid="_x0000_s12367" name="Equation" r:id="rId14" imgW="837836" imgH="393529" progId="Equation.3">
                  <p:embed/>
                </p:oleObj>
              </mc:Choice>
              <mc:Fallback>
                <p:oleObj name="Equation" r:id="rId14" imgW="837836" imgH="393529" progId="Equation.3">
                  <p:embed/>
                  <p:pic>
                    <p:nvPicPr>
                      <p:cNvPr id="0" name="Object 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32562" y="2286000"/>
                        <a:ext cx="2209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93154738"/>
              </p:ext>
            </p:extLst>
          </p:nvPr>
        </p:nvGraphicFramePr>
        <p:xfrm>
          <a:off x="4779962" y="4114800"/>
          <a:ext cx="1676400" cy="1143000"/>
        </p:xfrm>
        <a:graphic>
          <a:graphicData uri="http://schemas.openxmlformats.org/presentationml/2006/ole">
            <mc:AlternateContent xmlns:mc="http://schemas.openxmlformats.org/markup-compatibility/2006">
              <mc:Choice xmlns:v="urn:schemas-microsoft-com:vml" Requires="v">
                <p:oleObj spid="_x0000_s12368" name="Equation" r:id="rId16" imgW="571252" imgH="393529" progId="Equation.3">
                  <p:embed/>
                </p:oleObj>
              </mc:Choice>
              <mc:Fallback>
                <p:oleObj name="Equation" r:id="rId16" imgW="571252" imgH="393529" progId="Equation.3">
                  <p:embed/>
                  <p:pic>
                    <p:nvPicPr>
                      <p:cNvPr id="0" name="Object 7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79962" y="4114800"/>
                        <a:ext cx="1676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84017927"/>
              </p:ext>
            </p:extLst>
          </p:nvPr>
        </p:nvGraphicFramePr>
        <p:xfrm>
          <a:off x="6456362" y="4114800"/>
          <a:ext cx="2459038" cy="1143000"/>
        </p:xfrm>
        <a:graphic>
          <a:graphicData uri="http://schemas.openxmlformats.org/presentationml/2006/ole">
            <mc:AlternateContent xmlns:mc="http://schemas.openxmlformats.org/markup-compatibility/2006">
              <mc:Choice xmlns:v="urn:schemas-microsoft-com:vml" Requires="v">
                <p:oleObj spid="_x0000_s12369" name="Equation" r:id="rId18" imgW="837836" imgH="393529" progId="Equation.3">
                  <p:embed/>
                </p:oleObj>
              </mc:Choice>
              <mc:Fallback>
                <p:oleObj name="Equation" r:id="rId18" imgW="837836" imgH="393529" progId="Equation.3">
                  <p:embed/>
                  <p:pic>
                    <p:nvPicPr>
                      <p:cNvPr id="0" name="Object 8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56362" y="4114800"/>
                        <a:ext cx="245903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p:cNvSpPr txBox="1"/>
          <p:nvPr/>
        </p:nvSpPr>
        <p:spPr>
          <a:xfrm>
            <a:off x="4578320" y="2539425"/>
            <a:ext cx="298480" cy="584775"/>
          </a:xfrm>
          <a:prstGeom prst="rect">
            <a:avLst/>
          </a:prstGeom>
          <a:noFill/>
        </p:spPr>
        <p:txBody>
          <a:bodyPr wrap="none" rtlCol="0">
            <a:spAutoFit/>
          </a:bodyPr>
          <a:lstStyle/>
          <a:p>
            <a:r>
              <a:rPr lang="en-US" sz="3200">
                <a:latin typeface="Times New Roman" pitchFamily="18" charset="0"/>
                <a:cs typeface="Times New Roman" pitchFamily="18" charset="0"/>
              </a:rPr>
              <a:t>;</a:t>
            </a:r>
          </a:p>
        </p:txBody>
      </p:sp>
      <p:sp>
        <p:nvSpPr>
          <p:cNvPr id="27" name="TextBox 26"/>
          <p:cNvSpPr txBox="1"/>
          <p:nvPr/>
        </p:nvSpPr>
        <p:spPr>
          <a:xfrm>
            <a:off x="4593265" y="4393025"/>
            <a:ext cx="298480" cy="584775"/>
          </a:xfrm>
          <a:prstGeom prst="rect">
            <a:avLst/>
          </a:prstGeom>
          <a:noFill/>
        </p:spPr>
        <p:txBody>
          <a:bodyPr wrap="none" rtlCol="0">
            <a:spAutoFit/>
          </a:bodyPr>
          <a:lstStyle/>
          <a:p>
            <a:r>
              <a:rPr lang="en-US" sz="3200">
                <a:latin typeface="Times New Roman" pitchFamily="18" charset="0"/>
                <a:cs typeface="Times New Roman" pitchFamily="18" charset="0"/>
              </a:rPr>
              <a:t>;</a:t>
            </a:r>
          </a:p>
        </p:txBody>
      </p:sp>
      <p:sp>
        <p:nvSpPr>
          <p:cNvPr id="28" name="Rectangle 41"/>
          <p:cNvSpPr>
            <a:spLocks noChangeArrowheads="1"/>
          </p:cNvSpPr>
          <p:nvPr/>
        </p:nvSpPr>
        <p:spPr bwMode="auto">
          <a:xfrm>
            <a:off x="76200" y="1676400"/>
            <a:ext cx="81534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b="1">
                <a:solidFill>
                  <a:srgbClr val="000000"/>
                </a:solidFill>
                <a:latin typeface="Times New Roman" pitchFamily="18" charset="0"/>
                <a:cs typeface="Times New Roman" pitchFamily="18" charset="0"/>
              </a:rPr>
              <a:t>Bài </a:t>
            </a:r>
            <a:r>
              <a:rPr lang="en-US" sz="3200" b="1" smtClean="0">
                <a:solidFill>
                  <a:srgbClr val="000000"/>
                </a:solidFill>
                <a:latin typeface="Times New Roman" pitchFamily="18" charset="0"/>
                <a:cs typeface="Times New Roman" pitchFamily="18" charset="0"/>
              </a:rPr>
              <a:t>1</a:t>
            </a:r>
            <a:r>
              <a:rPr lang="en-US" sz="3200" smtClean="0">
                <a:solidFill>
                  <a:srgbClr val="000000"/>
                </a:solidFill>
                <a:latin typeface="Times New Roman" pitchFamily="18" charset="0"/>
                <a:cs typeface="Times New Roman" pitchFamily="18" charset="0"/>
              </a:rPr>
              <a:t>. Tính :</a:t>
            </a:r>
            <a:endParaRPr lang="en-US" sz="320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655424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par>
                                <p:cTn id="48" presetID="26"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80">
                                          <p:stCondLst>
                                            <p:cond delay="0"/>
                                          </p:stCondLst>
                                        </p:cTn>
                                        <p:tgtEl>
                                          <p:spTgt spid="7"/>
                                        </p:tgtEl>
                                      </p:cBhvr>
                                    </p:animEffect>
                                    <p:anim calcmode="lin" valueType="num">
                                      <p:cBhvr>
                                        <p:cTn id="5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6" dur="26">
                                          <p:stCondLst>
                                            <p:cond delay="650"/>
                                          </p:stCondLst>
                                        </p:cTn>
                                        <p:tgtEl>
                                          <p:spTgt spid="7"/>
                                        </p:tgtEl>
                                      </p:cBhvr>
                                      <p:to x="100000" y="60000"/>
                                    </p:animScale>
                                    <p:animScale>
                                      <p:cBhvr>
                                        <p:cTn id="57" dur="166" decel="50000">
                                          <p:stCondLst>
                                            <p:cond delay="676"/>
                                          </p:stCondLst>
                                        </p:cTn>
                                        <p:tgtEl>
                                          <p:spTgt spid="7"/>
                                        </p:tgtEl>
                                      </p:cBhvr>
                                      <p:to x="100000" y="100000"/>
                                    </p:animScale>
                                    <p:animScale>
                                      <p:cBhvr>
                                        <p:cTn id="58" dur="26">
                                          <p:stCondLst>
                                            <p:cond delay="1312"/>
                                          </p:stCondLst>
                                        </p:cTn>
                                        <p:tgtEl>
                                          <p:spTgt spid="7"/>
                                        </p:tgtEl>
                                      </p:cBhvr>
                                      <p:to x="100000" y="80000"/>
                                    </p:animScale>
                                    <p:animScale>
                                      <p:cBhvr>
                                        <p:cTn id="59" dur="166" decel="50000">
                                          <p:stCondLst>
                                            <p:cond delay="1338"/>
                                          </p:stCondLst>
                                        </p:cTn>
                                        <p:tgtEl>
                                          <p:spTgt spid="7"/>
                                        </p:tgtEl>
                                      </p:cBhvr>
                                      <p:to x="100000" y="100000"/>
                                    </p:animScale>
                                    <p:animScale>
                                      <p:cBhvr>
                                        <p:cTn id="60" dur="26">
                                          <p:stCondLst>
                                            <p:cond delay="1642"/>
                                          </p:stCondLst>
                                        </p:cTn>
                                        <p:tgtEl>
                                          <p:spTgt spid="7"/>
                                        </p:tgtEl>
                                      </p:cBhvr>
                                      <p:to x="100000" y="90000"/>
                                    </p:animScale>
                                    <p:animScale>
                                      <p:cBhvr>
                                        <p:cTn id="61" dur="166" decel="50000">
                                          <p:stCondLst>
                                            <p:cond delay="1668"/>
                                          </p:stCondLst>
                                        </p:cTn>
                                        <p:tgtEl>
                                          <p:spTgt spid="7"/>
                                        </p:tgtEl>
                                      </p:cBhvr>
                                      <p:to x="100000" y="100000"/>
                                    </p:animScale>
                                    <p:animScale>
                                      <p:cBhvr>
                                        <p:cTn id="62" dur="26">
                                          <p:stCondLst>
                                            <p:cond delay="1808"/>
                                          </p:stCondLst>
                                        </p:cTn>
                                        <p:tgtEl>
                                          <p:spTgt spid="7"/>
                                        </p:tgtEl>
                                      </p:cBhvr>
                                      <p:to x="100000" y="95000"/>
                                    </p:animScale>
                                    <p:animScale>
                                      <p:cBhvr>
                                        <p:cTn id="63" dur="166" decel="50000">
                                          <p:stCondLst>
                                            <p:cond delay="1834"/>
                                          </p:stCondLst>
                                        </p:cTn>
                                        <p:tgtEl>
                                          <p:spTgt spid="7"/>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580">
                                          <p:stCondLst>
                                            <p:cond delay="0"/>
                                          </p:stCondLst>
                                        </p:cTn>
                                        <p:tgtEl>
                                          <p:spTgt spid="9"/>
                                        </p:tgtEl>
                                      </p:cBhvr>
                                    </p:animEffect>
                                    <p:anim calcmode="lin" valueType="num">
                                      <p:cBhvr>
                                        <p:cTn id="6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2" dur="26">
                                          <p:stCondLst>
                                            <p:cond delay="650"/>
                                          </p:stCondLst>
                                        </p:cTn>
                                        <p:tgtEl>
                                          <p:spTgt spid="9"/>
                                        </p:tgtEl>
                                      </p:cBhvr>
                                      <p:to x="100000" y="60000"/>
                                    </p:animScale>
                                    <p:animScale>
                                      <p:cBhvr>
                                        <p:cTn id="73" dur="166" decel="50000">
                                          <p:stCondLst>
                                            <p:cond delay="676"/>
                                          </p:stCondLst>
                                        </p:cTn>
                                        <p:tgtEl>
                                          <p:spTgt spid="9"/>
                                        </p:tgtEl>
                                      </p:cBhvr>
                                      <p:to x="100000" y="100000"/>
                                    </p:animScale>
                                    <p:animScale>
                                      <p:cBhvr>
                                        <p:cTn id="74" dur="26">
                                          <p:stCondLst>
                                            <p:cond delay="1312"/>
                                          </p:stCondLst>
                                        </p:cTn>
                                        <p:tgtEl>
                                          <p:spTgt spid="9"/>
                                        </p:tgtEl>
                                      </p:cBhvr>
                                      <p:to x="100000" y="80000"/>
                                    </p:animScale>
                                    <p:animScale>
                                      <p:cBhvr>
                                        <p:cTn id="75" dur="166" decel="50000">
                                          <p:stCondLst>
                                            <p:cond delay="1338"/>
                                          </p:stCondLst>
                                        </p:cTn>
                                        <p:tgtEl>
                                          <p:spTgt spid="9"/>
                                        </p:tgtEl>
                                      </p:cBhvr>
                                      <p:to x="100000" y="100000"/>
                                    </p:animScale>
                                    <p:animScale>
                                      <p:cBhvr>
                                        <p:cTn id="76" dur="26">
                                          <p:stCondLst>
                                            <p:cond delay="1642"/>
                                          </p:stCondLst>
                                        </p:cTn>
                                        <p:tgtEl>
                                          <p:spTgt spid="9"/>
                                        </p:tgtEl>
                                      </p:cBhvr>
                                      <p:to x="100000" y="90000"/>
                                    </p:animScale>
                                    <p:animScale>
                                      <p:cBhvr>
                                        <p:cTn id="77" dur="166" decel="50000">
                                          <p:stCondLst>
                                            <p:cond delay="1668"/>
                                          </p:stCondLst>
                                        </p:cTn>
                                        <p:tgtEl>
                                          <p:spTgt spid="9"/>
                                        </p:tgtEl>
                                      </p:cBhvr>
                                      <p:to x="100000" y="100000"/>
                                    </p:animScale>
                                    <p:animScale>
                                      <p:cBhvr>
                                        <p:cTn id="78" dur="26">
                                          <p:stCondLst>
                                            <p:cond delay="1808"/>
                                          </p:stCondLst>
                                        </p:cTn>
                                        <p:tgtEl>
                                          <p:spTgt spid="9"/>
                                        </p:tgtEl>
                                      </p:cBhvr>
                                      <p:to x="100000" y="95000"/>
                                    </p:animScale>
                                    <p:animScale>
                                      <p:cBhvr>
                                        <p:cTn id="79" dur="166" decel="50000">
                                          <p:stCondLst>
                                            <p:cond delay="1834"/>
                                          </p:stCondLst>
                                        </p:cTn>
                                        <p:tgtEl>
                                          <p:spTgt spid="9"/>
                                        </p:tgtEl>
                                      </p:cBhvr>
                                      <p:to x="100000" y="100000"/>
                                    </p:animScale>
                                  </p:childTnLst>
                                </p:cTn>
                              </p:par>
                              <p:par>
                                <p:cTn id="80" presetID="26" presetClass="entr" presetSubtype="0"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down)">
                                      <p:cBhvr>
                                        <p:cTn id="82" dur="580">
                                          <p:stCondLst>
                                            <p:cond delay="0"/>
                                          </p:stCondLst>
                                        </p:cTn>
                                        <p:tgtEl>
                                          <p:spTgt spid="11"/>
                                        </p:tgtEl>
                                      </p:cBhvr>
                                    </p:animEffect>
                                    <p:anim calcmode="lin" valueType="num">
                                      <p:cBhvr>
                                        <p:cTn id="8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8" dur="26">
                                          <p:stCondLst>
                                            <p:cond delay="650"/>
                                          </p:stCondLst>
                                        </p:cTn>
                                        <p:tgtEl>
                                          <p:spTgt spid="11"/>
                                        </p:tgtEl>
                                      </p:cBhvr>
                                      <p:to x="100000" y="60000"/>
                                    </p:animScale>
                                    <p:animScale>
                                      <p:cBhvr>
                                        <p:cTn id="89" dur="166" decel="50000">
                                          <p:stCondLst>
                                            <p:cond delay="676"/>
                                          </p:stCondLst>
                                        </p:cTn>
                                        <p:tgtEl>
                                          <p:spTgt spid="11"/>
                                        </p:tgtEl>
                                      </p:cBhvr>
                                      <p:to x="100000" y="100000"/>
                                    </p:animScale>
                                    <p:animScale>
                                      <p:cBhvr>
                                        <p:cTn id="90" dur="26">
                                          <p:stCondLst>
                                            <p:cond delay="1312"/>
                                          </p:stCondLst>
                                        </p:cTn>
                                        <p:tgtEl>
                                          <p:spTgt spid="11"/>
                                        </p:tgtEl>
                                      </p:cBhvr>
                                      <p:to x="100000" y="80000"/>
                                    </p:animScale>
                                    <p:animScale>
                                      <p:cBhvr>
                                        <p:cTn id="91" dur="166" decel="50000">
                                          <p:stCondLst>
                                            <p:cond delay="1338"/>
                                          </p:stCondLst>
                                        </p:cTn>
                                        <p:tgtEl>
                                          <p:spTgt spid="11"/>
                                        </p:tgtEl>
                                      </p:cBhvr>
                                      <p:to x="100000" y="100000"/>
                                    </p:animScale>
                                    <p:animScale>
                                      <p:cBhvr>
                                        <p:cTn id="92" dur="26">
                                          <p:stCondLst>
                                            <p:cond delay="1642"/>
                                          </p:stCondLst>
                                        </p:cTn>
                                        <p:tgtEl>
                                          <p:spTgt spid="11"/>
                                        </p:tgtEl>
                                      </p:cBhvr>
                                      <p:to x="100000" y="90000"/>
                                    </p:animScale>
                                    <p:animScale>
                                      <p:cBhvr>
                                        <p:cTn id="93" dur="166" decel="50000">
                                          <p:stCondLst>
                                            <p:cond delay="1668"/>
                                          </p:stCondLst>
                                        </p:cTn>
                                        <p:tgtEl>
                                          <p:spTgt spid="11"/>
                                        </p:tgtEl>
                                      </p:cBhvr>
                                      <p:to x="100000" y="100000"/>
                                    </p:animScale>
                                    <p:animScale>
                                      <p:cBhvr>
                                        <p:cTn id="94" dur="26">
                                          <p:stCondLst>
                                            <p:cond delay="1808"/>
                                          </p:stCondLst>
                                        </p:cTn>
                                        <p:tgtEl>
                                          <p:spTgt spid="11"/>
                                        </p:tgtEl>
                                      </p:cBhvr>
                                      <p:to x="100000" y="95000"/>
                                    </p:animScale>
                                    <p:animScale>
                                      <p:cBhvr>
                                        <p:cTn id="9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3"/>
          <p:cNvSpPr txBox="1">
            <a:spLocks noChangeArrowheads="1"/>
          </p:cNvSpPr>
          <p:nvPr/>
        </p:nvSpPr>
        <p:spPr bwMode="auto">
          <a:xfrm>
            <a:off x="0" y="0"/>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Times New Roman" pitchFamily="18" charset="0"/>
              </a:defRPr>
            </a:lvl1pPr>
            <a:lvl2pPr marL="742950" indent="-285750">
              <a:defRPr sz="4000">
                <a:solidFill>
                  <a:schemeClr val="tx1"/>
                </a:solidFill>
                <a:latin typeface="Times New Roman" pitchFamily="18" charset="0"/>
              </a:defRPr>
            </a:lvl2pPr>
            <a:lvl3pPr marL="1143000" indent="-228600">
              <a:defRPr sz="4000">
                <a:solidFill>
                  <a:schemeClr val="tx1"/>
                </a:solidFill>
                <a:latin typeface="Times New Roman" pitchFamily="18" charset="0"/>
              </a:defRPr>
            </a:lvl3pPr>
            <a:lvl4pPr marL="1600200" indent="-228600">
              <a:defRPr sz="4000">
                <a:solidFill>
                  <a:schemeClr val="tx1"/>
                </a:solidFill>
                <a:latin typeface="Times New Roman" pitchFamily="18" charset="0"/>
              </a:defRPr>
            </a:lvl4pPr>
            <a:lvl5pPr marL="2057400" indent="-22860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ctr" eaLnBrk="1" hangingPunct="1"/>
            <a:r>
              <a:rPr lang="en-US" sz="2800">
                <a:solidFill>
                  <a:srgbClr val="0066FF"/>
                </a:solidFill>
                <a:cs typeface="Times New Roman" pitchFamily="18" charset="0"/>
              </a:rPr>
              <a:t>Thứ </a:t>
            </a:r>
            <a:r>
              <a:rPr lang="en-US" sz="2800" smtClean="0">
                <a:solidFill>
                  <a:srgbClr val="0066FF"/>
                </a:solidFill>
                <a:cs typeface="Times New Roman" pitchFamily="18" charset="0"/>
              </a:rPr>
              <a:t>sáu, </a:t>
            </a:r>
            <a:r>
              <a:rPr lang="en-US" sz="2800">
                <a:solidFill>
                  <a:srgbClr val="0066FF"/>
                </a:solidFill>
                <a:cs typeface="Times New Roman" pitchFamily="18" charset="0"/>
              </a:rPr>
              <a:t>ngày </a:t>
            </a:r>
            <a:r>
              <a:rPr lang="en-US" sz="2800" smtClean="0">
                <a:solidFill>
                  <a:srgbClr val="0066FF"/>
                </a:solidFill>
                <a:cs typeface="Times New Roman" pitchFamily="18" charset="0"/>
              </a:rPr>
              <a:t>15 </a:t>
            </a:r>
            <a:r>
              <a:rPr lang="en-US" sz="2800">
                <a:solidFill>
                  <a:srgbClr val="0066FF"/>
                </a:solidFill>
                <a:cs typeface="Times New Roman" pitchFamily="18" charset="0"/>
              </a:rPr>
              <a:t>tháng 04 năm 2016</a:t>
            </a:r>
          </a:p>
          <a:p>
            <a:pPr algn="ctr" eaLnBrk="1" hangingPunct="1"/>
            <a:r>
              <a:rPr lang="en-US" sz="2800" u="sng" smtClean="0">
                <a:solidFill>
                  <a:srgbClr val="0066FF"/>
                </a:solidFill>
                <a:cs typeface="Times New Roman" pitchFamily="18" charset="0"/>
              </a:rPr>
              <a:t>Toán</a:t>
            </a:r>
            <a:endParaRPr lang="en-US" sz="2800" u="sng">
              <a:solidFill>
                <a:srgbClr val="0066FF"/>
              </a:solidFill>
              <a:cs typeface="Times New Roman" pitchFamily="18" charset="0"/>
            </a:endParaRPr>
          </a:p>
          <a:p>
            <a:pPr algn="ctr" eaLnBrk="1" hangingPunct="1"/>
            <a:r>
              <a:rPr lang="en-US" sz="3600" smtClean="0">
                <a:solidFill>
                  <a:srgbClr val="FF0000"/>
                </a:solidFill>
                <a:cs typeface="Times New Roman" pitchFamily="18" charset="0"/>
              </a:rPr>
              <a:t>ÔN TẬP VỀ CÁC PHÉP TÍNH VỚI PHÂN SỐ</a:t>
            </a:r>
            <a:endParaRPr lang="en-US" sz="3600">
              <a:solidFill>
                <a:srgbClr val="FF0000"/>
              </a:solidFill>
              <a:cs typeface="Times New Roman" pitchFamily="18" charset="0"/>
            </a:endParaRPr>
          </a:p>
        </p:txBody>
      </p:sp>
      <p:sp>
        <p:nvSpPr>
          <p:cNvPr id="33" name="Rectangle 41"/>
          <p:cNvSpPr>
            <a:spLocks noChangeArrowheads="1"/>
          </p:cNvSpPr>
          <p:nvPr/>
        </p:nvSpPr>
        <p:spPr bwMode="auto">
          <a:xfrm>
            <a:off x="533400" y="1676400"/>
            <a:ext cx="81534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b="1">
                <a:solidFill>
                  <a:srgbClr val="000000"/>
                </a:solidFill>
                <a:latin typeface="Times New Roman" pitchFamily="18" charset="0"/>
                <a:cs typeface="Times New Roman" pitchFamily="18" charset="0"/>
              </a:rPr>
              <a:t>Bài 2</a:t>
            </a:r>
            <a:r>
              <a:rPr lang="en-US" sz="3200" smtClean="0">
                <a:solidFill>
                  <a:srgbClr val="000000"/>
                </a:solidFill>
                <a:latin typeface="Times New Roman" pitchFamily="18" charset="0"/>
                <a:cs typeface="Times New Roman" pitchFamily="18" charset="0"/>
              </a:rPr>
              <a:t>. Tính :</a:t>
            </a:r>
            <a:endParaRPr lang="en-US" sz="3200">
              <a:solidFill>
                <a:srgbClr val="000000"/>
              </a:solidFill>
              <a:latin typeface="Times New Roman" pitchFamily="18" charset="0"/>
              <a:cs typeface="Times New Roman" pitchFamily="18" charset="0"/>
            </a:endParaRPr>
          </a:p>
        </p:txBody>
      </p:sp>
      <p:sp>
        <p:nvSpPr>
          <p:cNvPr id="34" name="TextBox 33"/>
          <p:cNvSpPr txBox="1"/>
          <p:nvPr/>
        </p:nvSpPr>
        <p:spPr>
          <a:xfrm>
            <a:off x="258336" y="2691825"/>
            <a:ext cx="503664" cy="584775"/>
          </a:xfrm>
          <a:prstGeom prst="rect">
            <a:avLst/>
          </a:prstGeom>
          <a:noFill/>
        </p:spPr>
        <p:txBody>
          <a:bodyPr wrap="none" rtlCol="0">
            <a:spAutoFit/>
          </a:bodyPr>
          <a:lstStyle/>
          <a:p>
            <a:r>
              <a:rPr lang="en-US" sz="3200" smtClean="0">
                <a:latin typeface="Times New Roman" pitchFamily="18" charset="0"/>
                <a:cs typeface="Times New Roman" pitchFamily="18" charset="0"/>
              </a:rPr>
              <a:t>a)</a:t>
            </a:r>
            <a:endParaRPr lang="en-US" sz="3200">
              <a:latin typeface="Times New Roman" pitchFamily="18" charset="0"/>
              <a:cs typeface="Times New Roman" pitchFamily="18" charset="0"/>
            </a:endParaRPr>
          </a:p>
        </p:txBody>
      </p:sp>
      <p:sp>
        <p:nvSpPr>
          <p:cNvPr id="35" name="TextBox 34"/>
          <p:cNvSpPr txBox="1"/>
          <p:nvPr/>
        </p:nvSpPr>
        <p:spPr>
          <a:xfrm>
            <a:off x="228600" y="4825425"/>
            <a:ext cx="526106" cy="584775"/>
          </a:xfrm>
          <a:prstGeom prst="rect">
            <a:avLst/>
          </a:prstGeom>
          <a:noFill/>
        </p:spPr>
        <p:txBody>
          <a:bodyPr wrap="none" rtlCol="0">
            <a:spAutoFit/>
          </a:bodyPr>
          <a:lstStyle/>
          <a:p>
            <a:r>
              <a:rPr lang="en-US" sz="3200">
                <a:latin typeface="Times New Roman" pitchFamily="18" charset="0"/>
                <a:cs typeface="Times New Roman" pitchFamily="18" charset="0"/>
              </a:rPr>
              <a:t>b</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762000" y="2438400"/>
                <a:ext cx="1668149" cy="1017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r>
                            <a:rPr lang="en-US" sz="3200" b="0" i="1" smtClean="0">
                              <a:latin typeface="Cambria Math"/>
                            </a:rPr>
                            <m:t>2</m:t>
                          </m:r>
                        </m:num>
                        <m:den>
                          <m:r>
                            <a:rPr lang="en-US" sz="3200" b="0" i="1" smtClean="0">
                              <a:latin typeface="Cambria Math"/>
                            </a:rPr>
                            <m:t>7</m:t>
                          </m:r>
                        </m:den>
                      </m:f>
                      <m:r>
                        <a:rPr lang="en-US" sz="3200" b="0" i="1" smtClean="0">
                          <a:latin typeface="Cambria Math"/>
                        </a:rPr>
                        <m:t> + </m:t>
                      </m:r>
                      <m:f>
                        <m:fPr>
                          <m:ctrlPr>
                            <a:rPr lang="en-US" sz="3200" b="0" i="1" smtClean="0">
                              <a:latin typeface="Cambria Math"/>
                            </a:rPr>
                          </m:ctrlPr>
                        </m:fPr>
                        <m:num>
                          <m:r>
                            <a:rPr lang="en-US" sz="3200" b="0" i="1" smtClean="0">
                              <a:latin typeface="Cambria Math"/>
                            </a:rPr>
                            <m:t>3</m:t>
                          </m:r>
                        </m:num>
                        <m:den>
                          <m:r>
                            <a:rPr lang="en-US" sz="3200" b="0" i="1" smtClean="0">
                              <a:latin typeface="Cambria Math"/>
                            </a:rPr>
                            <m:t>5</m:t>
                          </m:r>
                        </m:den>
                      </m:f>
                      <m:r>
                        <a:rPr lang="en-US" sz="3200" b="0" i="1" smtClean="0">
                          <a:latin typeface="Cambria Math"/>
                        </a:rPr>
                        <m:t> ;</m:t>
                      </m:r>
                    </m:oMath>
                  </m:oMathPara>
                </a14:m>
                <a:endParaRPr lang="en-US" sz="3200"/>
              </a:p>
            </p:txBody>
          </p:sp>
        </mc:Choice>
        <mc:Fallback xmlns="">
          <p:sp>
            <p:nvSpPr>
              <p:cNvPr id="2" name="TextBox 1"/>
              <p:cNvSpPr txBox="1">
                <a:spLocks noRot="1" noChangeAspect="1" noMove="1" noResize="1" noEditPoints="1" noAdjustHandles="1" noChangeArrowheads="1" noChangeShapeType="1" noTextEdit="1"/>
              </p:cNvSpPr>
              <p:nvPr/>
            </p:nvSpPr>
            <p:spPr>
              <a:xfrm>
                <a:off x="762000" y="2438400"/>
                <a:ext cx="1668149" cy="101752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751451" y="2438400"/>
                <a:ext cx="1895775" cy="1017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r>
                            <a:rPr lang="en-US" sz="3200" b="0" i="1" smtClean="0">
                              <a:latin typeface="Cambria Math"/>
                            </a:rPr>
                            <m:t>31</m:t>
                          </m:r>
                        </m:num>
                        <m:den>
                          <m:r>
                            <a:rPr lang="en-US" sz="3200" b="0" i="1" smtClean="0">
                              <a:latin typeface="Cambria Math"/>
                            </a:rPr>
                            <m:t>35</m:t>
                          </m:r>
                        </m:den>
                      </m:f>
                      <m:r>
                        <a:rPr lang="en-US" sz="3200" b="0" i="1" smtClean="0">
                          <a:latin typeface="Cambria Math"/>
                        </a:rPr>
                        <m:t> − </m:t>
                      </m:r>
                      <m:f>
                        <m:fPr>
                          <m:ctrlPr>
                            <a:rPr lang="en-US" sz="3200" b="0" i="1" smtClean="0">
                              <a:latin typeface="Cambria Math"/>
                            </a:rPr>
                          </m:ctrlPr>
                        </m:fPr>
                        <m:num>
                          <m:r>
                            <a:rPr lang="en-US" sz="3200" b="0" i="1" smtClean="0">
                              <a:latin typeface="Cambria Math"/>
                            </a:rPr>
                            <m:t>2</m:t>
                          </m:r>
                        </m:num>
                        <m:den>
                          <m:r>
                            <a:rPr lang="en-US" sz="3200" b="0" i="1" smtClean="0">
                              <a:latin typeface="Cambria Math"/>
                            </a:rPr>
                            <m:t>7</m:t>
                          </m:r>
                        </m:den>
                      </m:f>
                      <m:r>
                        <a:rPr lang="en-US" sz="3200" b="0" i="1" smtClean="0">
                          <a:latin typeface="Cambria Math"/>
                        </a:rPr>
                        <m:t> ;</m:t>
                      </m:r>
                    </m:oMath>
                  </m:oMathPara>
                </a14:m>
                <a:endParaRPr lang="en-US" sz="3200"/>
              </a:p>
            </p:txBody>
          </p:sp>
        </mc:Choice>
        <mc:Fallback xmlns="">
          <p:sp>
            <p:nvSpPr>
              <p:cNvPr id="37" name="TextBox 36"/>
              <p:cNvSpPr txBox="1">
                <a:spLocks noRot="1" noChangeAspect="1" noMove="1" noResize="1" noEditPoints="1" noAdjustHandles="1" noChangeArrowheads="1" noChangeShapeType="1" noTextEdit="1"/>
              </p:cNvSpPr>
              <p:nvPr/>
            </p:nvSpPr>
            <p:spPr>
              <a:xfrm>
                <a:off x="2751451" y="2438400"/>
                <a:ext cx="1895775" cy="101752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961251" y="2487677"/>
                <a:ext cx="1895775" cy="1017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r>
                            <a:rPr lang="en-US" sz="3200" b="0" i="1" smtClean="0">
                              <a:latin typeface="Cambria Math"/>
                            </a:rPr>
                            <m:t>31</m:t>
                          </m:r>
                        </m:num>
                        <m:den>
                          <m:r>
                            <a:rPr lang="en-US" sz="3200" b="0" i="1" smtClean="0">
                              <a:latin typeface="Cambria Math"/>
                            </a:rPr>
                            <m:t>35</m:t>
                          </m:r>
                        </m:den>
                      </m:f>
                      <m:r>
                        <a:rPr lang="en-US" sz="3200" b="0" i="1" smtClean="0">
                          <a:latin typeface="Cambria Math"/>
                        </a:rPr>
                        <m:t> − </m:t>
                      </m:r>
                      <m:f>
                        <m:fPr>
                          <m:ctrlPr>
                            <a:rPr lang="en-US" sz="3200" b="0" i="1" smtClean="0">
                              <a:latin typeface="Cambria Math"/>
                            </a:rPr>
                          </m:ctrlPr>
                        </m:fPr>
                        <m:num>
                          <m:r>
                            <a:rPr lang="en-US" sz="3200" b="0" i="1" smtClean="0">
                              <a:latin typeface="Cambria Math"/>
                            </a:rPr>
                            <m:t>3</m:t>
                          </m:r>
                        </m:num>
                        <m:den>
                          <m:r>
                            <a:rPr lang="en-US" sz="3200" b="0" i="1" smtClean="0">
                              <a:latin typeface="Cambria Math"/>
                            </a:rPr>
                            <m:t>5</m:t>
                          </m:r>
                        </m:den>
                      </m:f>
                      <m:r>
                        <a:rPr lang="en-US" sz="3200" b="0" i="1" smtClean="0">
                          <a:latin typeface="Cambria Math"/>
                        </a:rPr>
                        <m:t> ;</m:t>
                      </m:r>
                    </m:oMath>
                  </m:oMathPara>
                </a14:m>
                <a:endParaRPr lang="en-US" sz="3200"/>
              </a:p>
            </p:txBody>
          </p:sp>
        </mc:Choice>
        <mc:Fallback xmlns="">
          <p:sp>
            <p:nvSpPr>
              <p:cNvPr id="38" name="TextBox 37"/>
              <p:cNvSpPr txBox="1">
                <a:spLocks noRot="1" noChangeAspect="1" noMove="1" noResize="1" noEditPoints="1" noAdjustHandles="1" noChangeArrowheads="1" noChangeShapeType="1" noTextEdit="1"/>
              </p:cNvSpPr>
              <p:nvPr/>
            </p:nvSpPr>
            <p:spPr>
              <a:xfrm>
                <a:off x="4961251" y="2487677"/>
                <a:ext cx="1895775" cy="101752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7323451" y="2438400"/>
                <a:ext cx="1668149" cy="1017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r>
                            <a:rPr lang="en-US" sz="3200" b="0" i="1" smtClean="0">
                              <a:latin typeface="Cambria Math"/>
                            </a:rPr>
                            <m:t>3</m:t>
                          </m:r>
                        </m:num>
                        <m:den>
                          <m:r>
                            <a:rPr lang="en-US" sz="3200" b="0" i="1" smtClean="0">
                              <a:latin typeface="Cambria Math"/>
                            </a:rPr>
                            <m:t>5</m:t>
                          </m:r>
                        </m:den>
                      </m:f>
                      <m:r>
                        <a:rPr lang="en-US" sz="3200" b="0" i="1" smtClean="0">
                          <a:latin typeface="Cambria Math"/>
                        </a:rPr>
                        <m:t> + </m:t>
                      </m:r>
                      <m:f>
                        <m:fPr>
                          <m:ctrlPr>
                            <a:rPr lang="en-US" sz="3200" b="0" i="1" smtClean="0">
                              <a:latin typeface="Cambria Math"/>
                            </a:rPr>
                          </m:ctrlPr>
                        </m:fPr>
                        <m:num>
                          <m:r>
                            <a:rPr lang="en-US" sz="3200" b="0" i="1" smtClean="0">
                              <a:latin typeface="Cambria Math"/>
                            </a:rPr>
                            <m:t>2</m:t>
                          </m:r>
                        </m:num>
                        <m:den>
                          <m:r>
                            <a:rPr lang="en-US" sz="3200" b="0" i="1" smtClean="0">
                              <a:latin typeface="Cambria Math"/>
                            </a:rPr>
                            <m:t>7</m:t>
                          </m:r>
                        </m:den>
                      </m:f>
                      <m:r>
                        <a:rPr lang="en-US" sz="3200" b="0" i="1" smtClean="0">
                          <a:latin typeface="Cambria Math"/>
                        </a:rPr>
                        <m:t> ;</m:t>
                      </m:r>
                    </m:oMath>
                  </m:oMathPara>
                </a14:m>
                <a:endParaRPr lang="en-US" sz="3200"/>
              </a:p>
            </p:txBody>
          </p:sp>
        </mc:Choice>
        <mc:Fallback xmlns="">
          <p:sp>
            <p:nvSpPr>
              <p:cNvPr id="39" name="TextBox 38"/>
              <p:cNvSpPr txBox="1">
                <a:spLocks noRot="1" noChangeAspect="1" noMove="1" noResize="1" noEditPoints="1" noAdjustHandles="1" noChangeArrowheads="1" noChangeShapeType="1" noTextEdit="1"/>
              </p:cNvSpPr>
              <p:nvPr/>
            </p:nvSpPr>
            <p:spPr>
              <a:xfrm>
                <a:off x="7323451" y="2438400"/>
                <a:ext cx="1668149" cy="101752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7323451" y="4545077"/>
                <a:ext cx="1644104" cy="1017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r>
                            <a:rPr lang="en-US" sz="3200" b="0" i="1" smtClean="0">
                              <a:latin typeface="Cambria Math"/>
                            </a:rPr>
                            <m:t>1</m:t>
                          </m:r>
                        </m:num>
                        <m:den>
                          <m:r>
                            <a:rPr lang="en-US" sz="3200" b="0" i="1" smtClean="0">
                              <a:latin typeface="Cambria Math"/>
                            </a:rPr>
                            <m:t>6</m:t>
                          </m:r>
                        </m:den>
                      </m:f>
                      <m:r>
                        <a:rPr lang="en-US" sz="3200" b="0" i="1" smtClean="0">
                          <a:latin typeface="Cambria Math"/>
                        </a:rPr>
                        <m:t> + </m:t>
                      </m:r>
                      <m:f>
                        <m:fPr>
                          <m:ctrlPr>
                            <a:rPr lang="en-US" sz="3200" b="0" i="1" smtClean="0">
                              <a:latin typeface="Cambria Math"/>
                            </a:rPr>
                          </m:ctrlPr>
                        </m:fPr>
                        <m:num>
                          <m:r>
                            <a:rPr lang="en-US" sz="3200" b="0" i="1" smtClean="0">
                              <a:latin typeface="Cambria Math"/>
                            </a:rPr>
                            <m:t>3</m:t>
                          </m:r>
                        </m:num>
                        <m:den>
                          <m:r>
                            <a:rPr lang="en-US" sz="3200" b="0" i="1" smtClean="0">
                              <a:latin typeface="Cambria Math"/>
                            </a:rPr>
                            <m:t>4</m:t>
                          </m:r>
                        </m:den>
                      </m:f>
                      <m:r>
                        <a:rPr lang="en-US" sz="3200" b="0" i="1" smtClean="0">
                          <a:latin typeface="Cambria Math"/>
                        </a:rPr>
                        <m:t> .</m:t>
                      </m:r>
                    </m:oMath>
                  </m:oMathPara>
                </a14:m>
                <a:endParaRPr lang="en-US" sz="3200"/>
              </a:p>
            </p:txBody>
          </p:sp>
        </mc:Choice>
        <mc:Fallback xmlns="">
          <p:sp>
            <p:nvSpPr>
              <p:cNvPr id="40" name="TextBox 39"/>
              <p:cNvSpPr txBox="1">
                <a:spLocks noRot="1" noChangeAspect="1" noMove="1" noResize="1" noEditPoints="1" noAdjustHandles="1" noChangeArrowheads="1" noChangeShapeType="1" noTextEdit="1"/>
              </p:cNvSpPr>
              <p:nvPr/>
            </p:nvSpPr>
            <p:spPr>
              <a:xfrm>
                <a:off x="7323451" y="4545077"/>
                <a:ext cx="1644104" cy="1017523"/>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962225" y="4572000"/>
                <a:ext cx="1895775" cy="1017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r>
                            <a:rPr lang="en-US" sz="3200" b="0" i="1" smtClean="0">
                              <a:latin typeface="Cambria Math"/>
                            </a:rPr>
                            <m:t>11</m:t>
                          </m:r>
                        </m:num>
                        <m:den>
                          <m:r>
                            <a:rPr lang="en-US" sz="3200" b="0" i="1" smtClean="0">
                              <a:latin typeface="Cambria Math"/>
                            </a:rPr>
                            <m:t>12</m:t>
                          </m:r>
                        </m:den>
                      </m:f>
                      <m:r>
                        <a:rPr lang="en-US" sz="3200" b="0" i="1" smtClean="0">
                          <a:latin typeface="Cambria Math"/>
                        </a:rPr>
                        <m:t> − </m:t>
                      </m:r>
                      <m:f>
                        <m:fPr>
                          <m:ctrlPr>
                            <a:rPr lang="en-US" sz="3200" b="0" i="1" smtClean="0">
                              <a:latin typeface="Cambria Math"/>
                            </a:rPr>
                          </m:ctrlPr>
                        </m:fPr>
                        <m:num>
                          <m:r>
                            <a:rPr lang="en-US" sz="3200" b="0" i="1" smtClean="0">
                              <a:latin typeface="Cambria Math"/>
                            </a:rPr>
                            <m:t>1</m:t>
                          </m:r>
                        </m:num>
                        <m:den>
                          <m:r>
                            <a:rPr lang="en-US" sz="3200" b="0" i="1" smtClean="0">
                              <a:latin typeface="Cambria Math"/>
                            </a:rPr>
                            <m:t>6</m:t>
                          </m:r>
                        </m:den>
                      </m:f>
                      <m:r>
                        <a:rPr lang="en-US" sz="3200" b="0" i="1" smtClean="0">
                          <a:latin typeface="Cambria Math"/>
                        </a:rPr>
                        <m:t> ;</m:t>
                      </m:r>
                    </m:oMath>
                  </m:oMathPara>
                </a14:m>
                <a:endParaRPr lang="en-US" sz="3200"/>
              </a:p>
            </p:txBody>
          </p:sp>
        </mc:Choice>
        <mc:Fallback xmlns="">
          <p:sp>
            <p:nvSpPr>
              <p:cNvPr id="41" name="TextBox 40"/>
              <p:cNvSpPr txBox="1">
                <a:spLocks noRot="1" noChangeAspect="1" noMove="1" noResize="1" noEditPoints="1" noAdjustHandles="1" noChangeArrowheads="1" noChangeShapeType="1" noTextEdit="1"/>
              </p:cNvSpPr>
              <p:nvPr/>
            </p:nvSpPr>
            <p:spPr>
              <a:xfrm>
                <a:off x="4962225" y="4572000"/>
                <a:ext cx="1895775" cy="1017523"/>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2752425" y="4572000"/>
                <a:ext cx="1895775" cy="1014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r>
                            <a:rPr lang="en-US" sz="3200" b="0" i="1" smtClean="0">
                              <a:latin typeface="Cambria Math"/>
                            </a:rPr>
                            <m:t>11</m:t>
                          </m:r>
                        </m:num>
                        <m:den>
                          <m:r>
                            <a:rPr lang="en-US" sz="3200" b="0" i="1" smtClean="0">
                              <a:latin typeface="Cambria Math"/>
                            </a:rPr>
                            <m:t>12</m:t>
                          </m:r>
                        </m:den>
                      </m:f>
                      <m:r>
                        <a:rPr lang="en-US" sz="3200" b="0" i="1" smtClean="0">
                          <a:latin typeface="Cambria Math"/>
                        </a:rPr>
                        <m:t> − </m:t>
                      </m:r>
                      <m:f>
                        <m:fPr>
                          <m:ctrlPr>
                            <a:rPr lang="en-US" sz="3200" b="0" i="1" smtClean="0">
                              <a:latin typeface="Cambria Math"/>
                            </a:rPr>
                          </m:ctrlPr>
                        </m:fPr>
                        <m:num>
                          <m:r>
                            <a:rPr lang="en-US" sz="3200" b="0" i="1" smtClean="0">
                              <a:latin typeface="Cambria Math"/>
                            </a:rPr>
                            <m:t>3</m:t>
                          </m:r>
                        </m:num>
                        <m:den>
                          <m:r>
                            <a:rPr lang="en-US" sz="3200" b="0" i="1" smtClean="0">
                              <a:latin typeface="Cambria Math"/>
                            </a:rPr>
                            <m:t>4</m:t>
                          </m:r>
                        </m:den>
                      </m:f>
                      <m:r>
                        <a:rPr lang="en-US" sz="3200" b="0" i="1" smtClean="0">
                          <a:latin typeface="Cambria Math"/>
                        </a:rPr>
                        <m:t> ;</m:t>
                      </m:r>
                    </m:oMath>
                  </m:oMathPara>
                </a14:m>
                <a:endParaRPr lang="en-US" sz="3200"/>
              </a:p>
            </p:txBody>
          </p:sp>
        </mc:Choice>
        <mc:Fallback xmlns="">
          <p:sp>
            <p:nvSpPr>
              <p:cNvPr id="42" name="TextBox 41"/>
              <p:cNvSpPr txBox="1">
                <a:spLocks noRot="1" noChangeAspect="1" noMove="1" noResize="1" noEditPoints="1" noAdjustHandles="1" noChangeArrowheads="1" noChangeShapeType="1" noTextEdit="1"/>
              </p:cNvSpPr>
              <p:nvPr/>
            </p:nvSpPr>
            <p:spPr>
              <a:xfrm>
                <a:off x="2752425" y="4572000"/>
                <a:ext cx="1895775" cy="1014317"/>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762000" y="4572000"/>
                <a:ext cx="1668149" cy="1017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r>
                            <a:rPr lang="en-US" sz="3200" b="0" i="1" smtClean="0">
                              <a:latin typeface="Cambria Math"/>
                            </a:rPr>
                            <m:t>3</m:t>
                          </m:r>
                        </m:num>
                        <m:den>
                          <m:r>
                            <a:rPr lang="en-US" sz="3200" b="0" i="1" smtClean="0">
                              <a:latin typeface="Cambria Math"/>
                            </a:rPr>
                            <m:t>4</m:t>
                          </m:r>
                        </m:den>
                      </m:f>
                      <m:r>
                        <a:rPr lang="en-US" sz="3200" b="0" i="1" smtClean="0">
                          <a:latin typeface="Cambria Math"/>
                        </a:rPr>
                        <m:t> + </m:t>
                      </m:r>
                      <m:f>
                        <m:fPr>
                          <m:ctrlPr>
                            <a:rPr lang="en-US" sz="3200" b="0" i="1" smtClean="0">
                              <a:latin typeface="Cambria Math"/>
                            </a:rPr>
                          </m:ctrlPr>
                        </m:fPr>
                        <m:num>
                          <m:r>
                            <a:rPr lang="en-US" sz="3200" b="0" i="1" smtClean="0">
                              <a:latin typeface="Cambria Math"/>
                            </a:rPr>
                            <m:t>1</m:t>
                          </m:r>
                        </m:num>
                        <m:den>
                          <m:r>
                            <a:rPr lang="en-US" sz="3200" b="0" i="1" smtClean="0">
                              <a:latin typeface="Cambria Math"/>
                            </a:rPr>
                            <m:t>6</m:t>
                          </m:r>
                        </m:den>
                      </m:f>
                      <m:r>
                        <a:rPr lang="en-US" sz="3200" b="0" i="1" smtClean="0">
                          <a:latin typeface="Cambria Math"/>
                        </a:rPr>
                        <m:t> ;</m:t>
                      </m:r>
                    </m:oMath>
                  </m:oMathPara>
                </a14:m>
                <a:endParaRPr lang="en-US" sz="3200"/>
              </a:p>
            </p:txBody>
          </p:sp>
        </mc:Choice>
        <mc:Fallback xmlns="">
          <p:sp>
            <p:nvSpPr>
              <p:cNvPr id="43" name="TextBox 42"/>
              <p:cNvSpPr txBox="1">
                <a:spLocks noRot="1" noChangeAspect="1" noMove="1" noResize="1" noEditPoints="1" noAdjustHandles="1" noChangeArrowheads="1" noChangeShapeType="1" noTextEdit="1"/>
              </p:cNvSpPr>
              <p:nvPr/>
            </p:nvSpPr>
            <p:spPr>
              <a:xfrm>
                <a:off x="762000" y="4572000"/>
                <a:ext cx="1668149" cy="1017523"/>
              </a:xfrm>
              <a:prstGeom prst="rect">
                <a:avLst/>
              </a:prstGeom>
              <a:blipFill rotWithShape="1">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17004937"/>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41"/>
          <p:cNvSpPr>
            <a:spLocks noChangeArrowheads="1"/>
          </p:cNvSpPr>
          <p:nvPr/>
        </p:nvSpPr>
        <p:spPr bwMode="auto">
          <a:xfrm>
            <a:off x="533400" y="1676400"/>
            <a:ext cx="81534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b="1">
                <a:solidFill>
                  <a:srgbClr val="000000"/>
                </a:solidFill>
                <a:latin typeface="Times New Roman" pitchFamily="18" charset="0"/>
                <a:cs typeface="Times New Roman" pitchFamily="18" charset="0"/>
              </a:rPr>
              <a:t>Bài </a:t>
            </a:r>
            <a:r>
              <a:rPr lang="en-US" sz="3200" b="1" smtClean="0">
                <a:solidFill>
                  <a:srgbClr val="000000"/>
                </a:solidFill>
                <a:latin typeface="Times New Roman" pitchFamily="18" charset="0"/>
                <a:cs typeface="Times New Roman" pitchFamily="18" charset="0"/>
              </a:rPr>
              <a:t>3</a:t>
            </a:r>
            <a:r>
              <a:rPr lang="en-US" sz="3200" smtClean="0">
                <a:solidFill>
                  <a:srgbClr val="000000"/>
                </a:solidFill>
                <a:latin typeface="Times New Roman" pitchFamily="18" charset="0"/>
                <a:cs typeface="Times New Roman" pitchFamily="18" charset="0"/>
              </a:rPr>
              <a:t>. Tìm x :</a:t>
            </a:r>
            <a:endParaRPr lang="en-US" sz="3200">
              <a:solidFill>
                <a:srgbClr val="000000"/>
              </a:solidFill>
              <a:latin typeface="Times New Roman" pitchFamily="18" charset="0"/>
              <a:cs typeface="Times New Roman" pitchFamily="18" charset="0"/>
            </a:endParaRPr>
          </a:p>
        </p:txBody>
      </p:sp>
      <p:graphicFrame>
        <p:nvGraphicFramePr>
          <p:cNvPr id="71700" name="Object 20"/>
          <p:cNvGraphicFramePr>
            <a:graphicFrameLocks noChangeAspect="1"/>
          </p:cNvGraphicFramePr>
          <p:nvPr/>
        </p:nvGraphicFramePr>
        <p:xfrm>
          <a:off x="2260600" y="3275013"/>
          <a:ext cx="304800" cy="550862"/>
        </p:xfrm>
        <a:graphic>
          <a:graphicData uri="http://schemas.openxmlformats.org/presentationml/2006/ole">
            <mc:AlternateContent xmlns:mc="http://schemas.openxmlformats.org/markup-compatibility/2006">
              <mc:Choice xmlns:v="urn:schemas-microsoft-com:vml" Requires="v">
                <p:oleObj spid="_x0000_s4134"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600" y="3275013"/>
                        <a:ext cx="304800" cy="55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9" name="Object 49"/>
          <p:cNvGraphicFramePr>
            <a:graphicFrameLocks noChangeAspect="1"/>
          </p:cNvGraphicFramePr>
          <p:nvPr>
            <p:extLst>
              <p:ext uri="{D42A27DB-BD31-4B8C-83A1-F6EECF244321}">
                <p14:modId xmlns:p14="http://schemas.microsoft.com/office/powerpoint/2010/main" val="684912017"/>
              </p:ext>
            </p:extLst>
          </p:nvPr>
        </p:nvGraphicFramePr>
        <p:xfrm>
          <a:off x="939209" y="4102100"/>
          <a:ext cx="1693863" cy="1155700"/>
        </p:xfrm>
        <a:graphic>
          <a:graphicData uri="http://schemas.openxmlformats.org/presentationml/2006/ole">
            <mc:AlternateContent xmlns:mc="http://schemas.openxmlformats.org/markup-compatibility/2006">
              <mc:Choice xmlns:v="urn:schemas-microsoft-com:vml" Requires="v">
                <p:oleObj spid="_x0000_s4135" name="Equation" r:id="rId6" imgW="634680" imgH="393480" progId="Equation.3">
                  <p:embed/>
                </p:oleObj>
              </mc:Choice>
              <mc:Fallback>
                <p:oleObj name="Equation" r:id="rId6" imgW="6346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209" y="4102100"/>
                        <a:ext cx="1693863"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0" name="Object 50"/>
          <p:cNvGraphicFramePr>
            <a:graphicFrameLocks noChangeAspect="1"/>
          </p:cNvGraphicFramePr>
          <p:nvPr>
            <p:extLst>
              <p:ext uri="{D42A27DB-BD31-4B8C-83A1-F6EECF244321}">
                <p14:modId xmlns:p14="http://schemas.microsoft.com/office/powerpoint/2010/main" val="2533119186"/>
              </p:ext>
            </p:extLst>
          </p:nvPr>
        </p:nvGraphicFramePr>
        <p:xfrm>
          <a:off x="990600" y="5606762"/>
          <a:ext cx="1828800" cy="1155700"/>
        </p:xfrm>
        <a:graphic>
          <a:graphicData uri="http://schemas.openxmlformats.org/presentationml/2006/ole">
            <mc:AlternateContent xmlns:mc="http://schemas.openxmlformats.org/markup-compatibility/2006">
              <mc:Choice xmlns:v="urn:schemas-microsoft-com:vml" Requires="v">
                <p:oleObj spid="_x0000_s4136" name="Equation" r:id="rId8" imgW="634680" imgH="393480" progId="Equation.3">
                  <p:embed/>
                </p:oleObj>
              </mc:Choice>
              <mc:Fallback>
                <p:oleObj name="Equation" r:id="rId8" imgW="63468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606762"/>
                        <a:ext cx="1828800" cy="115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2" name="Object 52"/>
          <p:cNvGraphicFramePr>
            <a:graphicFrameLocks noChangeAspect="1"/>
          </p:cNvGraphicFramePr>
          <p:nvPr>
            <p:extLst>
              <p:ext uri="{D42A27DB-BD31-4B8C-83A1-F6EECF244321}">
                <p14:modId xmlns:p14="http://schemas.microsoft.com/office/powerpoint/2010/main" val="883743307"/>
              </p:ext>
            </p:extLst>
          </p:nvPr>
        </p:nvGraphicFramePr>
        <p:xfrm>
          <a:off x="914400" y="2425700"/>
          <a:ext cx="1558925" cy="1155700"/>
        </p:xfrm>
        <a:graphic>
          <a:graphicData uri="http://schemas.openxmlformats.org/presentationml/2006/ole">
            <mc:AlternateContent xmlns:mc="http://schemas.openxmlformats.org/markup-compatibility/2006">
              <mc:Choice xmlns:v="urn:schemas-microsoft-com:vml" Requires="v">
                <p:oleObj spid="_x0000_s4137" name="Equation" r:id="rId10" imgW="583920" imgH="393480" progId="Equation.3">
                  <p:embed/>
                </p:oleObj>
              </mc:Choice>
              <mc:Fallback>
                <p:oleObj name="Equation" r:id="rId10" imgW="58392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2425700"/>
                        <a:ext cx="1558925" cy="1155700"/>
                      </a:xfrm>
                      <a:prstGeom prst="rect">
                        <a:avLst/>
                      </a:prstGeom>
                      <a:noFill/>
                      <a:ln>
                        <a:noFill/>
                      </a:ln>
                      <a:effectLst/>
                    </p:spPr>
                  </p:pic>
                </p:oleObj>
              </mc:Fallback>
            </mc:AlternateContent>
          </a:graphicData>
        </a:graphic>
      </p:graphicFrame>
      <p:grpSp>
        <p:nvGrpSpPr>
          <p:cNvPr id="71735" name="Group 55"/>
          <p:cNvGrpSpPr>
            <a:grpSpLocks/>
          </p:cNvGrpSpPr>
          <p:nvPr/>
        </p:nvGrpSpPr>
        <p:grpSpPr bwMode="auto">
          <a:xfrm>
            <a:off x="2971800" y="2651125"/>
            <a:ext cx="685800" cy="701675"/>
            <a:chOff x="370" y="2340"/>
            <a:chExt cx="446" cy="442"/>
          </a:xfrm>
        </p:grpSpPr>
        <p:sp>
          <p:nvSpPr>
            <p:cNvPr id="71736" name="Text Box 56"/>
            <p:cNvSpPr txBox="1">
              <a:spLocks noChangeArrowheads="1"/>
            </p:cNvSpPr>
            <p:nvPr/>
          </p:nvSpPr>
          <p:spPr bwMode="auto">
            <a:xfrm>
              <a:off x="416" y="2340"/>
              <a:ext cx="4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4000" b="1">
                  <a:latin typeface="Tahoma" pitchFamily="34" charset="0"/>
                </a:rPr>
                <a:t>?</a:t>
              </a:r>
            </a:p>
          </p:txBody>
        </p:sp>
        <p:sp>
          <p:nvSpPr>
            <p:cNvPr id="71737" name="Rectangle 57"/>
            <p:cNvSpPr>
              <a:spLocks noChangeArrowheads="1"/>
            </p:cNvSpPr>
            <p:nvPr/>
          </p:nvSpPr>
          <p:spPr bwMode="auto">
            <a:xfrm>
              <a:off x="370" y="2384"/>
              <a:ext cx="39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38" name="AutoShape 58"/>
          <p:cNvSpPr>
            <a:spLocks noChangeArrowheads="1"/>
          </p:cNvSpPr>
          <p:nvPr/>
        </p:nvSpPr>
        <p:spPr bwMode="auto">
          <a:xfrm>
            <a:off x="4648200" y="1981200"/>
            <a:ext cx="3733800" cy="1905000"/>
          </a:xfrm>
          <a:prstGeom prst="wedgeEllipseCallout">
            <a:avLst>
              <a:gd name="adj1" fmla="val -80237"/>
              <a:gd name="adj2" fmla="val 5541"/>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800" b="1"/>
              <a:t>Muốn tìm số hạng chưa biết ta làm thế nào?</a:t>
            </a:r>
          </a:p>
        </p:txBody>
      </p:sp>
      <p:sp>
        <p:nvSpPr>
          <p:cNvPr id="71739" name="AutoShape 59"/>
          <p:cNvSpPr>
            <a:spLocks noChangeArrowheads="1"/>
          </p:cNvSpPr>
          <p:nvPr/>
        </p:nvSpPr>
        <p:spPr bwMode="auto">
          <a:xfrm>
            <a:off x="4648200" y="1676400"/>
            <a:ext cx="5181600" cy="2590800"/>
          </a:xfrm>
          <a:prstGeom prst="wedgeEllipseCallout">
            <a:avLst>
              <a:gd name="adj1" fmla="val -40056"/>
              <a:gd name="adj2" fmla="val -10356"/>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800" b="1"/>
              <a:t>Muốn tìm số hạng chưa biết ta lấy tổng trừ đi số hạng đã biết.</a:t>
            </a:r>
          </a:p>
        </p:txBody>
      </p:sp>
      <p:grpSp>
        <p:nvGrpSpPr>
          <p:cNvPr id="71740" name="Group 60"/>
          <p:cNvGrpSpPr>
            <a:grpSpLocks/>
          </p:cNvGrpSpPr>
          <p:nvPr/>
        </p:nvGrpSpPr>
        <p:grpSpPr bwMode="auto">
          <a:xfrm>
            <a:off x="2971800" y="4251325"/>
            <a:ext cx="685800" cy="701675"/>
            <a:chOff x="370" y="2340"/>
            <a:chExt cx="446" cy="442"/>
          </a:xfrm>
        </p:grpSpPr>
        <p:sp>
          <p:nvSpPr>
            <p:cNvPr id="71741" name="Text Box 61"/>
            <p:cNvSpPr txBox="1">
              <a:spLocks noChangeArrowheads="1"/>
            </p:cNvSpPr>
            <p:nvPr/>
          </p:nvSpPr>
          <p:spPr bwMode="auto">
            <a:xfrm>
              <a:off x="416" y="2340"/>
              <a:ext cx="4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4000" b="1">
                  <a:latin typeface="Tahoma" pitchFamily="34" charset="0"/>
                </a:rPr>
                <a:t>?</a:t>
              </a:r>
            </a:p>
          </p:txBody>
        </p:sp>
        <p:sp>
          <p:nvSpPr>
            <p:cNvPr id="71742" name="Rectangle 62"/>
            <p:cNvSpPr>
              <a:spLocks noChangeArrowheads="1"/>
            </p:cNvSpPr>
            <p:nvPr/>
          </p:nvSpPr>
          <p:spPr bwMode="auto">
            <a:xfrm>
              <a:off x="370" y="2384"/>
              <a:ext cx="39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43" name="AutoShape 63"/>
          <p:cNvSpPr>
            <a:spLocks noChangeArrowheads="1"/>
          </p:cNvSpPr>
          <p:nvPr/>
        </p:nvSpPr>
        <p:spPr bwMode="auto">
          <a:xfrm>
            <a:off x="4419600" y="3733800"/>
            <a:ext cx="4267200" cy="1828800"/>
          </a:xfrm>
          <a:prstGeom prst="wedgeEllipseCallout">
            <a:avLst>
              <a:gd name="adj1" fmla="val -73242"/>
              <a:gd name="adj2" fmla="val -1811"/>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800" b="1"/>
              <a:t>Muốn tìm số  trừ ta làm thế nào?</a:t>
            </a:r>
          </a:p>
        </p:txBody>
      </p:sp>
      <p:sp>
        <p:nvSpPr>
          <p:cNvPr id="71745" name="AutoShape 65"/>
          <p:cNvSpPr>
            <a:spLocks noChangeArrowheads="1"/>
          </p:cNvSpPr>
          <p:nvPr/>
        </p:nvSpPr>
        <p:spPr bwMode="auto">
          <a:xfrm>
            <a:off x="4419600" y="3657600"/>
            <a:ext cx="4953000" cy="1905000"/>
          </a:xfrm>
          <a:prstGeom prst="wedgeEllipseCallout">
            <a:avLst>
              <a:gd name="adj1" fmla="val -44769"/>
              <a:gd name="adj2" fmla="val 22167"/>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800" b="1"/>
              <a:t>Muốn tìm số trừ ta lấy số bị trừ trừ đi hiệu.</a:t>
            </a:r>
          </a:p>
        </p:txBody>
      </p:sp>
      <p:sp>
        <p:nvSpPr>
          <p:cNvPr id="71746" name="AutoShape 66"/>
          <p:cNvSpPr>
            <a:spLocks noChangeArrowheads="1"/>
          </p:cNvSpPr>
          <p:nvPr/>
        </p:nvSpPr>
        <p:spPr bwMode="auto">
          <a:xfrm>
            <a:off x="3962400" y="5257800"/>
            <a:ext cx="4724400" cy="1905000"/>
          </a:xfrm>
          <a:prstGeom prst="wedgeEllipseCallout">
            <a:avLst>
              <a:gd name="adj1" fmla="val -63335"/>
              <a:gd name="adj2" fmla="val 6192"/>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800" b="1"/>
              <a:t>Muốn tìm số bị trừ ta làm thế nào?</a:t>
            </a:r>
          </a:p>
        </p:txBody>
      </p:sp>
      <p:grpSp>
        <p:nvGrpSpPr>
          <p:cNvPr id="71747" name="Group 67"/>
          <p:cNvGrpSpPr>
            <a:grpSpLocks/>
          </p:cNvGrpSpPr>
          <p:nvPr/>
        </p:nvGrpSpPr>
        <p:grpSpPr bwMode="auto">
          <a:xfrm>
            <a:off x="2971800" y="5851525"/>
            <a:ext cx="685800" cy="701675"/>
            <a:chOff x="370" y="2340"/>
            <a:chExt cx="446" cy="442"/>
          </a:xfrm>
        </p:grpSpPr>
        <p:sp>
          <p:nvSpPr>
            <p:cNvPr id="71748" name="Text Box 68"/>
            <p:cNvSpPr txBox="1">
              <a:spLocks noChangeArrowheads="1"/>
            </p:cNvSpPr>
            <p:nvPr/>
          </p:nvSpPr>
          <p:spPr bwMode="auto">
            <a:xfrm>
              <a:off x="416" y="2340"/>
              <a:ext cx="40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4000" b="1">
                  <a:latin typeface="Tahoma" pitchFamily="34" charset="0"/>
                </a:rPr>
                <a:t>?</a:t>
              </a:r>
            </a:p>
          </p:txBody>
        </p:sp>
        <p:sp>
          <p:nvSpPr>
            <p:cNvPr id="71749" name="Rectangle 69"/>
            <p:cNvSpPr>
              <a:spLocks noChangeArrowheads="1"/>
            </p:cNvSpPr>
            <p:nvPr/>
          </p:nvSpPr>
          <p:spPr bwMode="auto">
            <a:xfrm>
              <a:off x="370" y="2384"/>
              <a:ext cx="396" cy="3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50" name="AutoShape 70"/>
          <p:cNvSpPr>
            <a:spLocks noChangeArrowheads="1"/>
          </p:cNvSpPr>
          <p:nvPr/>
        </p:nvSpPr>
        <p:spPr bwMode="auto">
          <a:xfrm>
            <a:off x="3938239" y="5257800"/>
            <a:ext cx="4724400" cy="1905000"/>
          </a:xfrm>
          <a:prstGeom prst="wedgeEllipseCallout">
            <a:avLst>
              <a:gd name="adj1" fmla="val -27806"/>
              <a:gd name="adj2" fmla="val 35833"/>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800" b="1"/>
              <a:t>Muốn tìm số bị trừ ta lấy hiệu cộng với số trừ.</a:t>
            </a:r>
          </a:p>
        </p:txBody>
      </p:sp>
      <p:sp>
        <p:nvSpPr>
          <p:cNvPr id="30" name="TextBox 13"/>
          <p:cNvSpPr txBox="1">
            <a:spLocks noChangeArrowheads="1"/>
          </p:cNvSpPr>
          <p:nvPr/>
        </p:nvSpPr>
        <p:spPr bwMode="auto">
          <a:xfrm>
            <a:off x="0" y="0"/>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Times New Roman" pitchFamily="18" charset="0"/>
              </a:defRPr>
            </a:lvl1pPr>
            <a:lvl2pPr marL="742950" indent="-285750">
              <a:defRPr sz="4000">
                <a:solidFill>
                  <a:schemeClr val="tx1"/>
                </a:solidFill>
                <a:latin typeface="Times New Roman" pitchFamily="18" charset="0"/>
              </a:defRPr>
            </a:lvl2pPr>
            <a:lvl3pPr marL="1143000" indent="-228600">
              <a:defRPr sz="4000">
                <a:solidFill>
                  <a:schemeClr val="tx1"/>
                </a:solidFill>
                <a:latin typeface="Times New Roman" pitchFamily="18" charset="0"/>
              </a:defRPr>
            </a:lvl3pPr>
            <a:lvl4pPr marL="1600200" indent="-228600">
              <a:defRPr sz="4000">
                <a:solidFill>
                  <a:schemeClr val="tx1"/>
                </a:solidFill>
                <a:latin typeface="Times New Roman" pitchFamily="18" charset="0"/>
              </a:defRPr>
            </a:lvl4pPr>
            <a:lvl5pPr marL="2057400" indent="-228600">
              <a:defRPr sz="4000">
                <a:solidFill>
                  <a:schemeClr val="tx1"/>
                </a:solidFill>
                <a:latin typeface="Times New Roman" pitchFamily="18" charset="0"/>
              </a:defRPr>
            </a:lvl5pPr>
            <a:lvl6pPr marL="2514600" indent="-228600" eaLnBrk="0" fontAlgn="base" hangingPunct="0">
              <a:spcBef>
                <a:spcPct val="0"/>
              </a:spcBef>
              <a:spcAft>
                <a:spcPct val="0"/>
              </a:spcAft>
              <a:defRPr sz="4000">
                <a:solidFill>
                  <a:schemeClr val="tx1"/>
                </a:solidFill>
                <a:latin typeface="Times New Roman" pitchFamily="18" charset="0"/>
              </a:defRPr>
            </a:lvl6pPr>
            <a:lvl7pPr marL="2971800" indent="-228600" eaLnBrk="0" fontAlgn="base" hangingPunct="0">
              <a:spcBef>
                <a:spcPct val="0"/>
              </a:spcBef>
              <a:spcAft>
                <a:spcPct val="0"/>
              </a:spcAft>
              <a:defRPr sz="4000">
                <a:solidFill>
                  <a:schemeClr val="tx1"/>
                </a:solidFill>
                <a:latin typeface="Times New Roman" pitchFamily="18" charset="0"/>
              </a:defRPr>
            </a:lvl7pPr>
            <a:lvl8pPr marL="3429000" indent="-228600" eaLnBrk="0" fontAlgn="base" hangingPunct="0">
              <a:spcBef>
                <a:spcPct val="0"/>
              </a:spcBef>
              <a:spcAft>
                <a:spcPct val="0"/>
              </a:spcAft>
              <a:defRPr sz="4000">
                <a:solidFill>
                  <a:schemeClr val="tx1"/>
                </a:solidFill>
                <a:latin typeface="Times New Roman" pitchFamily="18" charset="0"/>
              </a:defRPr>
            </a:lvl8pPr>
            <a:lvl9pPr marL="3886200" indent="-228600" eaLnBrk="0" fontAlgn="base" hangingPunct="0">
              <a:spcBef>
                <a:spcPct val="0"/>
              </a:spcBef>
              <a:spcAft>
                <a:spcPct val="0"/>
              </a:spcAft>
              <a:defRPr sz="4000">
                <a:solidFill>
                  <a:schemeClr val="tx1"/>
                </a:solidFill>
                <a:latin typeface="Times New Roman" pitchFamily="18" charset="0"/>
              </a:defRPr>
            </a:lvl9pPr>
          </a:lstStyle>
          <a:p>
            <a:pPr algn="ctr" eaLnBrk="1" hangingPunct="1"/>
            <a:r>
              <a:rPr lang="en-US" sz="2800">
                <a:solidFill>
                  <a:srgbClr val="0066FF"/>
                </a:solidFill>
                <a:cs typeface="Times New Roman" pitchFamily="18" charset="0"/>
              </a:rPr>
              <a:t>Thứ </a:t>
            </a:r>
            <a:r>
              <a:rPr lang="en-US" sz="2800" smtClean="0">
                <a:solidFill>
                  <a:srgbClr val="0066FF"/>
                </a:solidFill>
                <a:cs typeface="Times New Roman" pitchFamily="18" charset="0"/>
              </a:rPr>
              <a:t>sáu, </a:t>
            </a:r>
            <a:r>
              <a:rPr lang="en-US" sz="2800">
                <a:solidFill>
                  <a:srgbClr val="0066FF"/>
                </a:solidFill>
                <a:cs typeface="Times New Roman" pitchFamily="18" charset="0"/>
              </a:rPr>
              <a:t>ngày </a:t>
            </a:r>
            <a:r>
              <a:rPr lang="en-US" sz="2800" smtClean="0">
                <a:solidFill>
                  <a:srgbClr val="0066FF"/>
                </a:solidFill>
                <a:cs typeface="Times New Roman" pitchFamily="18" charset="0"/>
              </a:rPr>
              <a:t>15 </a:t>
            </a:r>
            <a:r>
              <a:rPr lang="en-US" sz="2800">
                <a:solidFill>
                  <a:srgbClr val="0066FF"/>
                </a:solidFill>
                <a:cs typeface="Times New Roman" pitchFamily="18" charset="0"/>
              </a:rPr>
              <a:t>tháng 04 năm 2016</a:t>
            </a:r>
          </a:p>
          <a:p>
            <a:pPr algn="ctr" eaLnBrk="1" hangingPunct="1"/>
            <a:r>
              <a:rPr lang="en-US" sz="2800" u="sng" smtClean="0">
                <a:solidFill>
                  <a:srgbClr val="0066FF"/>
                </a:solidFill>
                <a:cs typeface="Times New Roman" pitchFamily="18" charset="0"/>
              </a:rPr>
              <a:t>Toán</a:t>
            </a:r>
            <a:endParaRPr lang="en-US" sz="2800" u="sng">
              <a:solidFill>
                <a:srgbClr val="0066FF"/>
              </a:solidFill>
              <a:cs typeface="Times New Roman" pitchFamily="18" charset="0"/>
            </a:endParaRPr>
          </a:p>
          <a:p>
            <a:pPr algn="ctr" eaLnBrk="1" hangingPunct="1"/>
            <a:r>
              <a:rPr lang="en-US" sz="3600" smtClean="0">
                <a:solidFill>
                  <a:srgbClr val="FF0000"/>
                </a:solidFill>
                <a:cs typeface="Times New Roman" pitchFamily="18" charset="0"/>
              </a:rPr>
              <a:t>ÔN TẬP VỀ CÁC PHÉP TÍNH VỚI PHÂN SỐ</a:t>
            </a:r>
            <a:endParaRPr lang="en-US" sz="3600">
              <a:solidFill>
                <a:srgbClr val="FF0000"/>
              </a:solidFill>
              <a:cs typeface="Times New Roman" pitchFamily="18" charset="0"/>
            </a:endParaRPr>
          </a:p>
        </p:txBody>
      </p:sp>
      <p:sp>
        <p:nvSpPr>
          <p:cNvPr id="2" name="TextBox 1"/>
          <p:cNvSpPr txBox="1"/>
          <p:nvPr/>
        </p:nvSpPr>
        <p:spPr>
          <a:xfrm>
            <a:off x="334536" y="2691825"/>
            <a:ext cx="503664" cy="584775"/>
          </a:xfrm>
          <a:prstGeom prst="rect">
            <a:avLst/>
          </a:prstGeom>
          <a:noFill/>
        </p:spPr>
        <p:txBody>
          <a:bodyPr wrap="none" rtlCol="0">
            <a:spAutoFit/>
          </a:bodyPr>
          <a:lstStyle/>
          <a:p>
            <a:r>
              <a:rPr lang="en-US" sz="3200" smtClean="0">
                <a:latin typeface="Times New Roman" pitchFamily="18" charset="0"/>
                <a:cs typeface="Times New Roman" pitchFamily="18" charset="0"/>
              </a:rPr>
              <a:t>a)</a:t>
            </a:r>
            <a:endParaRPr lang="en-US" sz="3200">
              <a:latin typeface="Times New Roman" pitchFamily="18" charset="0"/>
              <a:cs typeface="Times New Roman" pitchFamily="18" charset="0"/>
            </a:endParaRPr>
          </a:p>
        </p:txBody>
      </p:sp>
      <p:sp>
        <p:nvSpPr>
          <p:cNvPr id="32" name="TextBox 31"/>
          <p:cNvSpPr txBox="1"/>
          <p:nvPr/>
        </p:nvSpPr>
        <p:spPr>
          <a:xfrm>
            <a:off x="304800" y="4368225"/>
            <a:ext cx="526106" cy="584775"/>
          </a:xfrm>
          <a:prstGeom prst="rect">
            <a:avLst/>
          </a:prstGeom>
          <a:noFill/>
        </p:spPr>
        <p:txBody>
          <a:bodyPr wrap="none" rtlCol="0">
            <a:spAutoFit/>
          </a:bodyPr>
          <a:lstStyle/>
          <a:p>
            <a:r>
              <a:rPr lang="en-US" sz="3200">
                <a:latin typeface="Times New Roman" pitchFamily="18" charset="0"/>
                <a:cs typeface="Times New Roman" pitchFamily="18" charset="0"/>
              </a:rPr>
              <a:t>b</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33" name="TextBox 32"/>
          <p:cNvSpPr txBox="1"/>
          <p:nvPr/>
        </p:nvSpPr>
        <p:spPr>
          <a:xfrm>
            <a:off x="304800" y="5892225"/>
            <a:ext cx="503664" cy="584775"/>
          </a:xfrm>
          <a:prstGeom prst="rect">
            <a:avLst/>
          </a:prstGeom>
          <a:noFill/>
        </p:spPr>
        <p:txBody>
          <a:bodyPr wrap="none" rtlCol="0">
            <a:spAutoFit/>
          </a:bodyPr>
          <a:lstStyle/>
          <a:p>
            <a:r>
              <a:rPr lang="en-US" sz="3200">
                <a:latin typeface="Times New Roman" pitchFamily="18" charset="0"/>
                <a:cs typeface="Times New Roman" pitchFamily="18" charset="0"/>
              </a:rPr>
              <a:t>c</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527454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1732"/>
                                        </p:tgtEl>
                                        <p:attrNameLst>
                                          <p:attrName>style.visibility</p:attrName>
                                        </p:attrNameLst>
                                      </p:cBhvr>
                                      <p:to>
                                        <p:strVal val="visible"/>
                                      </p:to>
                                    </p:set>
                                    <p:animEffect transition="in" filter="randombar(horizontal)">
                                      <p:cBhvr>
                                        <p:cTn id="7" dur="500"/>
                                        <p:tgtEl>
                                          <p:spTgt spid="71732"/>
                                        </p:tgtEl>
                                      </p:cBhvr>
                                    </p:animEffect>
                                  </p:childTnLst>
                                </p:cTn>
                              </p:par>
                              <p:par>
                                <p:cTn id="8" presetID="14" presetClass="entr" presetSubtype="10" fill="hold" nodeType="withEffect">
                                  <p:stCondLst>
                                    <p:cond delay="0"/>
                                  </p:stCondLst>
                                  <p:childTnLst>
                                    <p:set>
                                      <p:cBhvr>
                                        <p:cTn id="9" dur="1" fill="hold">
                                          <p:stCondLst>
                                            <p:cond delay="0"/>
                                          </p:stCondLst>
                                        </p:cTn>
                                        <p:tgtEl>
                                          <p:spTgt spid="71729"/>
                                        </p:tgtEl>
                                        <p:attrNameLst>
                                          <p:attrName>style.visibility</p:attrName>
                                        </p:attrNameLst>
                                      </p:cBhvr>
                                      <p:to>
                                        <p:strVal val="visible"/>
                                      </p:to>
                                    </p:set>
                                    <p:animEffect transition="in" filter="randombar(horizontal)">
                                      <p:cBhvr>
                                        <p:cTn id="10" dur="500"/>
                                        <p:tgtEl>
                                          <p:spTgt spid="71729"/>
                                        </p:tgtEl>
                                      </p:cBhvr>
                                    </p:animEffect>
                                  </p:childTnLst>
                                </p:cTn>
                              </p:par>
                              <p:par>
                                <p:cTn id="11" presetID="14" presetClass="entr" presetSubtype="10" fill="hold" nodeType="withEffect">
                                  <p:stCondLst>
                                    <p:cond delay="0"/>
                                  </p:stCondLst>
                                  <p:childTnLst>
                                    <p:set>
                                      <p:cBhvr>
                                        <p:cTn id="12" dur="1" fill="hold">
                                          <p:stCondLst>
                                            <p:cond delay="0"/>
                                          </p:stCondLst>
                                        </p:cTn>
                                        <p:tgtEl>
                                          <p:spTgt spid="71730"/>
                                        </p:tgtEl>
                                        <p:attrNameLst>
                                          <p:attrName>style.visibility</p:attrName>
                                        </p:attrNameLst>
                                      </p:cBhvr>
                                      <p:to>
                                        <p:strVal val="visible"/>
                                      </p:to>
                                    </p:set>
                                    <p:animEffect transition="in" filter="randombar(horizontal)">
                                      <p:cBhvr>
                                        <p:cTn id="13" dur="500"/>
                                        <p:tgtEl>
                                          <p:spTgt spid="7173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71735"/>
                                        </p:tgtEl>
                                        <p:attrNameLst>
                                          <p:attrName>style.visibility</p:attrName>
                                        </p:attrNameLst>
                                      </p:cBhvr>
                                      <p:to>
                                        <p:strVal val="visible"/>
                                      </p:to>
                                    </p:set>
                                    <p:anim calcmode="lin" valueType="num">
                                      <p:cBhvr>
                                        <p:cTn id="30" dur="500" fill="hold"/>
                                        <p:tgtEl>
                                          <p:spTgt spid="71735"/>
                                        </p:tgtEl>
                                        <p:attrNameLst>
                                          <p:attrName>ppt_w</p:attrName>
                                        </p:attrNameLst>
                                      </p:cBhvr>
                                      <p:tavLst>
                                        <p:tav tm="0">
                                          <p:val>
                                            <p:strVal val="#ppt_w*0.05"/>
                                          </p:val>
                                        </p:tav>
                                        <p:tav tm="100000">
                                          <p:val>
                                            <p:strVal val="#ppt_w"/>
                                          </p:val>
                                        </p:tav>
                                      </p:tavLst>
                                    </p:anim>
                                    <p:anim calcmode="lin" valueType="num">
                                      <p:cBhvr>
                                        <p:cTn id="31" dur="500" fill="hold"/>
                                        <p:tgtEl>
                                          <p:spTgt spid="71735"/>
                                        </p:tgtEl>
                                        <p:attrNameLst>
                                          <p:attrName>ppt_h</p:attrName>
                                        </p:attrNameLst>
                                      </p:cBhvr>
                                      <p:tavLst>
                                        <p:tav tm="0">
                                          <p:val>
                                            <p:strVal val="#ppt_h"/>
                                          </p:val>
                                        </p:tav>
                                        <p:tav tm="100000">
                                          <p:val>
                                            <p:strVal val="#ppt_h"/>
                                          </p:val>
                                        </p:tav>
                                      </p:tavLst>
                                    </p:anim>
                                    <p:anim calcmode="lin" valueType="num">
                                      <p:cBhvr>
                                        <p:cTn id="32" dur="500" fill="hold"/>
                                        <p:tgtEl>
                                          <p:spTgt spid="71735"/>
                                        </p:tgtEl>
                                        <p:attrNameLst>
                                          <p:attrName>ppt_x</p:attrName>
                                        </p:attrNameLst>
                                      </p:cBhvr>
                                      <p:tavLst>
                                        <p:tav tm="0">
                                          <p:val>
                                            <p:strVal val="#ppt_x-.2"/>
                                          </p:val>
                                        </p:tav>
                                        <p:tav tm="100000">
                                          <p:val>
                                            <p:strVal val="#ppt_x"/>
                                          </p:val>
                                        </p:tav>
                                      </p:tavLst>
                                    </p:anim>
                                    <p:anim calcmode="lin" valueType="num">
                                      <p:cBhvr>
                                        <p:cTn id="33" dur="500" fill="hold"/>
                                        <p:tgtEl>
                                          <p:spTgt spid="71735"/>
                                        </p:tgtEl>
                                        <p:attrNameLst>
                                          <p:attrName>ppt_y</p:attrName>
                                        </p:attrNameLst>
                                      </p:cBhvr>
                                      <p:tavLst>
                                        <p:tav tm="0">
                                          <p:val>
                                            <p:strVal val="#ppt_y"/>
                                          </p:val>
                                        </p:tav>
                                        <p:tav tm="100000">
                                          <p:val>
                                            <p:strVal val="#ppt_y"/>
                                          </p:val>
                                        </p:tav>
                                      </p:tavLst>
                                    </p:anim>
                                    <p:animEffect transition="in" filter="fade">
                                      <p:cBhvr>
                                        <p:cTn id="34" dur="500"/>
                                        <p:tgtEl>
                                          <p:spTgt spid="71735"/>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71738"/>
                                        </p:tgtEl>
                                        <p:attrNameLst>
                                          <p:attrName>style.visibility</p:attrName>
                                        </p:attrNameLst>
                                      </p:cBhvr>
                                      <p:to>
                                        <p:strVal val="visible"/>
                                      </p:to>
                                    </p:set>
                                    <p:anim calcmode="lin" valueType="num">
                                      <p:cBhvr>
                                        <p:cTn id="37" dur="500" fill="hold"/>
                                        <p:tgtEl>
                                          <p:spTgt spid="71738"/>
                                        </p:tgtEl>
                                        <p:attrNameLst>
                                          <p:attrName>ppt_w</p:attrName>
                                        </p:attrNameLst>
                                      </p:cBhvr>
                                      <p:tavLst>
                                        <p:tav tm="0">
                                          <p:val>
                                            <p:strVal val="#ppt_w*0.05"/>
                                          </p:val>
                                        </p:tav>
                                        <p:tav tm="100000">
                                          <p:val>
                                            <p:strVal val="#ppt_w"/>
                                          </p:val>
                                        </p:tav>
                                      </p:tavLst>
                                    </p:anim>
                                    <p:anim calcmode="lin" valueType="num">
                                      <p:cBhvr>
                                        <p:cTn id="38" dur="500" fill="hold"/>
                                        <p:tgtEl>
                                          <p:spTgt spid="71738"/>
                                        </p:tgtEl>
                                        <p:attrNameLst>
                                          <p:attrName>ppt_h</p:attrName>
                                        </p:attrNameLst>
                                      </p:cBhvr>
                                      <p:tavLst>
                                        <p:tav tm="0">
                                          <p:val>
                                            <p:strVal val="#ppt_h"/>
                                          </p:val>
                                        </p:tav>
                                        <p:tav tm="100000">
                                          <p:val>
                                            <p:strVal val="#ppt_h"/>
                                          </p:val>
                                        </p:tav>
                                      </p:tavLst>
                                    </p:anim>
                                    <p:anim calcmode="lin" valueType="num">
                                      <p:cBhvr>
                                        <p:cTn id="39" dur="500" fill="hold"/>
                                        <p:tgtEl>
                                          <p:spTgt spid="71738"/>
                                        </p:tgtEl>
                                        <p:attrNameLst>
                                          <p:attrName>ppt_x</p:attrName>
                                        </p:attrNameLst>
                                      </p:cBhvr>
                                      <p:tavLst>
                                        <p:tav tm="0">
                                          <p:val>
                                            <p:strVal val="#ppt_x-.2"/>
                                          </p:val>
                                        </p:tav>
                                        <p:tav tm="100000">
                                          <p:val>
                                            <p:strVal val="#ppt_x"/>
                                          </p:val>
                                        </p:tav>
                                      </p:tavLst>
                                    </p:anim>
                                    <p:anim calcmode="lin" valueType="num">
                                      <p:cBhvr>
                                        <p:cTn id="40" dur="500" fill="hold"/>
                                        <p:tgtEl>
                                          <p:spTgt spid="71738"/>
                                        </p:tgtEl>
                                        <p:attrNameLst>
                                          <p:attrName>ppt_y</p:attrName>
                                        </p:attrNameLst>
                                      </p:cBhvr>
                                      <p:tavLst>
                                        <p:tav tm="0">
                                          <p:val>
                                            <p:strVal val="#ppt_y"/>
                                          </p:val>
                                        </p:tav>
                                        <p:tav tm="100000">
                                          <p:val>
                                            <p:strVal val="#ppt_y"/>
                                          </p:val>
                                        </p:tav>
                                      </p:tavLst>
                                    </p:anim>
                                    <p:animEffect transition="in" filter="fade">
                                      <p:cBhvr>
                                        <p:cTn id="41" dur="500"/>
                                        <p:tgtEl>
                                          <p:spTgt spid="7173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71739"/>
                                        </p:tgtEl>
                                        <p:attrNameLst>
                                          <p:attrName>style.visibility</p:attrName>
                                        </p:attrNameLst>
                                      </p:cBhvr>
                                      <p:to>
                                        <p:strVal val="visible"/>
                                      </p:to>
                                    </p:set>
                                    <p:anim calcmode="lin" valueType="num">
                                      <p:cBhvr>
                                        <p:cTn id="46" dur="500" decel="50000" fill="hold">
                                          <p:stCondLst>
                                            <p:cond delay="0"/>
                                          </p:stCondLst>
                                        </p:cTn>
                                        <p:tgtEl>
                                          <p:spTgt spid="71739"/>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71739"/>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71739"/>
                                        </p:tgtEl>
                                        <p:attrNameLst>
                                          <p:attrName>ppt_w</p:attrName>
                                        </p:attrNameLst>
                                      </p:cBhvr>
                                      <p:tavLst>
                                        <p:tav tm="0">
                                          <p:val>
                                            <p:strVal val="#ppt_w*.05"/>
                                          </p:val>
                                        </p:tav>
                                        <p:tav tm="100000">
                                          <p:val>
                                            <p:strVal val="#ppt_w"/>
                                          </p:val>
                                        </p:tav>
                                      </p:tavLst>
                                    </p:anim>
                                    <p:anim calcmode="lin" valueType="num">
                                      <p:cBhvr>
                                        <p:cTn id="49" dur="1000" fill="hold"/>
                                        <p:tgtEl>
                                          <p:spTgt spid="71739"/>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71739"/>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71739"/>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71739"/>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7173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71740"/>
                                        </p:tgtEl>
                                        <p:attrNameLst>
                                          <p:attrName>style.visibility</p:attrName>
                                        </p:attrNameLst>
                                      </p:cBhvr>
                                      <p:to>
                                        <p:strVal val="visible"/>
                                      </p:to>
                                    </p:set>
                                    <p:anim calcmode="lin" valueType="num">
                                      <p:cBhvr>
                                        <p:cTn id="58" dur="500" fill="hold"/>
                                        <p:tgtEl>
                                          <p:spTgt spid="71740"/>
                                        </p:tgtEl>
                                        <p:attrNameLst>
                                          <p:attrName>ppt_w</p:attrName>
                                        </p:attrNameLst>
                                      </p:cBhvr>
                                      <p:tavLst>
                                        <p:tav tm="0">
                                          <p:val>
                                            <p:fltVal val="0"/>
                                          </p:val>
                                        </p:tav>
                                        <p:tav tm="100000">
                                          <p:val>
                                            <p:strVal val="#ppt_w"/>
                                          </p:val>
                                        </p:tav>
                                      </p:tavLst>
                                    </p:anim>
                                    <p:anim calcmode="lin" valueType="num">
                                      <p:cBhvr>
                                        <p:cTn id="59" dur="500" fill="hold"/>
                                        <p:tgtEl>
                                          <p:spTgt spid="71740"/>
                                        </p:tgtEl>
                                        <p:attrNameLst>
                                          <p:attrName>ppt_h</p:attrName>
                                        </p:attrNameLst>
                                      </p:cBhvr>
                                      <p:tavLst>
                                        <p:tav tm="0">
                                          <p:val>
                                            <p:fltVal val="0"/>
                                          </p:val>
                                        </p:tav>
                                        <p:tav tm="100000">
                                          <p:val>
                                            <p:strVal val="#ppt_h"/>
                                          </p:val>
                                        </p:tav>
                                      </p:tavLst>
                                    </p:anim>
                                    <p:anim calcmode="lin" valueType="num">
                                      <p:cBhvr>
                                        <p:cTn id="60" dur="500" fill="hold"/>
                                        <p:tgtEl>
                                          <p:spTgt spid="71740"/>
                                        </p:tgtEl>
                                        <p:attrNameLst>
                                          <p:attrName>style.rotation</p:attrName>
                                        </p:attrNameLst>
                                      </p:cBhvr>
                                      <p:tavLst>
                                        <p:tav tm="0">
                                          <p:val>
                                            <p:fltVal val="360"/>
                                          </p:val>
                                        </p:tav>
                                        <p:tav tm="100000">
                                          <p:val>
                                            <p:fltVal val="0"/>
                                          </p:val>
                                        </p:tav>
                                      </p:tavLst>
                                    </p:anim>
                                    <p:animEffect transition="in" filter="fade">
                                      <p:cBhvr>
                                        <p:cTn id="61" dur="500"/>
                                        <p:tgtEl>
                                          <p:spTgt spid="71740"/>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71743"/>
                                        </p:tgtEl>
                                        <p:attrNameLst>
                                          <p:attrName>style.visibility</p:attrName>
                                        </p:attrNameLst>
                                      </p:cBhvr>
                                      <p:to>
                                        <p:strVal val="visible"/>
                                      </p:to>
                                    </p:set>
                                    <p:anim calcmode="lin" valueType="num">
                                      <p:cBhvr>
                                        <p:cTn id="64" dur="500" fill="hold"/>
                                        <p:tgtEl>
                                          <p:spTgt spid="71743"/>
                                        </p:tgtEl>
                                        <p:attrNameLst>
                                          <p:attrName>ppt_w</p:attrName>
                                        </p:attrNameLst>
                                      </p:cBhvr>
                                      <p:tavLst>
                                        <p:tav tm="0">
                                          <p:val>
                                            <p:fltVal val="0"/>
                                          </p:val>
                                        </p:tav>
                                        <p:tav tm="100000">
                                          <p:val>
                                            <p:strVal val="#ppt_w"/>
                                          </p:val>
                                        </p:tav>
                                      </p:tavLst>
                                    </p:anim>
                                    <p:anim calcmode="lin" valueType="num">
                                      <p:cBhvr>
                                        <p:cTn id="65" dur="500" fill="hold"/>
                                        <p:tgtEl>
                                          <p:spTgt spid="71743"/>
                                        </p:tgtEl>
                                        <p:attrNameLst>
                                          <p:attrName>ppt_h</p:attrName>
                                        </p:attrNameLst>
                                      </p:cBhvr>
                                      <p:tavLst>
                                        <p:tav tm="0">
                                          <p:val>
                                            <p:fltVal val="0"/>
                                          </p:val>
                                        </p:tav>
                                        <p:tav tm="100000">
                                          <p:val>
                                            <p:strVal val="#ppt_h"/>
                                          </p:val>
                                        </p:tav>
                                      </p:tavLst>
                                    </p:anim>
                                    <p:anim calcmode="lin" valueType="num">
                                      <p:cBhvr>
                                        <p:cTn id="66" dur="500" fill="hold"/>
                                        <p:tgtEl>
                                          <p:spTgt spid="71743"/>
                                        </p:tgtEl>
                                        <p:attrNameLst>
                                          <p:attrName>style.rotation</p:attrName>
                                        </p:attrNameLst>
                                      </p:cBhvr>
                                      <p:tavLst>
                                        <p:tav tm="0">
                                          <p:val>
                                            <p:fltVal val="360"/>
                                          </p:val>
                                        </p:tav>
                                        <p:tav tm="100000">
                                          <p:val>
                                            <p:fltVal val="0"/>
                                          </p:val>
                                        </p:tav>
                                      </p:tavLst>
                                    </p:anim>
                                    <p:animEffect transition="in" filter="fade">
                                      <p:cBhvr>
                                        <p:cTn id="67" dur="500"/>
                                        <p:tgtEl>
                                          <p:spTgt spid="7174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8" presetClass="entr" presetSubtype="0" accel="50000" fill="hold" grpId="0" nodeType="clickEffect">
                                  <p:stCondLst>
                                    <p:cond delay="0"/>
                                  </p:stCondLst>
                                  <p:childTnLst>
                                    <p:set>
                                      <p:cBhvr>
                                        <p:cTn id="71" dur="1" fill="hold">
                                          <p:stCondLst>
                                            <p:cond delay="0"/>
                                          </p:stCondLst>
                                        </p:cTn>
                                        <p:tgtEl>
                                          <p:spTgt spid="71745"/>
                                        </p:tgtEl>
                                        <p:attrNameLst>
                                          <p:attrName>style.visibility</p:attrName>
                                        </p:attrNameLst>
                                      </p:cBhvr>
                                      <p:to>
                                        <p:strVal val="visible"/>
                                      </p:to>
                                    </p:set>
                                    <p:anim calcmode="lin" valueType="num">
                                      <p:cBhvr>
                                        <p:cTn id="72" dur="1000" fill="hold"/>
                                        <p:tgtEl>
                                          <p:spTgt spid="7174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3" dur="1000" fill="hold"/>
                                        <p:tgtEl>
                                          <p:spTgt spid="71745"/>
                                        </p:tgtEl>
                                        <p:attrNameLst>
                                          <p:attrName>ppt_x</p:attrName>
                                        </p:attrNameLst>
                                      </p:cBhvr>
                                      <p:tavLst>
                                        <p:tav tm="0">
                                          <p:val>
                                            <p:fltVal val="-1"/>
                                          </p:val>
                                        </p:tav>
                                        <p:tav tm="50000">
                                          <p:val>
                                            <p:fltVal val="0.95"/>
                                          </p:val>
                                        </p:tav>
                                        <p:tav tm="100000">
                                          <p:val>
                                            <p:strVal val="#ppt_x"/>
                                          </p:val>
                                        </p:tav>
                                      </p:tavLst>
                                    </p:anim>
                                    <p:anim calcmode="lin" valueType="num">
                                      <p:cBhvr>
                                        <p:cTn id="74" dur="1000" fill="hold"/>
                                        <p:tgtEl>
                                          <p:spTgt spid="71745"/>
                                        </p:tgtEl>
                                        <p:attrNameLst>
                                          <p:attrName>ppt_y</p:attrName>
                                        </p:attrNameLst>
                                      </p:cBhvr>
                                      <p:tavLst>
                                        <p:tav tm="0">
                                          <p:val>
                                            <p:strVal val="#ppt_y"/>
                                          </p:val>
                                        </p:tav>
                                        <p:tav tm="100000">
                                          <p:val>
                                            <p:strVal val="#ppt_y"/>
                                          </p:val>
                                        </p:tav>
                                      </p:tavLst>
                                    </p:anim>
                                    <p:animEffect transition="in" filter="fade">
                                      <p:cBhvr>
                                        <p:cTn id="75" dur="1000"/>
                                        <p:tgtEl>
                                          <p:spTgt spid="7174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8" presetClass="entr" presetSubtype="0" accel="50000" fill="hold" grpId="0" nodeType="clickEffect">
                                  <p:stCondLst>
                                    <p:cond delay="0"/>
                                  </p:stCondLst>
                                  <p:childTnLst>
                                    <p:set>
                                      <p:cBhvr>
                                        <p:cTn id="79" dur="1" fill="hold">
                                          <p:stCondLst>
                                            <p:cond delay="0"/>
                                          </p:stCondLst>
                                        </p:cTn>
                                        <p:tgtEl>
                                          <p:spTgt spid="71746"/>
                                        </p:tgtEl>
                                        <p:attrNameLst>
                                          <p:attrName>style.visibility</p:attrName>
                                        </p:attrNameLst>
                                      </p:cBhvr>
                                      <p:to>
                                        <p:strVal val="visible"/>
                                      </p:to>
                                    </p:set>
                                    <p:anim calcmode="lin" valueType="num">
                                      <p:cBhvr>
                                        <p:cTn id="80" dur="1000" fill="hold"/>
                                        <p:tgtEl>
                                          <p:spTgt spid="717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1" dur="1000" fill="hold"/>
                                        <p:tgtEl>
                                          <p:spTgt spid="71746"/>
                                        </p:tgtEl>
                                        <p:attrNameLst>
                                          <p:attrName>ppt_x</p:attrName>
                                        </p:attrNameLst>
                                      </p:cBhvr>
                                      <p:tavLst>
                                        <p:tav tm="0">
                                          <p:val>
                                            <p:fltVal val="-1"/>
                                          </p:val>
                                        </p:tav>
                                        <p:tav tm="50000">
                                          <p:val>
                                            <p:fltVal val="0.95"/>
                                          </p:val>
                                        </p:tav>
                                        <p:tav tm="100000">
                                          <p:val>
                                            <p:strVal val="#ppt_x"/>
                                          </p:val>
                                        </p:tav>
                                      </p:tavLst>
                                    </p:anim>
                                    <p:anim calcmode="lin" valueType="num">
                                      <p:cBhvr>
                                        <p:cTn id="82" dur="1000" fill="hold"/>
                                        <p:tgtEl>
                                          <p:spTgt spid="71746"/>
                                        </p:tgtEl>
                                        <p:attrNameLst>
                                          <p:attrName>ppt_y</p:attrName>
                                        </p:attrNameLst>
                                      </p:cBhvr>
                                      <p:tavLst>
                                        <p:tav tm="0">
                                          <p:val>
                                            <p:strVal val="#ppt_y"/>
                                          </p:val>
                                        </p:tav>
                                        <p:tav tm="100000">
                                          <p:val>
                                            <p:strVal val="#ppt_y"/>
                                          </p:val>
                                        </p:tav>
                                      </p:tavLst>
                                    </p:anim>
                                    <p:animEffect transition="in" filter="fade">
                                      <p:cBhvr>
                                        <p:cTn id="83" dur="1000"/>
                                        <p:tgtEl>
                                          <p:spTgt spid="71746"/>
                                        </p:tgtEl>
                                      </p:cBhvr>
                                    </p:animEffect>
                                  </p:childTnLst>
                                </p:cTn>
                              </p:par>
                              <p:par>
                                <p:cTn id="84" presetID="48" presetClass="entr" presetSubtype="0" accel="50000" fill="hold" nodeType="withEffect">
                                  <p:stCondLst>
                                    <p:cond delay="0"/>
                                  </p:stCondLst>
                                  <p:childTnLst>
                                    <p:set>
                                      <p:cBhvr>
                                        <p:cTn id="85" dur="1" fill="hold">
                                          <p:stCondLst>
                                            <p:cond delay="0"/>
                                          </p:stCondLst>
                                        </p:cTn>
                                        <p:tgtEl>
                                          <p:spTgt spid="71747"/>
                                        </p:tgtEl>
                                        <p:attrNameLst>
                                          <p:attrName>style.visibility</p:attrName>
                                        </p:attrNameLst>
                                      </p:cBhvr>
                                      <p:to>
                                        <p:strVal val="visible"/>
                                      </p:to>
                                    </p:set>
                                    <p:anim calcmode="lin" valueType="num">
                                      <p:cBhvr>
                                        <p:cTn id="86" dur="1000" fill="hold"/>
                                        <p:tgtEl>
                                          <p:spTgt spid="7174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7" dur="1000" fill="hold"/>
                                        <p:tgtEl>
                                          <p:spTgt spid="71747"/>
                                        </p:tgtEl>
                                        <p:attrNameLst>
                                          <p:attrName>ppt_x</p:attrName>
                                        </p:attrNameLst>
                                      </p:cBhvr>
                                      <p:tavLst>
                                        <p:tav tm="0">
                                          <p:val>
                                            <p:fltVal val="-1"/>
                                          </p:val>
                                        </p:tav>
                                        <p:tav tm="50000">
                                          <p:val>
                                            <p:fltVal val="0.95"/>
                                          </p:val>
                                        </p:tav>
                                        <p:tav tm="100000">
                                          <p:val>
                                            <p:strVal val="#ppt_x"/>
                                          </p:val>
                                        </p:tav>
                                      </p:tavLst>
                                    </p:anim>
                                    <p:anim calcmode="lin" valueType="num">
                                      <p:cBhvr>
                                        <p:cTn id="88" dur="1000" fill="hold"/>
                                        <p:tgtEl>
                                          <p:spTgt spid="71747"/>
                                        </p:tgtEl>
                                        <p:attrNameLst>
                                          <p:attrName>ppt_y</p:attrName>
                                        </p:attrNameLst>
                                      </p:cBhvr>
                                      <p:tavLst>
                                        <p:tav tm="0">
                                          <p:val>
                                            <p:strVal val="#ppt_y"/>
                                          </p:val>
                                        </p:tav>
                                        <p:tav tm="100000">
                                          <p:val>
                                            <p:strVal val="#ppt_y"/>
                                          </p:val>
                                        </p:tav>
                                      </p:tavLst>
                                    </p:anim>
                                    <p:animEffect transition="in" filter="fade">
                                      <p:cBhvr>
                                        <p:cTn id="89" dur="1000"/>
                                        <p:tgtEl>
                                          <p:spTgt spid="7174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0" presetClass="entr" presetSubtype="0" fill="hold" grpId="0" nodeType="clickEffect">
                                  <p:stCondLst>
                                    <p:cond delay="0"/>
                                  </p:stCondLst>
                                  <p:childTnLst>
                                    <p:set>
                                      <p:cBhvr>
                                        <p:cTn id="93" dur="1" fill="hold">
                                          <p:stCondLst>
                                            <p:cond delay="0"/>
                                          </p:stCondLst>
                                        </p:cTn>
                                        <p:tgtEl>
                                          <p:spTgt spid="71750"/>
                                        </p:tgtEl>
                                        <p:attrNameLst>
                                          <p:attrName>style.visibility</p:attrName>
                                        </p:attrNameLst>
                                      </p:cBhvr>
                                      <p:to>
                                        <p:strVal val="visible"/>
                                      </p:to>
                                    </p:set>
                                    <p:animEffect transition="in" filter="fade">
                                      <p:cBhvr>
                                        <p:cTn id="94" dur="800" decel="100000"/>
                                        <p:tgtEl>
                                          <p:spTgt spid="71750"/>
                                        </p:tgtEl>
                                      </p:cBhvr>
                                    </p:animEffect>
                                    <p:anim calcmode="lin" valueType="num">
                                      <p:cBhvr>
                                        <p:cTn id="95" dur="800" decel="100000" fill="hold"/>
                                        <p:tgtEl>
                                          <p:spTgt spid="71750"/>
                                        </p:tgtEl>
                                        <p:attrNameLst>
                                          <p:attrName>style.rotation</p:attrName>
                                        </p:attrNameLst>
                                      </p:cBhvr>
                                      <p:tavLst>
                                        <p:tav tm="0">
                                          <p:val>
                                            <p:fltVal val="-90"/>
                                          </p:val>
                                        </p:tav>
                                        <p:tav tm="100000">
                                          <p:val>
                                            <p:fltVal val="0"/>
                                          </p:val>
                                        </p:tav>
                                      </p:tavLst>
                                    </p:anim>
                                    <p:anim calcmode="lin" valueType="num">
                                      <p:cBhvr>
                                        <p:cTn id="96" dur="800" decel="100000" fill="hold"/>
                                        <p:tgtEl>
                                          <p:spTgt spid="71750"/>
                                        </p:tgtEl>
                                        <p:attrNameLst>
                                          <p:attrName>ppt_x</p:attrName>
                                        </p:attrNameLst>
                                      </p:cBhvr>
                                      <p:tavLst>
                                        <p:tav tm="0">
                                          <p:val>
                                            <p:strVal val="#ppt_x+0.4"/>
                                          </p:val>
                                        </p:tav>
                                        <p:tav tm="100000">
                                          <p:val>
                                            <p:strVal val="#ppt_x-0.05"/>
                                          </p:val>
                                        </p:tav>
                                      </p:tavLst>
                                    </p:anim>
                                    <p:anim calcmode="lin" valueType="num">
                                      <p:cBhvr>
                                        <p:cTn id="97" dur="800" decel="100000" fill="hold"/>
                                        <p:tgtEl>
                                          <p:spTgt spid="71750"/>
                                        </p:tgtEl>
                                        <p:attrNameLst>
                                          <p:attrName>ppt_y</p:attrName>
                                        </p:attrNameLst>
                                      </p:cBhvr>
                                      <p:tavLst>
                                        <p:tav tm="0">
                                          <p:val>
                                            <p:strVal val="#ppt_y-0.4"/>
                                          </p:val>
                                        </p:tav>
                                        <p:tav tm="100000">
                                          <p:val>
                                            <p:strVal val="#ppt_y+0.1"/>
                                          </p:val>
                                        </p:tav>
                                      </p:tavLst>
                                    </p:anim>
                                    <p:anim calcmode="lin" valueType="num">
                                      <p:cBhvr>
                                        <p:cTn id="98" dur="200" accel="100000" fill="hold">
                                          <p:stCondLst>
                                            <p:cond delay="800"/>
                                          </p:stCondLst>
                                        </p:cTn>
                                        <p:tgtEl>
                                          <p:spTgt spid="71750"/>
                                        </p:tgtEl>
                                        <p:attrNameLst>
                                          <p:attrName>ppt_x</p:attrName>
                                        </p:attrNameLst>
                                      </p:cBhvr>
                                      <p:tavLst>
                                        <p:tav tm="0">
                                          <p:val>
                                            <p:strVal val="#ppt_x-0.05"/>
                                          </p:val>
                                        </p:tav>
                                        <p:tav tm="100000">
                                          <p:val>
                                            <p:strVal val="#ppt_x"/>
                                          </p:val>
                                        </p:tav>
                                      </p:tavLst>
                                    </p:anim>
                                    <p:anim calcmode="lin" valueType="num">
                                      <p:cBhvr>
                                        <p:cTn id="99" dur="200" accel="100000" fill="hold">
                                          <p:stCondLst>
                                            <p:cond delay="800"/>
                                          </p:stCondLst>
                                        </p:cTn>
                                        <p:tgtEl>
                                          <p:spTgt spid="71750"/>
                                        </p:tgtEl>
                                        <p:attrNameLst>
                                          <p:attrName>ppt_y</p:attrName>
                                        </p:attrNameLst>
                                      </p:cBhvr>
                                      <p:tavLst>
                                        <p:tav tm="0">
                                          <p:val>
                                            <p:strVal val="#ppt_y+0.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6" presetClass="exit" presetSubtype="21" fill="hold" nodeType="clickEffect">
                                  <p:stCondLst>
                                    <p:cond delay="0"/>
                                  </p:stCondLst>
                                  <p:childTnLst>
                                    <p:animEffect transition="out" filter="barn(inVertical)">
                                      <p:cBhvr>
                                        <p:cTn id="103" dur="500"/>
                                        <p:tgtEl>
                                          <p:spTgt spid="71735"/>
                                        </p:tgtEl>
                                      </p:cBhvr>
                                    </p:animEffect>
                                    <p:set>
                                      <p:cBhvr>
                                        <p:cTn id="104" dur="1" fill="hold">
                                          <p:stCondLst>
                                            <p:cond delay="499"/>
                                          </p:stCondLst>
                                        </p:cTn>
                                        <p:tgtEl>
                                          <p:spTgt spid="71735"/>
                                        </p:tgtEl>
                                        <p:attrNameLst>
                                          <p:attrName>style.visibility</p:attrName>
                                        </p:attrNameLst>
                                      </p:cBhvr>
                                      <p:to>
                                        <p:strVal val="hidden"/>
                                      </p:to>
                                    </p:set>
                                  </p:childTnLst>
                                </p:cTn>
                              </p:par>
                              <p:par>
                                <p:cTn id="105" presetID="16" presetClass="exit" presetSubtype="21" fill="hold" grpId="1" nodeType="withEffect">
                                  <p:stCondLst>
                                    <p:cond delay="0"/>
                                  </p:stCondLst>
                                  <p:childTnLst>
                                    <p:animEffect transition="out" filter="barn(inVertical)">
                                      <p:cBhvr>
                                        <p:cTn id="106" dur="500"/>
                                        <p:tgtEl>
                                          <p:spTgt spid="71738"/>
                                        </p:tgtEl>
                                      </p:cBhvr>
                                    </p:animEffect>
                                    <p:set>
                                      <p:cBhvr>
                                        <p:cTn id="107" dur="1" fill="hold">
                                          <p:stCondLst>
                                            <p:cond delay="499"/>
                                          </p:stCondLst>
                                        </p:cTn>
                                        <p:tgtEl>
                                          <p:spTgt spid="71738"/>
                                        </p:tgtEl>
                                        <p:attrNameLst>
                                          <p:attrName>style.visibility</p:attrName>
                                        </p:attrNameLst>
                                      </p:cBhvr>
                                      <p:to>
                                        <p:strVal val="hidden"/>
                                      </p:to>
                                    </p:set>
                                  </p:childTnLst>
                                </p:cTn>
                              </p:par>
                              <p:par>
                                <p:cTn id="108" presetID="16" presetClass="exit" presetSubtype="21" fill="hold" grpId="1" nodeType="withEffect">
                                  <p:stCondLst>
                                    <p:cond delay="0"/>
                                  </p:stCondLst>
                                  <p:childTnLst>
                                    <p:animEffect transition="out" filter="barn(inVertical)">
                                      <p:cBhvr>
                                        <p:cTn id="109" dur="500"/>
                                        <p:tgtEl>
                                          <p:spTgt spid="71739"/>
                                        </p:tgtEl>
                                      </p:cBhvr>
                                    </p:animEffect>
                                    <p:set>
                                      <p:cBhvr>
                                        <p:cTn id="110" dur="1" fill="hold">
                                          <p:stCondLst>
                                            <p:cond delay="499"/>
                                          </p:stCondLst>
                                        </p:cTn>
                                        <p:tgtEl>
                                          <p:spTgt spid="71739"/>
                                        </p:tgtEl>
                                        <p:attrNameLst>
                                          <p:attrName>style.visibility</p:attrName>
                                        </p:attrNameLst>
                                      </p:cBhvr>
                                      <p:to>
                                        <p:strVal val="hidden"/>
                                      </p:to>
                                    </p:set>
                                  </p:childTnLst>
                                </p:cTn>
                              </p:par>
                              <p:par>
                                <p:cTn id="111" presetID="16" presetClass="exit" presetSubtype="21" fill="hold" nodeType="withEffect">
                                  <p:stCondLst>
                                    <p:cond delay="0"/>
                                  </p:stCondLst>
                                  <p:childTnLst>
                                    <p:animEffect transition="out" filter="barn(inVertical)">
                                      <p:cBhvr>
                                        <p:cTn id="112" dur="500"/>
                                        <p:tgtEl>
                                          <p:spTgt spid="71740"/>
                                        </p:tgtEl>
                                      </p:cBhvr>
                                    </p:animEffect>
                                    <p:set>
                                      <p:cBhvr>
                                        <p:cTn id="113" dur="1" fill="hold">
                                          <p:stCondLst>
                                            <p:cond delay="499"/>
                                          </p:stCondLst>
                                        </p:cTn>
                                        <p:tgtEl>
                                          <p:spTgt spid="71740"/>
                                        </p:tgtEl>
                                        <p:attrNameLst>
                                          <p:attrName>style.visibility</p:attrName>
                                        </p:attrNameLst>
                                      </p:cBhvr>
                                      <p:to>
                                        <p:strVal val="hidden"/>
                                      </p:to>
                                    </p:set>
                                  </p:childTnLst>
                                </p:cTn>
                              </p:par>
                              <p:par>
                                <p:cTn id="114" presetID="16" presetClass="exit" presetSubtype="21" fill="hold" grpId="1" nodeType="withEffect">
                                  <p:stCondLst>
                                    <p:cond delay="0"/>
                                  </p:stCondLst>
                                  <p:childTnLst>
                                    <p:animEffect transition="out" filter="barn(inVertical)">
                                      <p:cBhvr>
                                        <p:cTn id="115" dur="500"/>
                                        <p:tgtEl>
                                          <p:spTgt spid="71743"/>
                                        </p:tgtEl>
                                      </p:cBhvr>
                                    </p:animEffect>
                                    <p:set>
                                      <p:cBhvr>
                                        <p:cTn id="116" dur="1" fill="hold">
                                          <p:stCondLst>
                                            <p:cond delay="499"/>
                                          </p:stCondLst>
                                        </p:cTn>
                                        <p:tgtEl>
                                          <p:spTgt spid="71743"/>
                                        </p:tgtEl>
                                        <p:attrNameLst>
                                          <p:attrName>style.visibility</p:attrName>
                                        </p:attrNameLst>
                                      </p:cBhvr>
                                      <p:to>
                                        <p:strVal val="hidden"/>
                                      </p:to>
                                    </p:set>
                                  </p:childTnLst>
                                </p:cTn>
                              </p:par>
                              <p:par>
                                <p:cTn id="117" presetID="16" presetClass="exit" presetSubtype="21" fill="hold" grpId="1" nodeType="withEffect">
                                  <p:stCondLst>
                                    <p:cond delay="0"/>
                                  </p:stCondLst>
                                  <p:childTnLst>
                                    <p:animEffect transition="out" filter="barn(inVertical)">
                                      <p:cBhvr>
                                        <p:cTn id="118" dur="500"/>
                                        <p:tgtEl>
                                          <p:spTgt spid="71745"/>
                                        </p:tgtEl>
                                      </p:cBhvr>
                                    </p:animEffect>
                                    <p:set>
                                      <p:cBhvr>
                                        <p:cTn id="119" dur="1" fill="hold">
                                          <p:stCondLst>
                                            <p:cond delay="499"/>
                                          </p:stCondLst>
                                        </p:cTn>
                                        <p:tgtEl>
                                          <p:spTgt spid="71745"/>
                                        </p:tgtEl>
                                        <p:attrNameLst>
                                          <p:attrName>style.visibility</p:attrName>
                                        </p:attrNameLst>
                                      </p:cBhvr>
                                      <p:to>
                                        <p:strVal val="hidden"/>
                                      </p:to>
                                    </p:set>
                                  </p:childTnLst>
                                </p:cTn>
                              </p:par>
                              <p:par>
                                <p:cTn id="120" presetID="16" presetClass="exit" presetSubtype="21" fill="hold" grpId="1" nodeType="withEffect">
                                  <p:stCondLst>
                                    <p:cond delay="0"/>
                                  </p:stCondLst>
                                  <p:childTnLst>
                                    <p:animEffect transition="out" filter="barn(inVertical)">
                                      <p:cBhvr>
                                        <p:cTn id="121" dur="500"/>
                                        <p:tgtEl>
                                          <p:spTgt spid="71746"/>
                                        </p:tgtEl>
                                      </p:cBhvr>
                                    </p:animEffect>
                                    <p:set>
                                      <p:cBhvr>
                                        <p:cTn id="122" dur="1" fill="hold">
                                          <p:stCondLst>
                                            <p:cond delay="499"/>
                                          </p:stCondLst>
                                        </p:cTn>
                                        <p:tgtEl>
                                          <p:spTgt spid="71746"/>
                                        </p:tgtEl>
                                        <p:attrNameLst>
                                          <p:attrName>style.visibility</p:attrName>
                                        </p:attrNameLst>
                                      </p:cBhvr>
                                      <p:to>
                                        <p:strVal val="hidden"/>
                                      </p:to>
                                    </p:set>
                                  </p:childTnLst>
                                </p:cTn>
                              </p:par>
                              <p:par>
                                <p:cTn id="123" presetID="16" presetClass="exit" presetSubtype="21" fill="hold" nodeType="withEffect">
                                  <p:stCondLst>
                                    <p:cond delay="0"/>
                                  </p:stCondLst>
                                  <p:childTnLst>
                                    <p:animEffect transition="out" filter="barn(inVertical)">
                                      <p:cBhvr>
                                        <p:cTn id="124" dur="500"/>
                                        <p:tgtEl>
                                          <p:spTgt spid="71747"/>
                                        </p:tgtEl>
                                      </p:cBhvr>
                                    </p:animEffect>
                                    <p:set>
                                      <p:cBhvr>
                                        <p:cTn id="125" dur="1" fill="hold">
                                          <p:stCondLst>
                                            <p:cond delay="499"/>
                                          </p:stCondLst>
                                        </p:cTn>
                                        <p:tgtEl>
                                          <p:spTgt spid="71747"/>
                                        </p:tgtEl>
                                        <p:attrNameLst>
                                          <p:attrName>style.visibility</p:attrName>
                                        </p:attrNameLst>
                                      </p:cBhvr>
                                      <p:to>
                                        <p:strVal val="hidden"/>
                                      </p:to>
                                    </p:set>
                                  </p:childTnLst>
                                </p:cTn>
                              </p:par>
                              <p:par>
                                <p:cTn id="126" presetID="16" presetClass="exit" presetSubtype="21" fill="hold" grpId="1" nodeType="withEffect">
                                  <p:stCondLst>
                                    <p:cond delay="0"/>
                                  </p:stCondLst>
                                  <p:childTnLst>
                                    <p:animEffect transition="out" filter="barn(inVertical)">
                                      <p:cBhvr>
                                        <p:cTn id="127" dur="500"/>
                                        <p:tgtEl>
                                          <p:spTgt spid="71750"/>
                                        </p:tgtEl>
                                      </p:cBhvr>
                                    </p:animEffect>
                                    <p:set>
                                      <p:cBhvr>
                                        <p:cTn id="128" dur="1" fill="hold">
                                          <p:stCondLst>
                                            <p:cond delay="499"/>
                                          </p:stCondLst>
                                        </p:cTn>
                                        <p:tgtEl>
                                          <p:spTgt spid="717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1738" grpId="0" animBg="1"/>
      <p:bldP spid="71738" grpId="1" animBg="1"/>
      <p:bldP spid="71739" grpId="0" animBg="1"/>
      <p:bldP spid="71739" grpId="1" animBg="1"/>
      <p:bldP spid="71743" grpId="0" animBg="1"/>
      <p:bldP spid="71743" grpId="1" animBg="1"/>
      <p:bldP spid="71745" grpId="0" animBg="1"/>
      <p:bldP spid="71745" grpId="1" animBg="1"/>
      <p:bldP spid="71746" grpId="0" animBg="1"/>
      <p:bldP spid="71746" grpId="1" animBg="1"/>
      <p:bldP spid="71750" grpId="0" animBg="1"/>
      <p:bldP spid="71750" grpId="1" animBg="1"/>
      <p:bldP spid="2"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52400"/>
            <a:ext cx="9144001" cy="5262979"/>
          </a:xfrm>
          <a:prstGeom prst="rect">
            <a:avLst/>
          </a:prstGeom>
          <a:noFill/>
        </p:spPr>
        <p:txBody>
          <a:bodyPr wrap="square" rtlCol="0">
            <a:spAutoFit/>
          </a:bodyPr>
          <a:lstStyle/>
          <a:p>
            <a:pPr marL="609600" indent="-609600" algn="just">
              <a:lnSpc>
                <a:spcPct val="150000"/>
              </a:lnSpc>
            </a:pPr>
            <a:r>
              <a:rPr lang="en-US" sz="2800" b="1" smtClean="0">
                <a:latin typeface="Times New Roman" pitchFamily="18" charset="0"/>
                <a:cs typeface="Times New Roman" pitchFamily="18" charset="0"/>
              </a:rPr>
              <a:t>Bài 4</a:t>
            </a:r>
            <a:r>
              <a:rPr lang="en-US" sz="2800" smtClean="0">
                <a:latin typeface="Times New Roman" pitchFamily="18" charset="0"/>
                <a:cs typeface="Times New Roman" pitchFamily="18" charset="0"/>
              </a:rPr>
              <a:t> : Diện tích của vườn hoa nhà trường sử dụng như sau : </a:t>
            </a:r>
          </a:p>
          <a:p>
            <a:pPr marL="609600" indent="-609600" algn="just">
              <a:lnSpc>
                <a:spcPct val="150000"/>
              </a:lnSpc>
            </a:pPr>
            <a:r>
              <a:rPr lang="en-US" sz="2800" smtClean="0">
                <a:latin typeface="Times New Roman" pitchFamily="18" charset="0"/>
                <a:cs typeface="Times New Roman" pitchFamily="18" charset="0"/>
              </a:rPr>
              <a:t>    diện  tích  vườn hoa</a:t>
            </a:r>
          </a:p>
          <a:p>
            <a:pPr marL="609600" indent="-609600" algn="just">
              <a:lnSpc>
                <a:spcPct val="150000"/>
              </a:lnSpc>
            </a:pPr>
            <a:r>
              <a:rPr lang="en-US" sz="2800" smtClean="0">
                <a:latin typeface="Times New Roman" pitchFamily="18" charset="0"/>
                <a:cs typeface="Times New Roman" pitchFamily="18" charset="0"/>
              </a:rPr>
              <a:t>dùng để trồng các loại</a:t>
            </a:r>
          </a:p>
          <a:p>
            <a:pPr marL="609600" indent="-609600" algn="just">
              <a:lnSpc>
                <a:spcPct val="150000"/>
              </a:lnSpc>
            </a:pPr>
            <a:r>
              <a:rPr lang="en-US" sz="2800" smtClean="0">
                <a:latin typeface="Times New Roman" pitchFamily="18" charset="0"/>
                <a:cs typeface="Times New Roman" pitchFamily="18" charset="0"/>
              </a:rPr>
              <a:t>hoa ,      diện tích vườn</a:t>
            </a:r>
          </a:p>
          <a:p>
            <a:pPr marL="609600" indent="-609600" algn="just">
              <a:lnSpc>
                <a:spcPct val="150000"/>
              </a:lnSpc>
            </a:pPr>
            <a:r>
              <a:rPr lang="en-US" sz="2800" smtClean="0">
                <a:latin typeface="Times New Roman" pitchFamily="18" charset="0"/>
                <a:cs typeface="Times New Roman" pitchFamily="18" charset="0"/>
              </a:rPr>
              <a:t>hoa  để làm  đường đi,</a:t>
            </a:r>
          </a:p>
          <a:p>
            <a:pPr marL="609600" indent="-609600" algn="just">
              <a:lnSpc>
                <a:spcPct val="150000"/>
              </a:lnSpc>
            </a:pPr>
            <a:r>
              <a:rPr lang="en-US" sz="2800" smtClean="0">
                <a:latin typeface="Times New Roman" pitchFamily="18" charset="0"/>
                <a:cs typeface="Times New Roman" pitchFamily="18" charset="0"/>
              </a:rPr>
              <a:t>Diện tích  phần còn  lại</a:t>
            </a:r>
          </a:p>
          <a:p>
            <a:pPr marL="609600" indent="-609600" algn="just">
              <a:lnSpc>
                <a:spcPct val="150000"/>
              </a:lnSpc>
            </a:pPr>
            <a:r>
              <a:rPr lang="en-US" sz="2800" smtClean="0">
                <a:latin typeface="Times New Roman" pitchFamily="18" charset="0"/>
                <a:cs typeface="Times New Roman" pitchFamily="18" charset="0"/>
              </a:rPr>
              <a:t>của vườn hoa để xây</a:t>
            </a:r>
          </a:p>
          <a:p>
            <a:pPr marL="609600" indent="-609600" algn="just">
              <a:lnSpc>
                <a:spcPct val="150000"/>
              </a:lnSpc>
            </a:pPr>
            <a:r>
              <a:rPr lang="en-US" sz="2800" smtClean="0">
                <a:latin typeface="Times New Roman" pitchFamily="18" charset="0"/>
                <a:cs typeface="Times New Roman" pitchFamily="18" charset="0"/>
              </a:rPr>
              <a:t>bể nước (như hình vẽ).  </a:t>
            </a:r>
          </a:p>
        </p:txBody>
      </p:sp>
      <p:graphicFrame>
        <p:nvGraphicFramePr>
          <p:cNvPr id="10244" name="Đối tượng 13"/>
          <p:cNvGraphicFramePr>
            <a:graphicFrameLocks noChangeAspect="1"/>
          </p:cNvGraphicFramePr>
          <p:nvPr>
            <p:extLst>
              <p:ext uri="{D42A27DB-BD31-4B8C-83A1-F6EECF244321}">
                <p14:modId xmlns:p14="http://schemas.microsoft.com/office/powerpoint/2010/main" val="1498555514"/>
              </p:ext>
            </p:extLst>
          </p:nvPr>
        </p:nvGraphicFramePr>
        <p:xfrm>
          <a:off x="55562" y="633413"/>
          <a:ext cx="325438" cy="838200"/>
        </p:xfrm>
        <a:graphic>
          <a:graphicData uri="http://schemas.openxmlformats.org/presentationml/2006/ole">
            <mc:AlternateContent xmlns:mc="http://schemas.openxmlformats.org/markup-compatibility/2006">
              <mc:Choice xmlns:v="urn:schemas-microsoft-com:vml" Requires="v">
                <p:oleObj spid="_x0000_s13334" name="Equation" r:id="rId3" imgW="152280" imgH="393480" progId="Equation.DSMT4">
                  <p:embed/>
                </p:oleObj>
              </mc:Choice>
              <mc:Fallback>
                <p:oleObj name="Equation" r:id="rId3" imgW="1522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 y="633413"/>
                        <a:ext cx="3254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5" name="Đối tượng 14"/>
          <p:cNvGraphicFramePr>
            <a:graphicFrameLocks noChangeAspect="1"/>
          </p:cNvGraphicFramePr>
          <p:nvPr>
            <p:extLst>
              <p:ext uri="{D42A27DB-BD31-4B8C-83A1-F6EECF244321}">
                <p14:modId xmlns:p14="http://schemas.microsoft.com/office/powerpoint/2010/main" val="572119883"/>
              </p:ext>
            </p:extLst>
          </p:nvPr>
        </p:nvGraphicFramePr>
        <p:xfrm>
          <a:off x="914400" y="1827840"/>
          <a:ext cx="304800" cy="860425"/>
        </p:xfrm>
        <a:graphic>
          <a:graphicData uri="http://schemas.openxmlformats.org/presentationml/2006/ole">
            <mc:AlternateContent xmlns:mc="http://schemas.openxmlformats.org/markup-compatibility/2006">
              <mc:Choice xmlns:v="urn:schemas-microsoft-com:vml" Requires="v">
                <p:oleObj spid="_x0000_s13335" name="Equation" r:id="rId5" imgW="139680" imgH="393480" progId="Equation.DSMT4">
                  <p:embed/>
                </p:oleObj>
              </mc:Choice>
              <mc:Fallback>
                <p:oleObj name="Equation" r:id="rId5" imgW="13968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827840"/>
                        <a:ext cx="304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263" name="Group 23"/>
          <p:cNvGrpSpPr>
            <a:grpSpLocks/>
          </p:cNvGrpSpPr>
          <p:nvPr/>
        </p:nvGrpSpPr>
        <p:grpSpPr bwMode="auto">
          <a:xfrm>
            <a:off x="4191000" y="1281223"/>
            <a:ext cx="4855094" cy="3214577"/>
            <a:chOff x="624" y="2592"/>
            <a:chExt cx="2650" cy="1536"/>
          </a:xfrm>
        </p:grpSpPr>
        <p:sp>
          <p:nvSpPr>
            <p:cNvPr id="10250" name="Rectangle 10" descr="White marble"/>
            <p:cNvSpPr>
              <a:spLocks noChangeArrowheads="1"/>
            </p:cNvSpPr>
            <p:nvPr/>
          </p:nvSpPr>
          <p:spPr bwMode="auto">
            <a:xfrm>
              <a:off x="624" y="2599"/>
              <a:ext cx="2650" cy="1529"/>
            </a:xfrm>
            <a:prstGeom prst="rect">
              <a:avLst/>
            </a:prstGeom>
            <a:blipFill dpi="0" rotWithShape="1">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53" name="Group 13"/>
            <p:cNvGrpSpPr>
              <a:grpSpLocks/>
            </p:cNvGrpSpPr>
            <p:nvPr/>
          </p:nvGrpSpPr>
          <p:grpSpPr bwMode="auto">
            <a:xfrm>
              <a:off x="1440" y="2880"/>
              <a:ext cx="1008" cy="960"/>
              <a:chOff x="3744" y="2736"/>
              <a:chExt cx="1008" cy="960"/>
            </a:xfrm>
          </p:grpSpPr>
          <p:sp>
            <p:nvSpPr>
              <p:cNvPr id="10252" name="Oval 12"/>
              <p:cNvSpPr>
                <a:spLocks noChangeArrowheads="1"/>
              </p:cNvSpPr>
              <p:nvPr/>
            </p:nvSpPr>
            <p:spPr bwMode="auto">
              <a:xfrm>
                <a:off x="3744" y="2736"/>
                <a:ext cx="1008" cy="9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Oval 11"/>
              <p:cNvSpPr>
                <a:spLocks noChangeArrowheads="1"/>
              </p:cNvSpPr>
              <p:nvPr/>
            </p:nvSpPr>
            <p:spPr bwMode="auto">
              <a:xfrm>
                <a:off x="4008" y="2976"/>
                <a:ext cx="504" cy="48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55" name="Line 15"/>
            <p:cNvSpPr>
              <a:spLocks noChangeShapeType="1"/>
            </p:cNvSpPr>
            <p:nvPr/>
          </p:nvSpPr>
          <p:spPr bwMode="auto">
            <a:xfrm>
              <a:off x="1776" y="2592"/>
              <a:ext cx="0" cy="2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Line 16"/>
            <p:cNvSpPr>
              <a:spLocks noChangeShapeType="1"/>
            </p:cNvSpPr>
            <p:nvPr/>
          </p:nvSpPr>
          <p:spPr bwMode="auto">
            <a:xfrm>
              <a:off x="2112" y="2592"/>
              <a:ext cx="0" cy="2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Line 17"/>
            <p:cNvSpPr>
              <a:spLocks noChangeShapeType="1"/>
            </p:cNvSpPr>
            <p:nvPr/>
          </p:nvSpPr>
          <p:spPr bwMode="auto">
            <a:xfrm>
              <a:off x="2112" y="3842"/>
              <a:ext cx="0" cy="2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Line 18"/>
            <p:cNvSpPr>
              <a:spLocks noChangeShapeType="1"/>
            </p:cNvSpPr>
            <p:nvPr/>
          </p:nvSpPr>
          <p:spPr bwMode="auto">
            <a:xfrm>
              <a:off x="1776" y="3840"/>
              <a:ext cx="0" cy="2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19"/>
            <p:cNvSpPr>
              <a:spLocks noChangeShapeType="1"/>
            </p:cNvSpPr>
            <p:nvPr/>
          </p:nvSpPr>
          <p:spPr bwMode="auto">
            <a:xfrm>
              <a:off x="2426" y="3504"/>
              <a:ext cx="8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Line 20"/>
            <p:cNvSpPr>
              <a:spLocks noChangeShapeType="1"/>
            </p:cNvSpPr>
            <p:nvPr/>
          </p:nvSpPr>
          <p:spPr bwMode="auto">
            <a:xfrm>
              <a:off x="2426" y="3167"/>
              <a:ext cx="8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1" name="Line 21"/>
            <p:cNvSpPr>
              <a:spLocks noChangeShapeType="1"/>
            </p:cNvSpPr>
            <p:nvPr/>
          </p:nvSpPr>
          <p:spPr bwMode="auto">
            <a:xfrm>
              <a:off x="624" y="3522"/>
              <a:ext cx="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2" name="Line 22"/>
            <p:cNvSpPr>
              <a:spLocks noChangeShapeType="1"/>
            </p:cNvSpPr>
            <p:nvPr/>
          </p:nvSpPr>
          <p:spPr bwMode="auto">
            <a:xfrm>
              <a:off x="624" y="3167"/>
              <a:ext cx="85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 name="Ngoặc móc Phải 4"/>
          <p:cNvSpPr/>
          <p:nvPr/>
        </p:nvSpPr>
        <p:spPr>
          <a:xfrm flipH="1">
            <a:off x="3657600" y="1295400"/>
            <a:ext cx="533400" cy="319621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vi-VN">
              <a:solidFill>
                <a:srgbClr val="FF0000"/>
              </a:solidFill>
            </a:endParaRPr>
          </a:p>
        </p:txBody>
      </p:sp>
      <p:sp>
        <p:nvSpPr>
          <p:cNvPr id="32" name="Text Box 25"/>
          <p:cNvSpPr txBox="1">
            <a:spLocks noChangeArrowheads="1"/>
          </p:cNvSpPr>
          <p:nvPr/>
        </p:nvSpPr>
        <p:spPr bwMode="auto">
          <a:xfrm rot="16200000" flipH="1">
            <a:off x="2850361" y="2483641"/>
            <a:ext cx="1223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a:solidFill>
                  <a:srgbClr val="CC3300"/>
                </a:solidFill>
                <a:latin typeface="Times New Roman" pitchFamily="18" charset="0"/>
                <a:cs typeface="Times New Roman" pitchFamily="18" charset="0"/>
              </a:rPr>
              <a:t>15m </a:t>
            </a:r>
          </a:p>
        </p:txBody>
      </p:sp>
      <p:sp>
        <p:nvSpPr>
          <p:cNvPr id="33" name="Text Box 27"/>
          <p:cNvSpPr txBox="1">
            <a:spLocks noChangeArrowheads="1"/>
          </p:cNvSpPr>
          <p:nvPr/>
        </p:nvSpPr>
        <p:spPr bwMode="auto">
          <a:xfrm>
            <a:off x="6248400" y="467380"/>
            <a:ext cx="8493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CC3300"/>
                </a:solidFill>
                <a:latin typeface="Times New Roman" pitchFamily="18" charset="0"/>
                <a:cs typeface="Times New Roman" pitchFamily="18" charset="0"/>
              </a:rPr>
              <a:t>20m </a:t>
            </a:r>
          </a:p>
        </p:txBody>
      </p:sp>
      <p:sp>
        <p:nvSpPr>
          <p:cNvPr id="34" name="Ngoặc móc Phải 4"/>
          <p:cNvSpPr>
            <a:spLocks/>
          </p:cNvSpPr>
          <p:nvPr/>
        </p:nvSpPr>
        <p:spPr bwMode="auto">
          <a:xfrm rot="16200000">
            <a:off x="6418651" y="-1313250"/>
            <a:ext cx="381472" cy="4836773"/>
          </a:xfrm>
          <a:prstGeom prst="rightBrace">
            <a:avLst>
              <a:gd name="adj1" fmla="val 66295"/>
              <a:gd name="adj2" fmla="val 50000"/>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anchor="ctr"/>
          <a:lstStyle/>
          <a:p>
            <a:pPr algn="ctr">
              <a:defRPr/>
            </a:pPr>
            <a:endParaRPr lang="vi-VN">
              <a:latin typeface="+mn-lt"/>
              <a:cs typeface="+mn-cs"/>
            </a:endParaRPr>
          </a:p>
        </p:txBody>
      </p:sp>
      <p:sp>
        <p:nvSpPr>
          <p:cNvPr id="8" name="TextBox 7"/>
          <p:cNvSpPr txBox="1"/>
          <p:nvPr/>
        </p:nvSpPr>
        <p:spPr>
          <a:xfrm>
            <a:off x="-76200" y="4942344"/>
            <a:ext cx="9677400" cy="2246769"/>
          </a:xfrm>
          <a:prstGeom prst="rect">
            <a:avLst/>
          </a:prstGeom>
          <a:noFill/>
        </p:spPr>
        <p:txBody>
          <a:bodyPr wrap="square" rtlCol="0">
            <a:spAutoFit/>
          </a:bodyPr>
          <a:lstStyle/>
          <a:p>
            <a:pPr marL="609600" indent="-609600"/>
            <a:r>
              <a:rPr lang="en-US" sz="2800" smtClean="0">
                <a:latin typeface="Times New Roman" pitchFamily="18" charset="0"/>
                <a:cs typeface="Times New Roman" pitchFamily="18" charset="0"/>
              </a:rPr>
              <a:t>a) Hỏi diện tích để xây bể nước chiếm bao nhiêu phần diện tích vườn hoa?</a:t>
            </a:r>
          </a:p>
          <a:p>
            <a:pPr marL="609600" indent="-609600"/>
            <a:r>
              <a:rPr lang="en-US" sz="2800" smtClean="0">
                <a:latin typeface="Times New Roman" pitchFamily="18" charset="0"/>
                <a:cs typeface="Times New Roman" pitchFamily="18" charset="0"/>
              </a:rPr>
              <a:t>b) Biết vườn hoa là hình chữ nhật có chiều dài 20m, chiều rộng 15m. Hỏi diện tích để xây bể nước là bao nhiêu mét vuông? </a:t>
            </a:r>
          </a:p>
          <a:p>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7109077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
            <a:ext cx="1316386" cy="584775"/>
          </a:xfrm>
          <a:prstGeom prst="rect">
            <a:avLst/>
          </a:prstGeom>
          <a:noFill/>
        </p:spPr>
        <p:txBody>
          <a:bodyPr wrap="none" rtlCol="0">
            <a:spAutoFit/>
          </a:bodyPr>
          <a:lstStyle/>
          <a:p>
            <a:r>
              <a:rPr lang="en-US" sz="3200" b="1" i="1" u="sng" smtClean="0">
                <a:latin typeface="Times New Roman" pitchFamily="18" charset="0"/>
                <a:cs typeface="Times New Roman" pitchFamily="18" charset="0"/>
              </a:rPr>
              <a:t>Gợi ý</a:t>
            </a:r>
            <a:r>
              <a:rPr lang="en-US" sz="3200" smtClean="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8" name="TextBox 7"/>
          <p:cNvSpPr txBox="1"/>
          <p:nvPr/>
        </p:nvSpPr>
        <p:spPr>
          <a:xfrm>
            <a:off x="0" y="1219200"/>
            <a:ext cx="9144000" cy="4031873"/>
          </a:xfrm>
          <a:prstGeom prst="rect">
            <a:avLst/>
          </a:prstGeom>
          <a:noFill/>
        </p:spPr>
        <p:txBody>
          <a:bodyPr wrap="square" rtlCol="0">
            <a:spAutoFit/>
          </a:bodyPr>
          <a:lstStyle/>
          <a:p>
            <a:pPr marL="457200" indent="-457200" algn="just">
              <a:buFont typeface="Wingdings" pitchFamily="2" charset="2"/>
              <a:buChar char="Ø"/>
            </a:pPr>
            <a:r>
              <a:rPr lang="en-US" sz="3200" smtClean="0">
                <a:latin typeface="Times New Roman" pitchFamily="18" charset="0"/>
                <a:cs typeface="Times New Roman" pitchFamily="18" charset="0"/>
              </a:rPr>
              <a:t>Muốn tìm diện tích để xây bể nước (phần diện tích còn lại) trước hết ta tìm phần diện tích đã dùng để trồng hoa và làm đường đi (đã chiếm bao nhiêu phần diện tích vườn hoa).</a:t>
            </a:r>
          </a:p>
          <a:p>
            <a:pPr marL="457200" indent="-457200" algn="just">
              <a:buFont typeface="Wingdings" pitchFamily="2" charset="2"/>
              <a:buChar char="Ø"/>
            </a:pPr>
            <a:endParaRPr lang="en-US" sz="3200" smtClean="0">
              <a:latin typeface="Times New Roman" pitchFamily="18" charset="0"/>
              <a:cs typeface="Times New Roman" pitchFamily="18" charset="0"/>
            </a:endParaRPr>
          </a:p>
          <a:p>
            <a:pPr marL="457200" indent="-457200" algn="just">
              <a:buFont typeface="Wingdings" pitchFamily="2" charset="2"/>
              <a:buChar char="Ø"/>
            </a:pPr>
            <a:r>
              <a:rPr lang="en-US" sz="3200" smtClean="0">
                <a:latin typeface="Times New Roman" pitchFamily="18" charset="0"/>
                <a:cs typeface="Times New Roman" pitchFamily="18" charset="0"/>
              </a:rPr>
              <a:t>Sau đó lấy diện tích cả vườn hoa trừ đi số phần diện tích đã dùng (để trồng hoa và làm đường đi), ta sẽ được số phần diện tích để xây bể nước.</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71483345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736</Words>
  <Application>Microsoft Office PowerPoint</Application>
  <PresentationFormat>On-screen Show (4:3)</PresentationFormat>
  <Paragraphs>112</Paragraphs>
  <Slides>14</Slides>
  <Notes>7</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17" baseType="lpstr">
      <vt:lpstr>Office Theme</vt:lpstr>
      <vt:lpstr>Equation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Hoa</cp:lastModifiedBy>
  <cp:revision>29</cp:revision>
  <dcterms:created xsi:type="dcterms:W3CDTF">2016-04-13T12:26:11Z</dcterms:created>
  <dcterms:modified xsi:type="dcterms:W3CDTF">2018-01-20T05:33:37Z</dcterms:modified>
</cp:coreProperties>
</file>