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3" r:id="rId2"/>
    <p:sldId id="342" r:id="rId3"/>
    <p:sldId id="332" r:id="rId4"/>
    <p:sldId id="349" r:id="rId5"/>
    <p:sldId id="34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9900"/>
    <a:srgbClr val="CCCCFF"/>
    <a:srgbClr val="FFCCCC"/>
    <a:srgbClr val="FFFF99"/>
    <a:srgbClr val="FF3300"/>
    <a:srgbClr val="CCEC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39" autoAdjust="0"/>
    <p:restoredTop sz="94660"/>
  </p:normalViewPr>
  <p:slideViewPr>
    <p:cSldViewPr>
      <p:cViewPr>
        <p:scale>
          <a:sx n="81" d="100"/>
          <a:sy n="81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53DE8-561C-4077-B74E-5DEC608A8679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AF71E-F08A-4AB4-8267-D906FAE06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5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Chỗ dành sẵn cho Ghi chú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3E482B-5685-4856-95E4-4A3E885B868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77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AB267-79FE-4930-8C01-32D4FD99B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72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33D6A-A7AF-485C-8407-813DEBC547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82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1D08E-AD08-4BEE-94C4-42710E6B75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0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DF0F9-DDED-4955-ABA5-2D39E6B67E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4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67DF8-FE73-4189-BB17-B350453B58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29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CC44A-2211-4BEC-A6D5-41B28CA75B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14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64058-83C7-49AD-8BD0-A71823565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96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4559B-28F3-444B-A9FC-28F4770838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65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208FE-AFA3-498D-B469-770142B7B5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399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A2158-3370-420B-A32D-E3B78AE6C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85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B4CA-0EDD-4EB3-8565-24C42D4F7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72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B69F18F-5460-4966-8864-FC99AD7EC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250" y="254000"/>
            <a:ext cx="5651500" cy="635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065022" y="928710"/>
            <a:ext cx="6629400" cy="120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700" b="1" dirty="0">
                <a:solidFill>
                  <a:srgbClr val="00206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3700" b="1" dirty="0">
                <a:solidFill>
                  <a:srgbClr val="C00000"/>
                </a:solidFill>
                <a:latin typeface="Stencil" panose="040409050D0802020404" pitchFamily="82" charset="0"/>
                <a:cs typeface="Arial" panose="020B0604020202020204" pitchFamily="34" charset="0"/>
              </a:rPr>
              <a:t>MÔN </a:t>
            </a:r>
            <a:r>
              <a:rPr lang="en-US" altLang="en-US" sz="3700" b="1" dirty="0" smtClean="0">
                <a:solidFill>
                  <a:srgbClr val="C00000"/>
                </a:solidFill>
                <a:latin typeface="Stencil" panose="040409050D0802020404" pitchFamily="82" charset="0"/>
                <a:cs typeface="Arial" panose="020B0604020202020204" pitchFamily="34" charset="0"/>
              </a:rPr>
              <a:t>: TOÁN</a:t>
            </a:r>
            <a:endParaRPr lang="en-US" altLang="en-US" sz="3700" b="1" dirty="0">
              <a:solidFill>
                <a:srgbClr val="C00000"/>
              </a:solidFill>
              <a:latin typeface="Stencil" panose="040409050D0802020404" pitchFamily="82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700" b="1" dirty="0">
                <a:solidFill>
                  <a:srgbClr val="0000FF"/>
                </a:solidFill>
                <a:latin typeface="Stencil" panose="040409050D0802020404" pitchFamily="82" charset="0"/>
                <a:cs typeface="Arial" panose="020B0604020202020204" pitchFamily="34" charset="0"/>
              </a:rPr>
              <a:t>LỚP: </a:t>
            </a:r>
            <a:r>
              <a:rPr lang="en-US" altLang="en-US" sz="3700" b="1" dirty="0" smtClean="0">
                <a:solidFill>
                  <a:srgbClr val="0000FF"/>
                </a:solidFill>
                <a:latin typeface="Stencil" panose="040409050D0802020404" pitchFamily="82" charset="0"/>
                <a:cs typeface="Arial" panose="020B0604020202020204" pitchFamily="34" charset="0"/>
              </a:rPr>
              <a:t>4D</a:t>
            </a:r>
            <a:endParaRPr lang="en-US" altLang="en-US" sz="3700" b="1" dirty="0">
              <a:solidFill>
                <a:srgbClr val="0000FF"/>
              </a:solidFill>
              <a:latin typeface="Stencil" panose="040409050D0802020404" pitchFamily="82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52400" y="-317838"/>
            <a:ext cx="9262338" cy="9325633"/>
            <a:chOff x="0" y="-317838"/>
            <a:chExt cx="9262338" cy="9325633"/>
          </a:xfrm>
        </p:grpSpPr>
        <p:pic>
          <p:nvPicPr>
            <p:cNvPr id="2054" name="Picture 9" descr="Animat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338" y="52388"/>
              <a:ext cx="9144000" cy="46037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9" descr="Animat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748463"/>
              <a:ext cx="9144000" cy="46037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10" descr="Animat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4334678" y="4199721"/>
              <a:ext cx="9080838" cy="45719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7" name="Picture 11" descr="Animat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627539" y="4412776"/>
              <a:ext cx="9144000" cy="46037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066800" y="-222299"/>
            <a:ext cx="6851560" cy="120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700" b="1" dirty="0">
                <a:solidFill>
                  <a:srgbClr val="00206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3300" b="1" dirty="0" smtClean="0">
                <a:solidFill>
                  <a:srgbClr val="0070C0"/>
                </a:solidFill>
                <a:latin typeface="Stencil" panose="040409050D0802020404" pitchFamily="82" charset="0"/>
                <a:cs typeface="Arial" panose="020B0604020202020204" pitchFamily="34" charset="0"/>
              </a:rPr>
              <a:t>NHIỆT LIỆT CHÀO MỪNG QUÝ THẦY CÔ VỀ DỰ</a:t>
            </a:r>
            <a:endParaRPr lang="en-US" altLang="en-US" sz="3300" b="1" dirty="0">
              <a:solidFill>
                <a:srgbClr val="0070C0"/>
              </a:solidFill>
              <a:latin typeface="Stencil" panose="040409050D0802020404" pitchFamily="8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repeatCount="indefinite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repeatCount="indefinite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076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225359"/>
              </p:ext>
            </p:extLst>
          </p:nvPr>
        </p:nvGraphicFramePr>
        <p:xfrm>
          <a:off x="898132" y="1188529"/>
          <a:ext cx="3060000" cy="42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xmlns="" val="12652125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63352926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276792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9052394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498355785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189015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9410085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5722678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573417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401015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075143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4662490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 bwMode="auto">
          <a:xfrm>
            <a:off x="898132" y="1501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910132" y="1349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>
            <a:off x="898132" y="1654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>
            <a:off x="898132" y="2111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>
            <a:off x="910132" y="1958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898132" y="2263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>
            <a:off x="898132" y="2720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910132" y="2568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>
            <a:off x="898132" y="2873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>
            <a:off x="898132" y="3330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>
            <a:off x="910132" y="3178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 bwMode="auto">
          <a:xfrm>
            <a:off x="898132" y="3482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 bwMode="auto">
          <a:xfrm>
            <a:off x="910132" y="3940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auto">
          <a:xfrm>
            <a:off x="901112" y="3787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910132" y="4092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 bwMode="auto">
          <a:xfrm>
            <a:off x="910132" y="4549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901112" y="4397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910132" y="4702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>
            <a:off x="910132" y="5159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>
            <a:off x="901112" y="5006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>
            <a:off x="910132" y="5311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87268" y="476696"/>
            <a:ext cx="112321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8192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33795" y="431394"/>
            <a:ext cx="342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931330" y="476696"/>
            <a:ext cx="7370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668369" y="466577"/>
            <a:ext cx="9132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592268" y="5713348"/>
            <a:ext cx="19035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80237" y="1344536"/>
            <a:ext cx="1221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8192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137431" y="1328283"/>
            <a:ext cx="9132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2116124" y="1501729"/>
            <a:ext cx="0" cy="93667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Connector 102"/>
          <p:cNvCxnSpPr/>
          <p:nvPr/>
        </p:nvCxnSpPr>
        <p:spPr bwMode="auto">
          <a:xfrm>
            <a:off x="2116222" y="1828800"/>
            <a:ext cx="779662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5" name="TextBox 104"/>
          <p:cNvSpPr txBox="1"/>
          <p:nvPr/>
        </p:nvSpPr>
        <p:spPr>
          <a:xfrm>
            <a:off x="782059" y="1336891"/>
            <a:ext cx="6306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101945" y="1940206"/>
            <a:ext cx="3364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66416" y="1940206"/>
            <a:ext cx="3715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8" name="Straight Connector 107"/>
          <p:cNvCxnSpPr/>
          <p:nvPr/>
        </p:nvCxnSpPr>
        <p:spPr bwMode="auto">
          <a:xfrm>
            <a:off x="910132" y="2447827"/>
            <a:ext cx="1021197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1" name="TextBox 110"/>
          <p:cNvSpPr txBox="1"/>
          <p:nvPr/>
        </p:nvSpPr>
        <p:spPr>
          <a:xfrm>
            <a:off x="773053" y="2550593"/>
            <a:ext cx="38489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208315" y="1337976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2299498" y="1941735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1222865" y="3166510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93815" y="3157083"/>
            <a:ext cx="6458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207248" y="3778448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1001783" y="3779086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432266" y="1326748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547740" y="1941502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1416653" y="4392404"/>
            <a:ext cx="410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991368" y="4382977"/>
            <a:ext cx="64566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1381115" y="5005338"/>
            <a:ext cx="37600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6" name="Straight Connector 165"/>
          <p:cNvCxnSpPr/>
          <p:nvPr/>
        </p:nvCxnSpPr>
        <p:spPr bwMode="auto">
          <a:xfrm>
            <a:off x="898877" y="3676454"/>
            <a:ext cx="1021197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7" name="Straight Connector 166"/>
          <p:cNvCxnSpPr/>
          <p:nvPr/>
        </p:nvCxnSpPr>
        <p:spPr bwMode="auto">
          <a:xfrm>
            <a:off x="907086" y="4913688"/>
            <a:ext cx="1021197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8" name="TextBox 167"/>
          <p:cNvSpPr txBox="1"/>
          <p:nvPr/>
        </p:nvSpPr>
        <p:spPr>
          <a:xfrm>
            <a:off x="973201" y="1941459"/>
            <a:ext cx="371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977346" y="2562990"/>
            <a:ext cx="3212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757647" y="5676724"/>
            <a:ext cx="112321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8192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1704174" y="5631422"/>
            <a:ext cx="342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2001709" y="5676724"/>
            <a:ext cx="7370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945464" y="5692301"/>
            <a:ext cx="10093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4" name="Table 1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330897"/>
              </p:ext>
            </p:extLst>
          </p:nvPr>
        </p:nvGraphicFramePr>
        <p:xfrm>
          <a:off x="4836215" y="1188529"/>
          <a:ext cx="3060000" cy="42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xmlns="" val="12652125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63352926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276792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9052394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498355785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189015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9410085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5722678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573417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401015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075143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4662490"/>
                  </a:ext>
                </a:extLst>
              </a:tr>
            </a:tbl>
          </a:graphicData>
        </a:graphic>
      </p:graphicFrame>
      <p:cxnSp>
        <p:nvCxnSpPr>
          <p:cNvPr id="175" name="Straight Connector 174"/>
          <p:cNvCxnSpPr/>
          <p:nvPr/>
        </p:nvCxnSpPr>
        <p:spPr bwMode="auto">
          <a:xfrm>
            <a:off x="4836215" y="1501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 bwMode="auto">
          <a:xfrm>
            <a:off x="4848215" y="1349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 bwMode="auto">
          <a:xfrm>
            <a:off x="4836215" y="1654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 bwMode="auto">
          <a:xfrm>
            <a:off x="4836215" y="2111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 bwMode="auto">
          <a:xfrm>
            <a:off x="4848215" y="1958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 bwMode="auto">
          <a:xfrm>
            <a:off x="4836215" y="2263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 bwMode="auto">
          <a:xfrm>
            <a:off x="4836215" y="2720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 bwMode="auto">
          <a:xfrm>
            <a:off x="4848215" y="2568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 bwMode="auto">
          <a:xfrm>
            <a:off x="4836215" y="2873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 bwMode="auto">
          <a:xfrm>
            <a:off x="4836215" y="3330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 bwMode="auto">
          <a:xfrm>
            <a:off x="4848215" y="3178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 bwMode="auto">
          <a:xfrm>
            <a:off x="4836215" y="3482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 bwMode="auto">
          <a:xfrm>
            <a:off x="4848215" y="3940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 bwMode="auto">
          <a:xfrm>
            <a:off x="4839195" y="3787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 bwMode="auto">
          <a:xfrm>
            <a:off x="4848215" y="40925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 bwMode="auto">
          <a:xfrm>
            <a:off x="4848215" y="4549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 bwMode="auto">
          <a:xfrm>
            <a:off x="4839195" y="4397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 bwMode="auto">
          <a:xfrm>
            <a:off x="4848215" y="47021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 bwMode="auto">
          <a:xfrm>
            <a:off x="4848215" y="51593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 bwMode="auto">
          <a:xfrm>
            <a:off x="4839195" y="50069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 bwMode="auto">
          <a:xfrm>
            <a:off x="4848215" y="5311729"/>
            <a:ext cx="3048000" cy="0"/>
          </a:xfrm>
          <a:prstGeom prst="line">
            <a:avLst/>
          </a:prstGeom>
          <a:ln>
            <a:prstDash val="sysDot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TextBox 195"/>
          <p:cNvSpPr txBox="1"/>
          <p:nvPr/>
        </p:nvSpPr>
        <p:spPr>
          <a:xfrm>
            <a:off x="4625351" y="476696"/>
            <a:ext cx="112321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5571878" y="431394"/>
            <a:ext cx="342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5869413" y="476696"/>
            <a:ext cx="7370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6606452" y="466577"/>
            <a:ext cx="9132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4718320" y="1344536"/>
            <a:ext cx="1221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075514" y="1328283"/>
            <a:ext cx="9132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3" name="Straight Connector 202"/>
          <p:cNvCxnSpPr/>
          <p:nvPr/>
        </p:nvCxnSpPr>
        <p:spPr bwMode="auto">
          <a:xfrm>
            <a:off x="6054207" y="1501729"/>
            <a:ext cx="0" cy="93667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" name="Straight Connector 203"/>
          <p:cNvCxnSpPr/>
          <p:nvPr/>
        </p:nvCxnSpPr>
        <p:spPr bwMode="auto">
          <a:xfrm>
            <a:off x="6054305" y="1828800"/>
            <a:ext cx="779662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" name="TextBox 204"/>
          <p:cNvSpPr txBox="1"/>
          <p:nvPr/>
        </p:nvSpPr>
        <p:spPr>
          <a:xfrm>
            <a:off x="4720673" y="1336273"/>
            <a:ext cx="8807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4902994" y="1959024"/>
            <a:ext cx="3715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8" name="Straight Connector 207"/>
          <p:cNvCxnSpPr/>
          <p:nvPr/>
        </p:nvCxnSpPr>
        <p:spPr bwMode="auto">
          <a:xfrm>
            <a:off x="4848215" y="2447827"/>
            <a:ext cx="1021197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9" name="TextBox 208"/>
          <p:cNvSpPr txBox="1"/>
          <p:nvPr/>
        </p:nvSpPr>
        <p:spPr>
          <a:xfrm>
            <a:off x="4901649" y="2560117"/>
            <a:ext cx="38489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127357" y="1931688"/>
            <a:ext cx="371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5125924" y="2562576"/>
            <a:ext cx="3212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80906" y="1945962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5345804" y="1336883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6252672" y="1945962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362368" y="3166146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908832" y="3166146"/>
            <a:ext cx="6820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4" name="Straight Connector 233"/>
          <p:cNvCxnSpPr/>
          <p:nvPr/>
        </p:nvCxnSpPr>
        <p:spPr bwMode="auto">
          <a:xfrm>
            <a:off x="4848215" y="3676454"/>
            <a:ext cx="1021197" cy="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" name="TextBox 234"/>
          <p:cNvSpPr txBox="1"/>
          <p:nvPr/>
        </p:nvSpPr>
        <p:spPr>
          <a:xfrm>
            <a:off x="5355329" y="3785622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5126959" y="3776097"/>
            <a:ext cx="419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4690442" y="5716174"/>
            <a:ext cx="1221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1154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5609978" y="5679514"/>
            <a:ext cx="342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5840838" y="5724816"/>
            <a:ext cx="7370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395507" y="5745630"/>
            <a:ext cx="123401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…...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670035" y="5726752"/>
            <a:ext cx="10093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7087181" y="5707874"/>
            <a:ext cx="168534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38)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5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-0.00138 0.17731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-0.00503 0.3576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-0.00035 0.17917 " pathEditMode="relative" rAng="0" ptsTypes="AA">
                                      <p:cBhvr>
                                        <p:cTn id="243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8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3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500"/>
                            </p:stCondLst>
                            <p:childTnLst>
                              <p:par>
                                <p:cTn id="2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6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7" grpId="0"/>
      <p:bldP spid="99" grpId="0"/>
      <p:bldP spid="100" grpId="0"/>
      <p:bldP spid="105" grpId="0"/>
      <p:bldP spid="105" grpId="1"/>
      <p:bldP spid="106" grpId="0"/>
      <p:bldP spid="107" grpId="0"/>
      <p:bldP spid="111" grpId="0"/>
      <p:bldP spid="145" grpId="0"/>
      <p:bldP spid="145" grpId="1"/>
      <p:bldP spid="146" grpId="0"/>
      <p:bldP spid="147" grpId="0"/>
      <p:bldP spid="158" grpId="0"/>
      <p:bldP spid="159" grpId="0"/>
      <p:bldP spid="160" grpId="0"/>
      <p:bldP spid="161" grpId="0"/>
      <p:bldP spid="161" grpId="1"/>
      <p:bldP spid="162" grpId="0"/>
      <p:bldP spid="163" grpId="0"/>
      <p:bldP spid="164" grpId="0"/>
      <p:bldP spid="165" grpId="0"/>
      <p:bldP spid="168" grpId="0"/>
      <p:bldP spid="169" grpId="0"/>
      <p:bldP spid="170" grpId="0"/>
      <p:bldP spid="171" grpId="0"/>
      <p:bldP spid="172" grpId="0"/>
      <p:bldP spid="173" grpId="0"/>
      <p:bldP spid="196" grpId="0"/>
      <p:bldP spid="197" grpId="0"/>
      <p:bldP spid="198" grpId="0"/>
      <p:bldP spid="199" grpId="0"/>
      <p:bldP spid="201" grpId="0"/>
      <p:bldP spid="202" grpId="0"/>
      <p:bldP spid="205" grpId="0"/>
      <p:bldP spid="207" grpId="0"/>
      <p:bldP spid="209" grpId="0"/>
      <p:bldP spid="223" grpId="0"/>
      <p:bldP spid="224" grpId="0"/>
      <p:bldP spid="229" grpId="0"/>
      <p:bldP spid="230" grpId="0"/>
      <p:bldP spid="230" grpId="1"/>
      <p:bldP spid="231" grpId="0"/>
      <p:bldP spid="232" grpId="0"/>
      <p:bldP spid="233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34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5531" cy="68579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609600"/>
            <a:ext cx="4132217" cy="23865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292" name="WordArt 6"/>
          <p:cNvSpPr>
            <a:spLocks noChangeArrowheads="1" noChangeShapeType="1" noTextEdit="1"/>
          </p:cNvSpPr>
          <p:nvPr/>
        </p:nvSpPr>
        <p:spPr bwMode="auto">
          <a:xfrm>
            <a:off x="609600" y="3605784"/>
            <a:ext cx="4038600" cy="163961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5400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 !</a:t>
            </a:r>
          </a:p>
        </p:txBody>
      </p:sp>
      <p:pic>
        <p:nvPicPr>
          <p:cNvPr id="12293" name="Hợp ca –  Lớp chúng mình rất vui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42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2738</TotalTime>
  <Words>82</Words>
  <Application>Microsoft Office PowerPoint</Application>
  <PresentationFormat>On-screen Show (4:3)</PresentationFormat>
  <Paragraphs>57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Cty HaiUyen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1528544</dc:creator>
  <cp:lastModifiedBy>Hoa</cp:lastModifiedBy>
  <cp:revision>477</cp:revision>
  <dcterms:created xsi:type="dcterms:W3CDTF">2009-10-05T14:35:38Z</dcterms:created>
  <dcterms:modified xsi:type="dcterms:W3CDTF">2018-01-20T05:11:38Z</dcterms:modified>
</cp:coreProperties>
</file>