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1E9B-C684-49DF-AEF8-62F729FE5C4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A083-AF0A-408C-B428-64D435CEF990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995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9513" y="1680311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3" y="2913486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410"/>
          <a:stretch/>
        </p:blipFill>
        <p:spPr>
          <a:xfrm>
            <a:off x="0" y="0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53593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123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700" y="318623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0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783" y="3339018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61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0" y="25146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con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28281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Ề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841" y="0"/>
            <a:ext cx="9277841" cy="676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467600" cy="1238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CHỦ ĐỀ 1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TIẾT 4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667000"/>
            <a:ext cx="74676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6: LUYỆN TẬP CHUNG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à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44000" cy="3415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3657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28600"/>
            <a:ext cx="3276601" cy="1456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354327" cy="5287113"/>
          </a:xfrm>
          <a:prstGeom prst="rect">
            <a:avLst/>
          </a:prstGeom>
        </p:spPr>
      </p:pic>
      <p:pic>
        <p:nvPicPr>
          <p:cNvPr id="5" name="Picture 4" descr="Bài 2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5067050"/>
            <a:ext cx="5268061" cy="1790950"/>
          </a:xfrm>
          <a:prstGeom prst="rect">
            <a:avLst/>
          </a:prstGeom>
        </p:spPr>
      </p:pic>
      <p:pic>
        <p:nvPicPr>
          <p:cNvPr id="6" name="Picture 5" descr="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-1"/>
            <a:ext cx="3581400" cy="7071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81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1056944"/>
            <a:ext cx="9011908" cy="47441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16580" y="21336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99220" y="21336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4725" y="41910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7365" y="418407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06145" y="41910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801"/>
            <a:ext cx="8001000" cy="6722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1628523"/>
            <a:ext cx="8992856" cy="360095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153400" y="28956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352598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41910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40" y="1742839"/>
            <a:ext cx="8907119" cy="33723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153400" y="3020295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8</a:t>
            </a:r>
            <a:endParaRPr lang="vi-VN" sz="3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36368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7</a:t>
            </a:r>
            <a:endParaRPr lang="vi-VN" sz="3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42464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6</a:t>
            </a:r>
            <a:endParaRPr lang="vi-VN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9513" y="1680311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3" y="2913486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410"/>
          <a:stretch/>
        </p:blipFill>
        <p:spPr>
          <a:xfrm>
            <a:off x="43443" y="-10429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53593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123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700" y="318623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0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783" y="3339018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61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838200" y="2438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Hẹn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gặp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lại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con ở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tiết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học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sau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!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2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</Words>
  <Application>Microsoft Office PowerPoint</Application>
  <PresentationFormat>On-screen Show (4:3)</PresentationFormat>
  <Paragraphs>18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CHỦ ĐỀ 1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LUYỆN TẬP CHUNG</dc:title>
  <dc:creator>ADMIN</dc:creator>
  <cp:lastModifiedBy>ADMIN</cp:lastModifiedBy>
  <cp:revision>3</cp:revision>
  <dcterms:created xsi:type="dcterms:W3CDTF">2006-08-16T00:00:00Z</dcterms:created>
  <dcterms:modified xsi:type="dcterms:W3CDTF">2021-10-23T15:33:50Z</dcterms:modified>
</cp:coreProperties>
</file>