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25"/>
  </p:notesMasterIdLst>
  <p:sldIdLst>
    <p:sldId id="385" r:id="rId4"/>
    <p:sldId id="457" r:id="rId5"/>
    <p:sldId id="410" r:id="rId6"/>
    <p:sldId id="411" r:id="rId7"/>
    <p:sldId id="418" r:id="rId8"/>
    <p:sldId id="453" r:id="rId9"/>
    <p:sldId id="454" r:id="rId10"/>
    <p:sldId id="419" r:id="rId11"/>
    <p:sldId id="451" r:id="rId12"/>
    <p:sldId id="351" r:id="rId13"/>
    <p:sldId id="422" r:id="rId14"/>
    <p:sldId id="452" r:id="rId15"/>
    <p:sldId id="434" r:id="rId16"/>
    <p:sldId id="435" r:id="rId17"/>
    <p:sldId id="436" r:id="rId18"/>
    <p:sldId id="384" r:id="rId19"/>
    <p:sldId id="450" r:id="rId20"/>
    <p:sldId id="455" r:id="rId21"/>
    <p:sldId id="456" r:id="rId22"/>
    <p:sldId id="405" r:id="rId23"/>
    <p:sldId id="407" r:id="rId24"/>
  </p:sldIdLst>
  <p:sldSz cx="9144000" cy="6858000" type="screen4x3"/>
  <p:notesSz cx="6858000" cy="9144000"/>
  <p:embeddedFontLst>
    <p:embeddedFont>
      <p:font typeface="Comic Sans MS" pitchFamily="66" charset="0"/>
      <p:regular r:id="rId26"/>
      <p:bold r:id="rId27"/>
    </p:embeddedFont>
    <p:embeddedFont>
      <p:font typeface="HP-087" pitchFamily="34" charset="0"/>
      <p:bold r:id="rId28"/>
    </p:embeddedFont>
    <p:embeddedFont>
      <p:font typeface="HP001" pitchFamily="34" charset="0"/>
      <p:regular r:id="rId29"/>
      <p:bold r:id="rId30"/>
    </p:embeddedFont>
    <p:embeddedFont>
      <p:font typeface=".VnAvant" pitchFamily="34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.VnCooper" pitchFamily="34" charset="0"/>
      <p:regular r:id="rId39"/>
    </p:embeddedFont>
    <p:embeddedFont>
      <p:font typeface="VNI-Avo" pitchFamily="2" charset="0"/>
      <p:regular r:id="rId40"/>
      <p:bold r:id="rId41"/>
      <p:italic r:id="rId42"/>
      <p:boldItalic r:id="rId43"/>
    </p:embeddedFont>
    <p:embeddedFont>
      <p:font typeface="UTM Avo" pitchFamily="18" charset="0"/>
      <p:regular r:id="rId44"/>
      <p:bold r:id="rId45"/>
      <p:italic r:id="rId46"/>
      <p:boldItalic r:id="rId47"/>
    </p:embeddedFont>
    <p:embeddedFont>
      <p:font typeface=".VnAvantH" pitchFamily="34" charset="0"/>
      <p:regular r:id="rId48"/>
      <p:bold r:id="rId49"/>
      <p:italic r:id="rId50"/>
      <p:boldItalic r:id="rId51"/>
    </p:embeddedFont>
  </p:embeddedFontLst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4F7FD"/>
    <a:srgbClr val="FF9933"/>
    <a:srgbClr val="009900"/>
    <a:srgbClr val="00206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70" d="100"/>
          <a:sy n="70" d="100"/>
        </p:scale>
        <p:origin x="-128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26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08/12/2020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178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576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412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276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361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954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764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53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273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02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767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213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305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7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>
              <a:defRPr/>
            </a:pPr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>
              <a:defRPr/>
            </a:pPr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91439" y="18445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aù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maäp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1439" y="358841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aëp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da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1439" y="534703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x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e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ñaïp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3"/>
            <a:endCxn id="20" idx="1"/>
          </p:cNvCxnSpPr>
          <p:nvPr/>
        </p:nvCxnSpPr>
        <p:spPr bwMode="auto">
          <a:xfrm>
            <a:off x="2294685" y="2149317"/>
            <a:ext cx="3040777" cy="35868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3"/>
            <a:endCxn id="17" idx="1"/>
          </p:cNvCxnSpPr>
          <p:nvPr/>
        </p:nvCxnSpPr>
        <p:spPr bwMode="auto">
          <a:xfrm>
            <a:off x="2294685" y="3893219"/>
            <a:ext cx="2993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3" idx="1"/>
            <a:endCxn id="14" idx="3"/>
          </p:cNvCxnSpPr>
          <p:nvPr/>
        </p:nvCxnSpPr>
        <p:spPr bwMode="auto">
          <a:xfrm flipH="1">
            <a:off x="2294685" y="2033929"/>
            <a:ext cx="2986073" cy="36179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58896" r="63085" b="33133"/>
          <a:stretch/>
        </p:blipFill>
        <p:spPr>
          <a:xfrm>
            <a:off x="5280758" y="1196617"/>
            <a:ext cx="3011069" cy="1674624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7" t="59159" r="35094" b="32870"/>
          <a:stretch/>
        </p:blipFill>
        <p:spPr>
          <a:xfrm>
            <a:off x="5287685" y="3055907"/>
            <a:ext cx="3011069" cy="1674624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3" t="59484" r="11728" b="32545"/>
          <a:stretch/>
        </p:blipFill>
        <p:spPr>
          <a:xfrm>
            <a:off x="5335462" y="4898875"/>
            <a:ext cx="3011069" cy="1674624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42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927" y="3719945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</a:rPr>
              <a:t>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399309" y="4131763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raïp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saïp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thaùp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baép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caëp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gaëp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ñaäp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maäp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naáp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-95073" y="58031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xe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ñaïp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caëp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da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caù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maäp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3645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504" y="4272888"/>
            <a:ext cx="2557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ap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2625512"/>
            <a:ext cx="2557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ăp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1980" y="4495800"/>
            <a:ext cx="1441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âp </a:t>
            </a:r>
          </a:p>
        </p:txBody>
      </p:sp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371600"/>
            <a:ext cx="6248400" cy="43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a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143000"/>
            <a:ext cx="6477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FF993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aêp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  </a:t>
            </a:r>
            <a:r>
              <a:rPr lang="en-US" sz="6600" b="1" smtClean="0">
                <a:solidFill>
                  <a:schemeClr val="bg1"/>
                </a:solidFill>
                <a:latin typeface="VNI-Avo" pitchFamily="2" charset="0"/>
              </a:rPr>
              <a:t>aâp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9933"/>
                </a:solidFill>
                <a:latin typeface=".VnCooper" pitchFamily="34" charset="0"/>
              </a:rPr>
              <a:t>53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9587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29800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36110" y="2537629"/>
            <a:ext cx="2557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ap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67614" y="3970288"/>
            <a:ext cx="3534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cặp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da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0859" y="2537628"/>
            <a:ext cx="2557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ăp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2468" y="2537627"/>
            <a:ext cx="1441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âp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1467" y="3959738"/>
            <a:ext cx="4277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 smtClean="0">
                <a:latin typeface="HP001" pitchFamily="34" charset="-93"/>
                <a:ea typeface="HP001" pitchFamily="34" charset="-93"/>
              </a:rPr>
              <a:t> 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cá Ǻập </a:t>
            </a:r>
          </a:p>
        </p:txBody>
      </p:sp>
    </p:spTree>
    <p:extLst>
      <p:ext uri="{BB962C8B-B14F-4D97-AF65-F5344CB8AC3E}">
        <p14:creationId xmlns:p14="http://schemas.microsoft.com/office/powerpoint/2010/main" val="1289993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6146506" y="4715478"/>
            <a:ext cx="2565988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>
              <a:defRPr/>
            </a:pPr>
            <a:r>
              <a:rPr lang="es-ES_tradnl" sz="4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s-ES_tradnl" sz="48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út</a:t>
            </a:r>
            <a:r>
              <a:rPr lang="es-ES_tradnl" sz="48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s-ES_tradnl" sz="48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chì</a:t>
            </a:r>
            <a:endParaRPr lang="es-ES" sz="4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6019800" y="4724400"/>
            <a:ext cx="2819400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>
              <a:defRPr/>
            </a:pPr>
            <a:r>
              <a:rPr lang="es-ES_tradnl" sz="5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d</a:t>
            </a:r>
            <a:r>
              <a:rPr lang="es-ES_tradnl" sz="54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ứt</a:t>
            </a:r>
            <a:endParaRPr lang="es-ES" sz="5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79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6172200" y="4800600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>
              <a:defRPr/>
            </a:pPr>
            <a:r>
              <a:rPr lang="es-ES" sz="5400" b="1" dirty="0" err="1">
                <a:solidFill>
                  <a:prstClr val="black"/>
                </a:solidFill>
                <a:latin typeface="mũiUTM Avo"/>
              </a:rPr>
              <a:t>b</a:t>
            </a:r>
            <a:r>
              <a:rPr lang="es-ES" sz="5400" b="1" dirty="0" err="1" smtClean="0">
                <a:solidFill>
                  <a:prstClr val="black"/>
                </a:solidFill>
                <a:latin typeface="mũiUTM Avo"/>
              </a:rPr>
              <a:t>ụt</a:t>
            </a:r>
            <a:endParaRPr lang="es-ES" sz="5400" b="1" dirty="0">
              <a:solidFill>
                <a:prstClr val="black"/>
              </a:solidFill>
              <a:latin typeface="mũiUTM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6197894" y="4715478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>
              <a:defRPr/>
            </a:pPr>
            <a:r>
              <a:rPr lang="es-ES_tradnl" sz="54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sút</a:t>
            </a:r>
            <a:r>
              <a:rPr lang="es-ES_tradnl" sz="54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s-ES_tradnl" sz="54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xa</a:t>
            </a:r>
            <a:endParaRPr lang="es-ES" sz="5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6146506" y="4791678"/>
            <a:ext cx="2692694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>
              <a:defRPr/>
            </a:pPr>
            <a:r>
              <a:rPr lang="es-ES_tradnl" sz="5400" b="1" dirty="0" err="1">
                <a:solidFill>
                  <a:prstClr val="black"/>
                </a:solidFill>
                <a:latin typeface="gưiUTM Avo"/>
              </a:rPr>
              <a:t>n</a:t>
            </a:r>
            <a:r>
              <a:rPr lang="es-ES_tradnl" sz="5400" b="1" dirty="0" err="1" smtClean="0">
                <a:solidFill>
                  <a:prstClr val="black"/>
                </a:solidFill>
                <a:latin typeface="gưiUTM Avo"/>
              </a:rPr>
              <a:t>ứt</a:t>
            </a:r>
            <a:r>
              <a:rPr lang="es-ES_tradnl" sz="5400" b="1" dirty="0" smtClean="0">
                <a:solidFill>
                  <a:prstClr val="black"/>
                </a:solidFill>
                <a:latin typeface="gưiUTM Avo"/>
              </a:rPr>
              <a:t> </a:t>
            </a:r>
            <a:r>
              <a:rPr lang="es-ES_tradnl" sz="5400" b="1" dirty="0" err="1" smtClean="0">
                <a:solidFill>
                  <a:prstClr val="black"/>
                </a:solidFill>
                <a:latin typeface="gưiUTM Avo"/>
              </a:rPr>
              <a:t>nẻ</a:t>
            </a:r>
            <a:endParaRPr lang="es-ES" sz="5400" b="1" dirty="0">
              <a:solidFill>
                <a:prstClr val="black"/>
              </a:solidFill>
              <a:latin typeface="gưiUTM Av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6019800" y="4724400"/>
            <a:ext cx="2819400" cy="830989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>
              <a:defRPr/>
            </a:pPr>
            <a:r>
              <a:rPr lang="es-ES" sz="4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</a:t>
            </a:r>
            <a:r>
              <a:rPr lang="es-ES" sz="48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ứt</a:t>
            </a:r>
            <a:r>
              <a:rPr lang="es-ES" sz="48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s-ES" sz="48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dừa</a:t>
            </a:r>
            <a:endParaRPr lang="es-ES" sz="4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037" y="4571198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37567" y="1297144"/>
            <a:ext cx="1167507" cy="1048433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es-ES_tradnl" sz="4400" b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</a:rPr>
                <a:t>1</a:t>
              </a:r>
              <a:endParaRPr lang="es-E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6057" y="3144334"/>
            <a:ext cx="1167507" cy="1048433"/>
            <a:chOff x="5632842" y="2105111"/>
            <a:chExt cx="1167507" cy="10484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es-ES_tradnl" sz="4400" b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</a:rPr>
                <a:t>2</a:t>
              </a:r>
              <a:endParaRPr lang="es-E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3078" y="2839195"/>
            <a:ext cx="1167507" cy="1048433"/>
            <a:chOff x="1559230" y="2459387"/>
            <a:chExt cx="1167507" cy="1048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es-ES_tradnl" sz="4400" b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</a:rPr>
                <a:t>3</a:t>
              </a:r>
              <a:endParaRPr lang="es-E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04495" y="1436640"/>
            <a:ext cx="1167507" cy="1048433"/>
            <a:chOff x="1559230" y="2459387"/>
            <a:chExt cx="1167507" cy="1048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es-ES_tradnl" sz="4400" b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</a:rPr>
                <a:t>4</a:t>
              </a:r>
              <a:endParaRPr lang="es-E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2734" y="2380906"/>
            <a:ext cx="1167507" cy="1048433"/>
            <a:chOff x="1559230" y="2459387"/>
            <a:chExt cx="1167507" cy="10484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es-ES_tradnl" sz="4400" b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</a:rPr>
                <a:t>5</a:t>
              </a:r>
              <a:endParaRPr lang="es-E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6867527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>
              <a:defRPr/>
            </a:pPr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</a:rPr>
              <a:t>Khởi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</a:rPr>
              <a:t>động</a:t>
            </a:r>
            <a:endParaRPr lang="en-US" sz="4000" dirty="0">
              <a:solidFill>
                <a:prstClr val="black">
                  <a:lumMod val="85000"/>
                  <a:lumOff val="15000"/>
                </a:prst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3" y="498495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4" y="1192958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5" y="1717175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3691" y="2187435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2674798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3167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47" b="64444"/>
          <a:stretch/>
        </p:blipFill>
        <p:spPr>
          <a:xfrm>
            <a:off x="0" y="6926"/>
            <a:ext cx="9144000" cy="448887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85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6979" y="4495800"/>
            <a:ext cx="877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nguû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toâi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naèm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im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lìm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saãm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Thöùc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daäy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toâi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ñöa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baïn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du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khaép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khaùm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phaù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giôùi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haáp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daãn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ñaày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aép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Baïn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xem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phim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nhaïc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ñeå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phuùt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giaây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giaõn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Toâi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?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477000" y="541020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819400" y="579120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181600" y="579120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1208" y="813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Ñoà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vaät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quen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thuoäc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t="59885" r="57127" b="23224"/>
          <a:stretch/>
        </p:blipFill>
        <p:spPr>
          <a:xfrm>
            <a:off x="1371600" y="1929246"/>
            <a:ext cx="2514600" cy="22352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t="58735" r="14940" b="22464"/>
          <a:stretch/>
        </p:blipFill>
        <p:spPr>
          <a:xfrm>
            <a:off x="5257800" y="1929245"/>
            <a:ext cx="2535382" cy="2235201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76585" r="50311" b="6524"/>
          <a:stretch/>
        </p:blipFill>
        <p:spPr>
          <a:xfrm>
            <a:off x="1402773" y="4419600"/>
            <a:ext cx="2483428" cy="2235200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4" t="77379" r="16624" b="5730"/>
          <a:stretch/>
        </p:blipFill>
        <p:spPr>
          <a:xfrm>
            <a:off x="5257800" y="4448464"/>
            <a:ext cx="2514600" cy="2206336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aêp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aâp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53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4080" y="4884908"/>
            <a:ext cx="8094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NI-Avo" pitchFamily="2" charset="0"/>
              </a:rPr>
              <a:t>     </a:t>
            </a:r>
            <a:r>
              <a:rPr lang="en-US" sz="4000" dirty="0" err="1" smtClean="0">
                <a:latin typeface="VNI-Avo" pitchFamily="2" charset="0"/>
              </a:rPr>
              <a:t>Meï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ñaïp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xe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ñöa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Haø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ñeán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lôùp</a:t>
            </a:r>
            <a:r>
              <a:rPr lang="en-US" sz="4000" dirty="0" smtClean="0">
                <a:latin typeface="VNI-Avo" pitchFamily="2" charset="0"/>
              </a:rPr>
              <a:t>.</a:t>
            </a:r>
          </a:p>
          <a:p>
            <a:r>
              <a:rPr lang="en-US" sz="4000" dirty="0" err="1" smtClean="0">
                <a:latin typeface="VNI-Avo" pitchFamily="2" charset="0"/>
              </a:rPr>
              <a:t>Khaép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phoá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taáp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naäp</a:t>
            </a:r>
            <a:r>
              <a:rPr lang="en-US" sz="4000" dirty="0" smtClean="0">
                <a:latin typeface="VNI-Avo" pitchFamily="2" charset="0"/>
              </a:rPr>
              <a:t>.</a:t>
            </a:r>
            <a:endParaRPr lang="en-US" sz="4000" dirty="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34364" l="263" r="100000">
                        <a14:foregroundMark x1="25219" y1="25333" x2="41944" y2="23636"/>
                        <a14:foregroundMark x1="67688" y1="22182" x2="70578" y2="24485"/>
                        <a14:foregroundMark x1="84588" y1="23636" x2="88879" y2="25636"/>
                        <a14:foregroundMark x1="97461" y1="9152" x2="95359" y2="9030"/>
                        <a14:foregroundMark x1="52627" y1="12182" x2="56567" y2="15152"/>
                        <a14:foregroundMark x1="56567" y1="15152" x2="56567" y2="15152"/>
                        <a14:foregroundMark x1="73292" y1="33030" x2="85289" y2="32848"/>
                        <a14:foregroundMark x1="85289" y1="32848" x2="85289" y2="32848"/>
                        <a14:foregroundMark x1="86165" y1="33455" x2="96585" y2="33152"/>
                        <a14:foregroundMark x1="96585" y1="33152" x2="96585" y2="33152"/>
                        <a14:foregroundMark x1="69002" y1="33697" x2="82574" y2="33152"/>
                        <a14:foregroundMark x1="80035" y1="33697" x2="86165" y2="33455"/>
                        <a14:foregroundMark x1="86165" y1="33455" x2="86165" y2="33455"/>
                        <a14:backgroundMark x1="21454" y1="27515" x2="59895" y2="2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9" r="245" b="65555"/>
          <a:stretch/>
        </p:blipFill>
        <p:spPr>
          <a:xfrm>
            <a:off x="3697" y="0"/>
            <a:ext cx="9140303" cy="4592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59116" y="400272"/>
            <a:ext cx="3048000" cy="777667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11777" y="4884198"/>
            <a:ext cx="88998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err="1" smtClean="0">
                <a:solidFill>
                  <a:srgbClr val="FC0462"/>
                </a:solidFill>
                <a:latin typeface="VNI-Avo" pitchFamily="2" charset="0"/>
              </a:rPr>
              <a:t>ap</a:t>
            </a:r>
            <a:endParaRPr lang="vi-VN" sz="41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7420" y="5491207"/>
            <a:ext cx="1371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err="1" smtClean="0">
                <a:solidFill>
                  <a:srgbClr val="FC0462"/>
                </a:solidFill>
                <a:latin typeface="VNI-Avo" pitchFamily="2" charset="0"/>
              </a:rPr>
              <a:t>aâp</a:t>
            </a:r>
            <a:endParaRPr lang="vi-VN" sz="41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0893" y="5503529"/>
            <a:ext cx="91082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err="1" smtClean="0">
                <a:solidFill>
                  <a:srgbClr val="FC0462"/>
                </a:solidFill>
                <a:latin typeface="VNI-Avo" pitchFamily="2" charset="0"/>
              </a:rPr>
              <a:t>aêp</a:t>
            </a:r>
            <a:endParaRPr lang="vi-VN" sz="41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8120" y="5508922"/>
            <a:ext cx="1371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err="1" smtClean="0">
                <a:solidFill>
                  <a:srgbClr val="FC0462"/>
                </a:solidFill>
                <a:latin typeface="VNI-Avo" pitchFamily="2" charset="0"/>
              </a:rPr>
              <a:t>aâp</a:t>
            </a:r>
            <a:endParaRPr lang="vi-VN" sz="4100" b="1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42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927" y="3719945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</a:rPr>
              <a:t>●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r>
              <a:rPr lang="en-US" sz="4800" b="1" dirty="0" smtClean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7899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ap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aêp</a:t>
            </a:r>
            <a:r>
              <a:rPr lang="en-US" b="1" dirty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451" y="4191000"/>
            <a:ext cx="855349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aêp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baép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489076" y="4093734"/>
            <a:ext cx="155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baép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047970" y="4352892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96806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968031" y="21336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raïp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saïp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thaùp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baép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caëp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gaëp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ñaäp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maäp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naáp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42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6927" y="3719945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</a:rPr>
              <a:t>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143000" y="4131763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raïp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saïp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thaùp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baép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caëp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gaëp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ñaäp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maäp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naáp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9025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477&quot;&gt;&lt;property id=&quot;20148&quot; value=&quot;5&quot;/&gt;&lt;property id=&quot;20300&quot; value=&quot;Slide 1&quot;/&gt;&lt;property id=&quot;20307&quot; value=&quot;385&quot;/&gt;&lt;/object&gt;&lt;object type=&quot;3&quot; unique_id=&quot;10478&quot;&gt;&lt;property id=&quot;20148&quot; value=&quot;5&quot;/&gt;&lt;property id=&quot;20300&quot; value=&quot;Slide 3 - &amp;quot;                   ap    aêp &amp;amp;#x09;aâp&amp;quot;&quot;/&gt;&lt;property id=&quot;20307&quot; value=&quot;410&quot;/&gt;&lt;/object&gt;&lt;object type=&quot;3&quot; unique_id=&quot;10479&quot;&gt;&lt;property id=&quot;20148&quot; value=&quot;5&quot;/&gt;&lt;property id=&quot;20300&quot; value=&quot;Slide 4&quot;/&gt;&lt;property id=&quot;20307&quot; value=&quot;411&quot;/&gt;&lt;/object&gt;&lt;object type=&quot;3&quot; unique_id=&quot;10480&quot;&gt;&lt;property id=&quot;20148&quot; value=&quot;5&quot;/&gt;&lt;property id=&quot;20300&quot; value=&quot;Slide 5&quot;/&gt;&lt;property id=&quot;20307&quot; value=&quot;418&quot;/&gt;&lt;/object&gt;&lt;object type=&quot;3&quot; unique_id=&quot;10481&quot;&gt;&lt;property id=&quot;20148&quot; value=&quot;5&quot;/&gt;&lt;property id=&quot;20300&quot; value=&quot;Slide 6&quot;/&gt;&lt;property id=&quot;20307&quot; value=&quot;453&quot;/&gt;&lt;/object&gt;&lt;object type=&quot;3&quot; unique_id=&quot;10482&quot;&gt;&lt;property id=&quot;20148&quot; value=&quot;5&quot;/&gt;&lt;property id=&quot;20300&quot; value=&quot;Slide 7&quot;/&gt;&lt;property id=&quot;20307&quot; value=&quot;454&quot;/&gt;&lt;/object&gt;&lt;object type=&quot;3&quot; unique_id=&quot;10483&quot;&gt;&lt;property id=&quot;20148&quot; value=&quot;5&quot;/&gt;&lt;property id=&quot;20300&quot; value=&quot;Slide 8&quot;/&gt;&lt;property id=&quot;20307&quot; value=&quot;419&quot;/&gt;&lt;/object&gt;&lt;object type=&quot;3&quot; unique_id=&quot;10484&quot;&gt;&lt;property id=&quot;20148&quot; value=&quot;5&quot;/&gt;&lt;property id=&quot;20300&quot; value=&quot;Slide 9&quot;/&gt;&lt;property id=&quot;20307&quot; value=&quot;451&quot;/&gt;&lt;/object&gt;&lt;object type=&quot;3&quot; unique_id=&quot;10485&quot;&gt;&lt;property id=&quot;20148&quot; value=&quot;5&quot;/&gt;&lt;property id=&quot;20300&quot; value=&quot;Slide 10&quot;/&gt;&lt;property id=&quot;20307&quot; value=&quot;351&quot;/&gt;&lt;/object&gt;&lt;object type=&quot;3&quot; unique_id=&quot;10486&quot;&gt;&lt;property id=&quot;20148&quot; value=&quot;5&quot;/&gt;&lt;property id=&quot;20300&quot; value=&quot;Slide 11&quot;/&gt;&lt;property id=&quot;20307&quot; value=&quot;422&quot;/&gt;&lt;/object&gt;&lt;object type=&quot;3&quot; unique_id=&quot;10487&quot;&gt;&lt;property id=&quot;20148&quot; value=&quot;5&quot;/&gt;&lt;property id=&quot;20300&quot; value=&quot;Slide 12&quot;/&gt;&lt;property id=&quot;20307&quot; value=&quot;452&quot;/&gt;&lt;/object&gt;&lt;object type=&quot;3&quot; unique_id=&quot;10488&quot;&gt;&lt;property id=&quot;20148&quot; value=&quot;5&quot;/&gt;&lt;property id=&quot;20300&quot; value=&quot;Slide 13&quot;/&gt;&lt;property id=&quot;20307&quot; value=&quot;434&quot;/&gt;&lt;/object&gt;&lt;object type=&quot;3&quot; unique_id=&quot;10489&quot;&gt;&lt;property id=&quot;20148&quot; value=&quot;5&quot;/&gt;&lt;property id=&quot;20300&quot; value=&quot;Slide 14&quot;/&gt;&lt;property id=&quot;20307&quot; value=&quot;435&quot;/&gt;&lt;/object&gt;&lt;object type=&quot;3&quot; unique_id=&quot;10490&quot;&gt;&lt;property id=&quot;20148&quot; value=&quot;5&quot;/&gt;&lt;property id=&quot;20300&quot; value=&quot;Slide 15&quot;/&gt;&lt;property id=&quot;20307&quot; value=&quot;436&quot;/&gt;&lt;/object&gt;&lt;object type=&quot;3&quot; unique_id=&quot;10491&quot;&gt;&lt;property id=&quot;20148&quot; value=&quot;5&quot;/&gt;&lt;property id=&quot;20300&quot; value=&quot;Slide 16&quot;/&gt;&lt;property id=&quot;20307&quot; value=&quot;384&quot;/&gt;&lt;/object&gt;&lt;object type=&quot;3&quot; unique_id=&quot;10492&quot;&gt;&lt;property id=&quot;20148&quot; value=&quot;5&quot;/&gt;&lt;property id=&quot;20300&quot; value=&quot;Slide 17 - &amp;quot;                   ap   aêp &amp;amp;#x09;  aâp&amp;quot;&quot;/&gt;&lt;property id=&quot;20307&quot; value=&quot;450&quot;/&gt;&lt;/object&gt;&lt;object type=&quot;3&quot; unique_id=&quot;10493&quot;&gt;&lt;property id=&quot;20148&quot; value=&quot;5&quot;/&gt;&lt;property id=&quot;20300&quot; value=&quot;Slide 18&quot;/&gt;&lt;property id=&quot;20307&quot; value=&quot;455&quot;/&gt;&lt;/object&gt;&lt;object type=&quot;3&quot; unique_id=&quot;10494&quot;&gt;&lt;property id=&quot;20148&quot; value=&quot;5&quot;/&gt;&lt;property id=&quot;20300&quot; value=&quot;Slide 19&quot;/&gt;&lt;property id=&quot;20307&quot; value=&quot;456&quot;/&gt;&lt;/object&gt;&lt;object type=&quot;3&quot; unique_id=&quot;10495&quot;&gt;&lt;property id=&quot;20148&quot; value=&quot;5&quot;/&gt;&lt;property id=&quot;20300&quot; value=&quot;Slide 20&quot;/&gt;&lt;property id=&quot;20307&quot; value=&quot;405&quot;/&gt;&lt;/object&gt;&lt;object type=&quot;3&quot; unique_id=&quot;10496&quot;&gt;&lt;property id=&quot;20148&quot; value=&quot;5&quot;/&gt;&lt;property id=&quot;20300&quot; value=&quot;Slide 21 - &amp;quot;Ñoà vaät quen thuoäc&amp;quot;&quot;/&gt;&lt;property id=&quot;20307&quot; value=&quot;407&quot;/&gt;&lt;/object&gt;&lt;object type=&quot;3&quot; unique_id=&quot;442946&quot;&gt;&lt;property id=&quot;20148&quot; value=&quot;5&quot;/&gt;&lt;property id=&quot;20300&quot; value=&quot;Slide 2&quot;/&gt;&lt;property id=&quot;20307&quot; value=&quot;457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285</Words>
  <Application>Microsoft Office PowerPoint</Application>
  <PresentationFormat>On-screen Show (4:3)</PresentationFormat>
  <Paragraphs>113</Paragraphs>
  <Slides>21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Comic Sans MS</vt:lpstr>
      <vt:lpstr>HP-087</vt:lpstr>
      <vt:lpstr>mũiUTM Avo</vt:lpstr>
      <vt:lpstr>HP001</vt:lpstr>
      <vt:lpstr>.VnAvant</vt:lpstr>
      <vt:lpstr>Times New Roman</vt:lpstr>
      <vt:lpstr>Calibri</vt:lpstr>
      <vt:lpstr>.VnCooper</vt:lpstr>
      <vt:lpstr>gưiUTM Avo</vt:lpstr>
      <vt:lpstr>VNI-Avo</vt:lpstr>
      <vt:lpstr>UTM Avo</vt:lpstr>
      <vt:lpstr>.VnAvantH</vt:lpstr>
      <vt:lpstr>Office Theme</vt:lpstr>
      <vt:lpstr>1_Default Design</vt:lpstr>
      <vt:lpstr>4_Office Theme</vt:lpstr>
      <vt:lpstr>PowerPoint Presentation</vt:lpstr>
      <vt:lpstr>PowerPoint Presentation</vt:lpstr>
      <vt:lpstr>                   ap    aêp  aâp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ap   aêp    aâp</vt:lpstr>
      <vt:lpstr>PowerPoint Presentation</vt:lpstr>
      <vt:lpstr>PowerPoint Presentation</vt:lpstr>
      <vt:lpstr>PowerPoint Presentation</vt:lpstr>
      <vt:lpstr>Ñoà vaät quen thuoäc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315</cp:revision>
  <dcterms:created xsi:type="dcterms:W3CDTF">2006-08-16T00:00:00Z</dcterms:created>
  <dcterms:modified xsi:type="dcterms:W3CDTF">2020-12-08T14:14:50Z</dcterms:modified>
</cp:coreProperties>
</file>