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385" r:id="rId3"/>
    <p:sldId id="410" r:id="rId4"/>
    <p:sldId id="411" r:id="rId5"/>
    <p:sldId id="418" r:id="rId6"/>
    <p:sldId id="444" r:id="rId7"/>
    <p:sldId id="445" r:id="rId8"/>
    <p:sldId id="419" r:id="rId9"/>
    <p:sldId id="438" r:id="rId10"/>
    <p:sldId id="351" r:id="rId11"/>
    <p:sldId id="422" r:id="rId12"/>
    <p:sldId id="439" r:id="rId13"/>
    <p:sldId id="425" r:id="rId14"/>
    <p:sldId id="434" r:id="rId15"/>
    <p:sldId id="435" r:id="rId16"/>
    <p:sldId id="436" r:id="rId17"/>
    <p:sldId id="384" r:id="rId18"/>
    <p:sldId id="442" r:id="rId19"/>
    <p:sldId id="430" r:id="rId20"/>
    <p:sldId id="443" r:id="rId21"/>
    <p:sldId id="403" r:id="rId22"/>
    <p:sldId id="405" r:id="rId23"/>
    <p:sldId id="407" r:id="rId24"/>
  </p:sldIdLst>
  <p:sldSz cx="9144000" cy="6858000" type="screen4x3"/>
  <p:notesSz cx="6858000" cy="9144000"/>
  <p:embeddedFontLst>
    <p:embeddedFont>
      <p:font typeface="HP-087" pitchFamily="34" charset="0"/>
      <p:bold r:id="rId26"/>
    </p:embeddedFont>
    <p:embeddedFont>
      <p:font typeface="Comic Sans MS" pitchFamily="66" charset="0"/>
      <p:regular r:id="rId27"/>
      <p:bold r:id="rId28"/>
      <p:italic r:id="rId29"/>
      <p:boldItalic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.VnAvant" pitchFamily="34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.VnAvantH" pitchFamily="34" charset="0"/>
      <p:regular r:id="rId43"/>
      <p:bold r:id="rId44"/>
      <p:italic r:id="rId45"/>
      <p:boldItalic r:id="rId46"/>
    </p:embeddedFont>
    <p:embeddedFont>
      <p:font typeface="HP001" pitchFamily="34" charset="-93"/>
      <p:regular r:id="rId47"/>
      <p:bold r:id="rId48"/>
    </p:embeddedFont>
    <p:embeddedFont>
      <p:font typeface=".VnCooper" pitchFamily="34" charset="0"/>
      <p:regular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3399"/>
    <a:srgbClr val="008000"/>
    <a:srgbClr val="FFCCFF"/>
    <a:srgbClr val="993366"/>
    <a:srgbClr val="CC0099"/>
    <a:srgbClr val="FF0066"/>
    <a:srgbClr val="0099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64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1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m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aët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trôøi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aät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löûa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baõi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caùt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15" idx="2"/>
          </p:cNvCxnSpPr>
          <p:nvPr/>
        </p:nvCxnSpPr>
        <p:spPr bwMode="auto">
          <a:xfrm flipV="1">
            <a:off x="1715377" y="3178929"/>
            <a:ext cx="2895600" cy="21550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8" idx="2"/>
          </p:cNvCxnSpPr>
          <p:nvPr/>
        </p:nvCxnSpPr>
        <p:spPr bwMode="auto">
          <a:xfrm flipV="1">
            <a:off x="4610977" y="3178929"/>
            <a:ext cx="2961145" cy="21471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2" idx="2"/>
          </p:cNvCxnSpPr>
          <p:nvPr/>
        </p:nvCxnSpPr>
        <p:spPr bwMode="auto">
          <a:xfrm flipH="1" flipV="1">
            <a:off x="1649832" y="3178929"/>
            <a:ext cx="5780545" cy="21235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61111" r="62618" b="30000"/>
          <a:stretch/>
        </p:blipFill>
        <p:spPr>
          <a:xfrm>
            <a:off x="374121" y="1427230"/>
            <a:ext cx="2551421" cy="1751699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4" t="61377" r="35847" b="29734"/>
          <a:stretch/>
        </p:blipFill>
        <p:spPr>
          <a:xfrm>
            <a:off x="3335266" y="1427230"/>
            <a:ext cx="2551421" cy="1751699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1" t="61377" r="8820" b="29734"/>
          <a:stretch/>
        </p:blipFill>
        <p:spPr>
          <a:xfrm>
            <a:off x="6296411" y="1427230"/>
            <a:ext cx="2551421" cy="1751699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65418" y="3092667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428106" y="4354688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saét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gaët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4956" y="5029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b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aõi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caùt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maët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trôøi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baät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löûa</a:t>
            </a:r>
            <a:endParaRPr lang="en-US" sz="35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8129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066800"/>
            <a:ext cx="7050770" cy="545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371600"/>
            <a:ext cx="6123709" cy="47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a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447800"/>
            <a:ext cx="6096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a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14300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at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48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2098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533651" cy="838200"/>
            <a:chOff x="228600" y="228600"/>
            <a:chExt cx="2533651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807493" y="275304"/>
              <a:ext cx="1954758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277" y="2530741"/>
            <a:ext cx="116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at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81000" y="3959498"/>
            <a:ext cx="4233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 Ǻặt Ǉrờ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΅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7896" y="2535656"/>
            <a:ext cx="116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ăt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2516" y="2528282"/>
            <a:ext cx="116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ât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4240" y="3964930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bật ẚửa </a:t>
            </a:r>
          </a:p>
        </p:txBody>
      </p:sp>
    </p:spTree>
    <p:extLst>
      <p:ext uri="{BB962C8B-B14F-4D97-AF65-F5344CB8AC3E}">
        <p14:creationId xmlns:p14="http://schemas.microsoft.com/office/powerpoint/2010/main" val="27780784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at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48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56" r="3281" b="62222"/>
          <a:stretch/>
        </p:blipFill>
        <p:spPr>
          <a:xfrm>
            <a:off x="-27710" y="-1"/>
            <a:ext cx="9171709" cy="47496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710" y="30403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5029200"/>
            <a:ext cx="8773405" cy="1384995"/>
            <a:chOff x="141995" y="4847304"/>
            <a:chExt cx="8773405" cy="1384995"/>
          </a:xfrm>
        </p:grpSpPr>
        <p:sp>
          <p:nvSpPr>
            <p:cNvPr id="15" name="TextBox 14"/>
            <p:cNvSpPr txBox="1"/>
            <p:nvPr/>
          </p:nvSpPr>
          <p:spPr>
            <a:xfrm>
              <a:off x="141995" y="4847304"/>
              <a:ext cx="87734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Heø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ñeán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Nam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nghæ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maùt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ôû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Caùt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Meï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Nam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boû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aùo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bôi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baøn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chaûi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khaên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maët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vaøo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loâ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Nam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raát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vui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khi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chôi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xa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vôùi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5715000" y="54864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858000" y="5896896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721523" y="6323247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Xin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phÐp</a:t>
            </a:r>
            <a:endParaRPr lang="vi-VN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57778" r="58"/>
          <a:stretch/>
        </p:blipFill>
        <p:spPr>
          <a:xfrm>
            <a:off x="-5276" y="1981200"/>
            <a:ext cx="9149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285" r="855" b="65271"/>
          <a:stretch/>
        </p:blipFill>
        <p:spPr>
          <a:xfrm>
            <a:off x="0" y="4484"/>
            <a:ext cx="9144000" cy="42175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076525"/>
            <a:ext cx="93726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NI-Avo" pitchFamily="2" charset="0"/>
              </a:rPr>
              <a:t>Nam </a:t>
            </a:r>
            <a:r>
              <a:rPr lang="en-US" sz="3600" dirty="0" err="1" smtClean="0">
                <a:latin typeface="VNI-Avo" pitchFamily="2" charset="0"/>
              </a:rPr>
              <a:t>baét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nhòp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taát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caû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baïn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haùt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709" y="762000"/>
            <a:ext cx="3048000" cy="777667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98844" y="5072998"/>
            <a:ext cx="66556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aât</a:t>
            </a:r>
            <a:endParaRPr lang="vi-VN" sz="37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5855" y="5059142"/>
            <a:ext cx="703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C0462"/>
                </a:solidFill>
                <a:latin typeface=".VnAvant" pitchFamily="34" charset="0"/>
              </a:rPr>
              <a:t>at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0255" y="5077466"/>
            <a:ext cx="66556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aêt</a:t>
            </a:r>
            <a:endParaRPr lang="vi-VN" sz="37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65418" y="3092667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aêt</a:t>
            </a:r>
            <a:r>
              <a:rPr lang="en-US" sz="4800" b="1" dirty="0" smtClean="0"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141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aêt</a:t>
            </a:r>
            <a:r>
              <a:rPr lang="en-US" b="1" dirty="0">
                <a:latin typeface="VNI-Avo" pitchFamily="2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aât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maät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447174" y="4092496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maät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54725" y="449580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35803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533400" y="23622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saét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gaët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65418" y="3092667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428106" y="4354688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saét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gaët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0005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233</Words>
  <Application>Microsoft Office PowerPoint</Application>
  <PresentationFormat>On-screen Show (4:3)</PresentationFormat>
  <Paragraphs>97</Paragraphs>
  <Slides>22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HP-087</vt:lpstr>
      <vt:lpstr>Comic Sans MS</vt:lpstr>
      <vt:lpstr>VNI-Avo</vt:lpstr>
      <vt:lpstr>.VnAvant</vt:lpstr>
      <vt:lpstr>Calibri</vt:lpstr>
      <vt:lpstr>.VnAvantH</vt:lpstr>
      <vt:lpstr>HP001</vt:lpstr>
      <vt:lpstr>.VnCooper</vt:lpstr>
      <vt:lpstr>Times New Roman</vt:lpstr>
      <vt:lpstr>Office Theme</vt:lpstr>
      <vt:lpstr>1_Default Design</vt:lpstr>
      <vt:lpstr>PowerPoint Presentation</vt:lpstr>
      <vt:lpstr>                   at   aêt  aât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at   aêt  aât</vt:lpstr>
      <vt:lpstr>PowerPoint Presentation</vt:lpstr>
      <vt:lpstr>PowerPoint Presentation</vt:lpstr>
      <vt:lpstr>PowerPoint Presentation</vt:lpstr>
      <vt:lpstr>PowerPoint Presentation</vt:lpstr>
      <vt:lpstr>Xin phÐp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294</cp:revision>
  <dcterms:created xsi:type="dcterms:W3CDTF">2006-08-16T00:00:00Z</dcterms:created>
  <dcterms:modified xsi:type="dcterms:W3CDTF">2020-08-26T12:55:00Z</dcterms:modified>
</cp:coreProperties>
</file>