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341" r:id="rId2"/>
    <p:sldId id="343" r:id="rId3"/>
    <p:sldId id="340" r:id="rId4"/>
    <p:sldId id="342" r:id="rId5"/>
    <p:sldId id="333" r:id="rId6"/>
    <p:sldId id="344" r:id="rId7"/>
    <p:sldId id="334" r:id="rId8"/>
    <p:sldId id="335" r:id="rId9"/>
    <p:sldId id="336" r:id="rId10"/>
    <p:sldId id="338" r:id="rId11"/>
    <p:sldId id="339" r:id="rId12"/>
    <p:sldId id="34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33CC"/>
    <a:srgbClr val="009900"/>
    <a:srgbClr val="0000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2" autoAdjust="0"/>
    <p:restoredTop sz="94638" autoAdjust="0"/>
  </p:normalViewPr>
  <p:slideViewPr>
    <p:cSldViewPr>
      <p:cViewPr varScale="1">
        <p:scale>
          <a:sx n="62" d="100"/>
          <a:sy n="62" d="100"/>
        </p:scale>
        <p:origin x="1588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578792-6181-49BE-9C23-FEAF8D40E64C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AEA678-EA80-42DA-BC81-CB8DDC38DC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8BC63-886C-4319-8BBC-A9F433DCD486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444A1-D35B-4B9F-96EA-DC1BE9E58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8BC63-886C-4319-8BBC-A9F433DCD486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444A1-D35B-4B9F-96EA-DC1BE9E58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8BC63-886C-4319-8BBC-A9F433DCD486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444A1-D35B-4B9F-96EA-DC1BE9E58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8BC63-886C-4319-8BBC-A9F433DCD486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444A1-D35B-4B9F-96EA-DC1BE9E58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8BC63-886C-4319-8BBC-A9F433DCD486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444A1-D35B-4B9F-96EA-DC1BE9E58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8BC63-886C-4319-8BBC-A9F433DCD486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444A1-D35B-4B9F-96EA-DC1BE9E58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8BC63-886C-4319-8BBC-A9F433DCD486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444A1-D35B-4B9F-96EA-DC1BE9E58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8BC63-886C-4319-8BBC-A9F433DCD486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444A1-D35B-4B9F-96EA-DC1BE9E58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8BC63-886C-4319-8BBC-A9F433DCD486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444A1-D35B-4B9F-96EA-DC1BE9E58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8BC63-886C-4319-8BBC-A9F433DCD486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444A1-D35B-4B9F-96EA-DC1BE9E58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8BC63-886C-4319-8BBC-A9F433DCD486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444A1-D35B-4B9F-96EA-DC1BE9E58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8BC63-886C-4319-8BBC-A9F433DCD486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444A1-D35B-4B9F-96EA-DC1BE9E58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file:///D:\Qu&#7923;nh\Ti&#7875;u%20h&#7885;c%20L&#234;%20Qu&#253;%20&#272;&#244;n\Gi&#225;o%20&#225;n\Gi&#225;o%20&#225;n%20tham%20kh&#7843;o\L&#7899;p%201\M&#253;t\b&#224;i%201%20-%205%20tv\Ha&#768;nh%20trang%20s&#244;&#769;%20(38).mp4" TargetMode="External"/><Relationship Id="rId1" Type="http://schemas.microsoft.com/office/2007/relationships/media" Target="file:///D:\Qu&#7923;nh\Ti&#7875;u%20h&#7885;c%20L&#234;%20Qu&#253;%20&#272;&#244;n\Gi&#225;o%20&#225;n\Gi&#225;o%20&#225;n%20tham%20kh&#7843;o\L&#7899;p%201\M&#253;t\b&#224;i%201%20-%205%20tv\Ha&#768;nh%20trang%20s&#244;&#769;%20(38).mp4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file:///D:\Qu&#7923;nh\Ti&#7875;u%20h&#7885;c%20L&#234;%20Qu&#253;%20&#272;&#244;n\Gi&#225;o%20&#225;n\Gi&#225;o%20&#225;n%20tham%20kh&#7843;o\L&#7899;p%201\M&#253;t\b&#224;i%201%20-%205%20tv\Ha&#768;nh%20trang%20s&#244;&#769;%20(39).mp4" TargetMode="External"/><Relationship Id="rId1" Type="http://schemas.microsoft.com/office/2007/relationships/media" Target="file:///D:\Qu&#7923;nh\Ti&#7875;u%20h&#7885;c%20L&#234;%20Qu&#253;%20&#272;&#244;n\Gi&#225;o%20&#225;n\Gi&#225;o%20&#225;n%20tham%20kh&#7843;o\L&#7899;p%201\M&#253;t\b&#224;i%201%20-%205%20tv\Ha&#768;nh%20trang%20s&#244;&#769;%20(39).mp4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Ms%20Thanh%20Van\Desktop\VI%20ANH\canhathuongnhau.wav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Ms%20Thanh%20Van\Desktop\VI%20ANH\canhathuongnhau.wav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6.jpe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file:///D:\Qu&#7923;nh\Ti&#7875;u%20h&#7885;c%20L&#234;%20Qu&#253;%20&#272;&#244;n\Gi&#225;o%20&#225;n\Gi&#225;o%20&#225;n%20tham%20kh&#7843;o\L&#7899;p%201\M&#253;t\b&#224;i%201%20-%205%20tv\Ha&#768;nh%20trang%20s&#244;&#769;%20(1).mp4" TargetMode="External"/><Relationship Id="rId1" Type="http://schemas.microsoft.com/office/2007/relationships/media" Target="file:///D:\Qu&#7923;nh\Ti&#7875;u%20h&#7885;c%20L&#234;%20Qu&#253;%20&#272;&#244;n\Gi&#225;o%20&#225;n\Gi&#225;o%20&#225;n%20tham%20kh&#7843;o\L&#7899;p%201\M&#253;t\b&#224;i%201%20-%205%20tv\Ha&#768;nh%20trang%20s&#244;&#769;%20(1).mp4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SUS\Desktop\unnamed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8126" y="0"/>
            <a:ext cx="9240252" cy="6858000"/>
          </a:xfrm>
          <a:prstGeom prst="rect">
            <a:avLst/>
          </a:prstGeom>
          <a:noFill/>
        </p:spPr>
      </p:pic>
      <p:sp>
        <p:nvSpPr>
          <p:cNvPr id="16" name="WordArt 3"/>
          <p:cNvSpPr>
            <a:spLocks noChangeArrowheads="1" noChangeShapeType="1" noTextEdit="1"/>
          </p:cNvSpPr>
          <p:nvPr/>
        </p:nvSpPr>
        <p:spPr bwMode="auto">
          <a:xfrm>
            <a:off x="2743200" y="2743200"/>
            <a:ext cx="4572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Tiếng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Việt</a:t>
            </a:r>
            <a:endParaRPr lang="vi-VN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7" name="WordArt 12"/>
          <p:cNvSpPr>
            <a:spLocks noChangeArrowheads="1" noChangeShapeType="1" noTextEdit="1"/>
          </p:cNvSpPr>
          <p:nvPr/>
        </p:nvSpPr>
        <p:spPr bwMode="auto">
          <a:xfrm>
            <a:off x="1981200" y="5448300"/>
            <a:ext cx="5410200" cy="4191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endParaRPr lang="vi-VN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8" name="WordArt 13"/>
          <p:cNvSpPr>
            <a:spLocks noChangeArrowheads="1" noChangeShapeType="1" noTextEdit="1"/>
          </p:cNvSpPr>
          <p:nvPr/>
        </p:nvSpPr>
        <p:spPr bwMode="auto">
          <a:xfrm>
            <a:off x="1676400" y="1295400"/>
            <a:ext cx="6629400" cy="1143000"/>
          </a:xfrm>
          <a:prstGeom prst="rect">
            <a:avLst/>
          </a:prstGeom>
        </p:spPr>
        <p:txBody>
          <a:bodyPr wrap="none" fromWordArt="1">
            <a:prstTxWarp prst="textCurveDown">
              <a:avLst/>
            </a:prstTxWarp>
          </a:bodyPr>
          <a:lstStyle/>
          <a:p>
            <a:pPr algn="ctr"/>
            <a:r>
              <a:rPr lang="vi-VN" sz="24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Chào mừng các </a:t>
            </a:r>
            <a:r>
              <a:rPr lang="en-US" sz="24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BẠN </a:t>
            </a:r>
            <a:r>
              <a:rPr lang="vi-VN" sz="24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lớp </a:t>
            </a:r>
            <a:r>
              <a:rPr lang="en-US" sz="24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1</a:t>
            </a:r>
            <a:endParaRPr lang="vi-VN" sz="2400" b="1" kern="1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/>
              <a:cs typeface="Times New Roman"/>
            </a:endParaRPr>
          </a:p>
        </p:txBody>
      </p:sp>
      <p:sp>
        <p:nvSpPr>
          <p:cNvPr id="19" name="WordArt 14"/>
          <p:cNvSpPr>
            <a:spLocks noChangeArrowheads="1" noChangeShapeType="1" noTextEdit="1"/>
          </p:cNvSpPr>
          <p:nvPr/>
        </p:nvSpPr>
        <p:spPr bwMode="auto">
          <a:xfrm>
            <a:off x="1600200" y="381000"/>
            <a:ext cx="6858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3600" b="1" kern="10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Trường Tiểu học </a:t>
            </a:r>
            <a:r>
              <a:rPr lang="en-US" sz="3600" b="1" kern="10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Lê </a:t>
            </a:r>
            <a:r>
              <a:rPr lang="en-US" sz="3600" b="1" kern="10" spc="50" dirty="0" err="1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Quý</a:t>
            </a:r>
            <a:r>
              <a:rPr lang="en-US" sz="3600" b="1" kern="10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spc="50" dirty="0" err="1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Đôn</a:t>
            </a:r>
            <a:endParaRPr lang="vi-VN" sz="3600" b="1" kern="10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0" t="5747" r="4310" b="4597"/>
          <a:stretch>
            <a:fillRect/>
          </a:stretch>
        </p:blipFill>
        <p:spPr bwMode="auto">
          <a:xfrm>
            <a:off x="0" y="0"/>
            <a:ext cx="9296399" cy="68580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685800" y="152400"/>
            <a:ext cx="2514600" cy="1066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5. </a:t>
            </a:r>
            <a:r>
              <a:rPr lang="en-US" sz="4000" b="1" dirty="0" err="1"/>
              <a:t>Nói</a:t>
            </a:r>
            <a:endParaRPr lang="en-US" sz="4000" b="1" dirty="0"/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3962400" y="381000"/>
            <a:ext cx="2971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Hành trang số (38)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0600" y="1295400"/>
            <a:ext cx="7543800" cy="5029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0" t="5747" r="4310" b="4597"/>
          <a:stretch>
            <a:fillRect/>
          </a:stretch>
        </p:blipFill>
        <p:spPr bwMode="auto">
          <a:xfrm>
            <a:off x="0" y="0"/>
            <a:ext cx="9296399" cy="68580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685800" y="152400"/>
            <a:ext cx="2514600" cy="1066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5. </a:t>
            </a:r>
            <a:r>
              <a:rPr lang="en-US" sz="4000" b="1" dirty="0" err="1"/>
              <a:t>Nói</a:t>
            </a:r>
            <a:endParaRPr lang="en-US" sz="4000" b="1" dirty="0"/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3962400" y="381000"/>
            <a:ext cx="2971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Hành trang số (39)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5800" y="1219200"/>
            <a:ext cx="8077200" cy="5181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>
            <a:extLst>
              <a:ext uri="{FF2B5EF4-FFF2-40B4-BE49-F238E27FC236}">
                <a16:creationId xmlns:a16="http://schemas.microsoft.com/office/drawing/2014/main" id="{5C94FE37-4B82-489C-A86D-FE45A8DF6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4">
            <a:extLst>
              <a:ext uri="{FF2B5EF4-FFF2-40B4-BE49-F238E27FC236}">
                <a16:creationId xmlns:a16="http://schemas.microsoft.com/office/drawing/2014/main" id="{55BAEC85-0BE8-45F1-B26C-11C35861F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762000"/>
            <a:ext cx="436244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alt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555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US\Desktop\hinh nen\frame-template-with-owls-flying-in-garden-vector-11548762 (1).jpg"/>
          <p:cNvPicPr>
            <a:picLocks noChangeAspect="1" noChangeArrowheads="1"/>
          </p:cNvPicPr>
          <p:nvPr/>
        </p:nvPicPr>
        <p:blipFill>
          <a:blip r:embed="rId4"/>
          <a:srcRect b="11538"/>
          <a:stretch>
            <a:fillRect/>
          </a:stretch>
        </p:blipFill>
        <p:spPr bwMode="auto">
          <a:xfrm>
            <a:off x="16565" y="0"/>
            <a:ext cx="9055652" cy="6858000"/>
          </a:xfrm>
          <a:prstGeom prst="rect">
            <a:avLst/>
          </a:prstGeom>
          <a:noFill/>
        </p:spPr>
      </p:pic>
      <p:pic>
        <p:nvPicPr>
          <p:cNvPr id="16404" name="canhathuongnhau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305800" y="60198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WordArt 17"/>
          <p:cNvSpPr>
            <a:spLocks noChangeArrowheads="1" noChangeShapeType="1" noTextEdit="1"/>
          </p:cNvSpPr>
          <p:nvPr/>
        </p:nvSpPr>
        <p:spPr bwMode="auto">
          <a:xfrm>
            <a:off x="2590800" y="1981200"/>
            <a:ext cx="4191000" cy="838200"/>
          </a:xfrm>
          <a:prstGeom prst="rect">
            <a:avLst/>
          </a:prstGeom>
        </p:spPr>
        <p:txBody>
          <a:bodyPr wrap="none" fromWordArt="1">
            <a:prstTxWarp prst="textPlain">
              <a:avLst/>
            </a:prstTxWarp>
          </a:bodyPr>
          <a:lstStyle/>
          <a:p>
            <a:pPr algn="ctr"/>
            <a:r>
              <a:rPr lang="en-US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.VnAvant" pitchFamily="34" charset="0"/>
                <a:cs typeface="Arial"/>
              </a:rPr>
              <a:t>Khởi</a:t>
            </a:r>
            <a:r>
              <a:rPr lang="en-US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.VnAvant" pitchFamily="34" charset="0"/>
                <a:cs typeface="Arial"/>
              </a:rPr>
              <a:t> </a:t>
            </a:r>
            <a:r>
              <a:rPr lang="en-US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.VnAvant" pitchFamily="34" charset="0"/>
                <a:cs typeface="Arial"/>
              </a:rPr>
              <a:t>động</a:t>
            </a:r>
            <a:endParaRPr lang="en-US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8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.VnAvant" pitchFamily="34" charset="0"/>
              <a:cs typeface="Arial"/>
            </a:endParaRPr>
          </a:p>
        </p:txBody>
      </p:sp>
    </p:spTree>
  </p:cSld>
  <p:clrMapOvr>
    <a:masterClrMapping/>
  </p:clrMapOvr>
  <p:transition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4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902" fill="hold"/>
                                        <p:tgtEl>
                                          <p:spTgt spid="164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0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40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0" t="5747" r="4310" b="4597"/>
          <a:stretch>
            <a:fillRect/>
          </a:stretch>
        </p:blipFill>
        <p:spPr bwMode="auto">
          <a:xfrm>
            <a:off x="0" y="0"/>
            <a:ext cx="9296399" cy="68580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ASUS\Downloads\118537302_427744098198283_1926141486502190369_n.jpg"/>
          <p:cNvPicPr>
            <a:picLocks noChangeAspect="1" noChangeArrowheads="1"/>
          </p:cNvPicPr>
          <p:nvPr/>
        </p:nvPicPr>
        <p:blipFill>
          <a:blip r:embed="rId3"/>
          <a:srcRect t="18889"/>
          <a:stretch>
            <a:fillRect/>
          </a:stretch>
        </p:blipFill>
        <p:spPr bwMode="auto">
          <a:xfrm>
            <a:off x="0" y="0"/>
            <a:ext cx="9296400" cy="5562600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2590800" y="4648200"/>
            <a:ext cx="4343400" cy="914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.VnAvant" pitchFamily="34" charset="0"/>
              </a:rPr>
              <a:t>N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a</a:t>
            </a:r>
            <a:r>
              <a:rPr lang="en-US" sz="3200" b="1" dirty="0">
                <a:solidFill>
                  <a:srgbClr val="002060"/>
                </a:solidFill>
                <a:latin typeface=".VnAvant" pitchFamily="34" charset="0"/>
              </a:rPr>
              <a:t>m </a:t>
            </a:r>
            <a:r>
              <a:rPr lang="en-US" sz="3200" b="1" dirty="0" err="1">
                <a:solidFill>
                  <a:srgbClr val="002060"/>
                </a:solidFill>
                <a:latin typeface=".VnAvant" pitchFamily="34" charset="0"/>
              </a:rPr>
              <a:t>v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a</a:t>
            </a:r>
            <a:r>
              <a:rPr lang="en-US" sz="3200" b="1" dirty="0">
                <a:solidFill>
                  <a:srgbClr val="002060"/>
                </a:solidFill>
                <a:latin typeface=".VnAvant" pitchFamily="34" charset="0"/>
              </a:rPr>
              <a:t> H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a</a:t>
            </a:r>
            <a:r>
              <a:rPr lang="en-US" sz="3200" b="1" dirty="0">
                <a:solidFill>
                  <a:srgbClr val="002060"/>
                </a:solidFill>
                <a:latin typeface=".VnAvant" pitchFamily="34" charset="0"/>
              </a:rPr>
              <a:t> c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a</a:t>
            </a:r>
            <a:r>
              <a:rPr lang="en-US" sz="3200" b="1" dirty="0">
                <a:solidFill>
                  <a:srgbClr val="002060"/>
                </a:solidFill>
                <a:latin typeface=".VnAvant" pitchFamily="34" charset="0"/>
              </a:rPr>
              <a:t> h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a</a:t>
            </a:r>
            <a:r>
              <a:rPr lang="en-US" sz="3200" b="1" dirty="0">
                <a:solidFill>
                  <a:srgbClr val="002060"/>
                </a:solidFill>
                <a:latin typeface=".VnAvant" pitchFamily="34" charset="0"/>
              </a:rPr>
              <a:t>t</a:t>
            </a:r>
          </a:p>
        </p:txBody>
      </p:sp>
      <p:cxnSp>
        <p:nvCxnSpPr>
          <p:cNvPr id="14" name="Straight Connector 13"/>
          <p:cNvCxnSpPr/>
          <p:nvPr/>
        </p:nvCxnSpPr>
        <p:spPr>
          <a:xfrm rot="16200000" flipH="1">
            <a:off x="4343399" y="4876799"/>
            <a:ext cx="76200" cy="7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6200000" flipH="1">
            <a:off x="5029199" y="4876800"/>
            <a:ext cx="76200" cy="7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6324599" y="4876799"/>
            <a:ext cx="76201" cy="7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esktop\hinh nen\frame-template-with-happy-boy-and-girl-in-garden-vector-26696584.jpg"/>
          <p:cNvPicPr>
            <a:picLocks noChangeAspect="1" noChangeArrowheads="1"/>
          </p:cNvPicPr>
          <p:nvPr/>
        </p:nvPicPr>
        <p:blipFill>
          <a:blip r:embed="rId5"/>
          <a:srcRect l="2437" b="13077"/>
          <a:stretch>
            <a:fillRect/>
          </a:stretch>
        </p:blipFill>
        <p:spPr bwMode="auto">
          <a:xfrm>
            <a:off x="0" y="0"/>
            <a:ext cx="9151867" cy="6172200"/>
          </a:xfrm>
          <a:prstGeom prst="rect">
            <a:avLst/>
          </a:prstGeom>
          <a:noFill/>
        </p:spPr>
      </p:pic>
      <p:pic>
        <p:nvPicPr>
          <p:cNvPr id="16404" name="canhathuongnhau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305800" y="60198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WordArt 17"/>
          <p:cNvSpPr>
            <a:spLocks noChangeArrowheads="1" noChangeShapeType="1" noTextEdit="1"/>
          </p:cNvSpPr>
          <p:nvPr/>
        </p:nvSpPr>
        <p:spPr bwMode="auto">
          <a:xfrm>
            <a:off x="2895600" y="1828800"/>
            <a:ext cx="3505200" cy="838200"/>
          </a:xfrm>
          <a:prstGeom prst="rect">
            <a:avLst/>
          </a:prstGeom>
        </p:spPr>
        <p:txBody>
          <a:bodyPr wrap="none" fromWordArt="1">
            <a:prstTxWarp prst="textPlain">
              <a:avLst/>
            </a:prstTxWarp>
          </a:bodyPr>
          <a:lstStyle/>
          <a:p>
            <a:pPr algn="ctr"/>
            <a:r>
              <a:rPr lang="en-US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.VnAvant" pitchFamily="34" charset="0"/>
                <a:cs typeface="Arial"/>
              </a:rPr>
              <a:t>Bài</a:t>
            </a:r>
            <a:r>
              <a:rPr lang="en-US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.VnAvant" pitchFamily="34" charset="0"/>
                <a:cs typeface="Arial"/>
              </a:rPr>
              <a:t> 1. A </a:t>
            </a:r>
            <a:r>
              <a:rPr lang="en-US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.VnAvant" pitchFamily="34" charset="0"/>
                <a:cs typeface="Arial"/>
              </a:rPr>
              <a:t>a</a:t>
            </a:r>
            <a:endParaRPr lang="en-US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8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.VnAvant" pitchFamily="34" charset="0"/>
              <a:cs typeface="Arial"/>
            </a:endParaRPr>
          </a:p>
        </p:txBody>
      </p:sp>
    </p:spTree>
  </p:cSld>
  <p:clrMapOvr>
    <a:masterClrMapping/>
  </p:clrMapOvr>
  <p:transition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4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0902" fill="hold"/>
                                        <p:tgtEl>
                                          <p:spTgt spid="164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04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404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0" t="5747" r="4310" b="4597"/>
          <a:stretch>
            <a:fillRect/>
          </a:stretch>
        </p:blipFill>
        <p:spPr bwMode="auto">
          <a:xfrm>
            <a:off x="0" y="0"/>
            <a:ext cx="9296399" cy="68580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990600" y="533400"/>
            <a:ext cx="1447800" cy="609600"/>
          </a:xfrm>
          <a:prstGeom prst="round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/>
              <a:t>Đọc</a:t>
            </a:r>
            <a:endParaRPr lang="en-US" sz="3600" b="1" dirty="0"/>
          </a:p>
        </p:txBody>
      </p:sp>
      <p:sp>
        <p:nvSpPr>
          <p:cNvPr id="5" name="Oval 4"/>
          <p:cNvSpPr/>
          <p:nvPr/>
        </p:nvSpPr>
        <p:spPr>
          <a:xfrm>
            <a:off x="762000" y="609600"/>
            <a:ext cx="457200" cy="457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6" name="Rectangle 5"/>
          <p:cNvSpPr/>
          <p:nvPr/>
        </p:nvSpPr>
        <p:spPr>
          <a:xfrm>
            <a:off x="1905000" y="1524000"/>
            <a:ext cx="5029200" cy="2057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.VnAvant" pitchFamily="34" charset="0"/>
              </a:rPr>
              <a:t>a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0" t="5747" r="4310" b="4597"/>
          <a:stretch>
            <a:fillRect/>
          </a:stretch>
        </p:blipFill>
        <p:spPr bwMode="auto">
          <a:xfrm>
            <a:off x="0" y="0"/>
            <a:ext cx="9296399" cy="68580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990600" y="533400"/>
            <a:ext cx="2590800" cy="609600"/>
          </a:xfrm>
          <a:prstGeom prst="round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Tô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và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viết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62000" y="609600"/>
            <a:ext cx="457200" cy="457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38750" t="15555" r="38750" b="44445"/>
          <a:stretch>
            <a:fillRect/>
          </a:stretch>
        </p:blipFill>
        <p:spPr bwMode="auto">
          <a:xfrm>
            <a:off x="381000" y="1295400"/>
            <a:ext cx="4114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0" t="5747" r="4310" b="4597"/>
          <a:stretch>
            <a:fillRect/>
          </a:stretch>
        </p:blipFill>
        <p:spPr bwMode="auto">
          <a:xfrm>
            <a:off x="0" y="0"/>
            <a:ext cx="9296399" cy="68580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Hành trang số (1)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92600" y="1066800"/>
            <a:ext cx="4699000" cy="4699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/>
          <a:srcRect l="38750" t="15555" r="38750" b="44445"/>
          <a:stretch>
            <a:fillRect/>
          </a:stretch>
        </p:blipFill>
        <p:spPr bwMode="auto">
          <a:xfrm>
            <a:off x="76200" y="1143000"/>
            <a:ext cx="449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ight Arrow 4"/>
          <p:cNvSpPr/>
          <p:nvPr/>
        </p:nvSpPr>
        <p:spPr>
          <a:xfrm>
            <a:off x="4267200" y="47244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990600" y="533400"/>
            <a:ext cx="2590800" cy="609600"/>
          </a:xfrm>
          <a:prstGeom prst="round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Tô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và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viết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62000" y="609600"/>
            <a:ext cx="457200" cy="457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0" t="5747" r="4310" b="4597"/>
          <a:stretch>
            <a:fillRect/>
          </a:stretch>
        </p:blipFill>
        <p:spPr bwMode="auto">
          <a:xfrm>
            <a:off x="0" y="0"/>
            <a:ext cx="9296399" cy="68580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ASUS\Downloads\118360944_639087100355671_2778699645733385779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664308"/>
            <a:ext cx="4800600" cy="5812692"/>
          </a:xfrm>
          <a:prstGeom prst="rect">
            <a:avLst/>
          </a:prstGeom>
          <a:noFill/>
        </p:spPr>
      </p:pic>
      <p:pic>
        <p:nvPicPr>
          <p:cNvPr id="2051" name="Picture 3" descr="C:\Users\ASUS\Downloads\118389788_4268695073205219_9146872723305817249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1449310"/>
            <a:ext cx="4038600" cy="489434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0" t="5747" r="4310" b="4597"/>
          <a:stretch>
            <a:fillRect/>
          </a:stretch>
        </p:blipFill>
        <p:spPr bwMode="auto">
          <a:xfrm>
            <a:off x="0" y="0"/>
            <a:ext cx="9296399" cy="68580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685800" y="152400"/>
            <a:ext cx="2514600" cy="1066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5. </a:t>
            </a:r>
            <a:r>
              <a:rPr lang="en-US" sz="4000" b="1" dirty="0" err="1"/>
              <a:t>Nói</a:t>
            </a:r>
            <a:endParaRPr lang="en-US" sz="4000" b="1" dirty="0"/>
          </a:p>
        </p:txBody>
      </p:sp>
      <p:pic>
        <p:nvPicPr>
          <p:cNvPr id="3076" name="Picture 4" descr="C:\Users\ASUS\Downloads\118374895_620719781957825_344505062989044342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486173"/>
            <a:ext cx="4343400" cy="5033690"/>
          </a:xfrm>
          <a:prstGeom prst="rect">
            <a:avLst/>
          </a:prstGeom>
          <a:noFill/>
        </p:spPr>
      </p:pic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3124200" y="762000"/>
            <a:ext cx="2971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 descr="C:\Users\ASUS\Downloads\118450810_628882168004586_8258234707727352292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33913" y="1509930"/>
            <a:ext cx="4205287" cy="5043269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3735</TotalTime>
  <Words>60</Words>
  <Application>Microsoft Office PowerPoint</Application>
  <PresentationFormat>On-screen Show (4:3)</PresentationFormat>
  <Paragraphs>20</Paragraphs>
  <Slides>12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.VnAvant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 </cp:lastModifiedBy>
  <cp:revision>186</cp:revision>
  <dcterms:created xsi:type="dcterms:W3CDTF">2014-10-25T15:13:51Z</dcterms:created>
  <dcterms:modified xsi:type="dcterms:W3CDTF">2021-09-23T06:11:09Z</dcterms:modified>
</cp:coreProperties>
</file>