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75" r:id="rId2"/>
    <p:sldId id="264" r:id="rId3"/>
    <p:sldId id="276" r:id="rId4"/>
    <p:sldId id="273" r:id="rId5"/>
    <p:sldId id="277" r:id="rId6"/>
    <p:sldId id="278" r:id="rId7"/>
    <p:sldId id="286" r:id="rId8"/>
    <p:sldId id="258" r:id="rId9"/>
    <p:sldId id="279" r:id="rId10"/>
    <p:sldId id="280" r:id="rId11"/>
    <p:sldId id="281" r:id="rId12"/>
    <p:sldId id="265" r:id="rId13"/>
    <p:sldId id="282" r:id="rId14"/>
    <p:sldId id="283" r:id="rId15"/>
    <p:sldId id="267" r:id="rId16"/>
    <p:sldId id="284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Kể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412" y="381000"/>
            <a:ext cx="8750988" cy="5715000"/>
            <a:chOff x="164412" y="1371600"/>
            <a:chExt cx="8141388" cy="37822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93"/>
            <a:stretch/>
          </p:blipFill>
          <p:spPr>
            <a:xfrm>
              <a:off x="164412" y="1371600"/>
              <a:ext cx="4178988" cy="37822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92"/>
            <a:stretch/>
          </p:blipFill>
          <p:spPr>
            <a:xfrm>
              <a:off x="4343400" y="1371600"/>
              <a:ext cx="3962400" cy="3782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9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814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4237" r="61961" b="7422"/>
          <a:stretch/>
        </p:blipFill>
        <p:spPr>
          <a:xfrm>
            <a:off x="228600" y="838200"/>
            <a:ext cx="8534400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74736" r="33767" b="6738"/>
          <a:stretch/>
        </p:blipFill>
        <p:spPr>
          <a:xfrm>
            <a:off x="838200" y="1309254"/>
            <a:ext cx="7543800" cy="478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9" t="74747" r="8990" b="7475"/>
          <a:stretch/>
        </p:blipFill>
        <p:spPr>
          <a:xfrm>
            <a:off x="176743" y="685800"/>
            <a:ext cx="863811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63233" r="731" b="202"/>
          <a:stretch/>
        </p:blipFill>
        <p:spPr>
          <a:xfrm>
            <a:off x="533400" y="5334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7636" y="457200"/>
            <a:ext cx="8088728" cy="5638800"/>
            <a:chOff x="685800" y="1143000"/>
            <a:chExt cx="6777042" cy="4343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4" b="13535"/>
            <a:stretch/>
          </p:blipFill>
          <p:spPr>
            <a:xfrm>
              <a:off x="685800" y="1143000"/>
              <a:ext cx="4864788" cy="4343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49" r="54557" b="14725"/>
            <a:stretch/>
          </p:blipFill>
          <p:spPr>
            <a:xfrm>
              <a:off x="5334000" y="1152776"/>
              <a:ext cx="2128842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t="20606" r="9589" b="59009"/>
          <a:stretch/>
        </p:blipFill>
        <p:spPr>
          <a:xfrm>
            <a:off x="76200" y="8860"/>
            <a:ext cx="4080040" cy="321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DF9E9-9DDF-403B-80DE-AAA8407F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9" t="41804" r="8130" b="37811"/>
          <a:stretch/>
        </p:blipFill>
        <p:spPr>
          <a:xfrm>
            <a:off x="4648200" y="102782"/>
            <a:ext cx="4080040" cy="321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EF2E2-8D85-477D-B707-EFDADFCB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 t="62560" r="9017" b="15437"/>
          <a:stretch/>
        </p:blipFill>
        <p:spPr>
          <a:xfrm>
            <a:off x="2663115" y="3379382"/>
            <a:ext cx="4080040" cy="34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606" r="7566" b="58384"/>
          <a:stretch/>
        </p:blipFill>
        <p:spPr>
          <a:xfrm>
            <a:off x="838200" y="381000"/>
            <a:ext cx="7696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41064" r="7405" b="37072"/>
          <a:stretch/>
        </p:blipFill>
        <p:spPr>
          <a:xfrm>
            <a:off x="838200" y="422729"/>
            <a:ext cx="7696200" cy="632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020" r="5858" b="15556"/>
          <a:stretch/>
        </p:blipFill>
        <p:spPr>
          <a:xfrm>
            <a:off x="762000" y="395346"/>
            <a:ext cx="7848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8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87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</TotalTime>
  <Words>267</Words>
  <Application>Microsoft Office PowerPoint</Application>
  <PresentationFormat>On-screen Show (4:3)</PresentationFormat>
  <Paragraphs>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LAN</cp:lastModifiedBy>
  <cp:revision>42</cp:revision>
  <dcterms:created xsi:type="dcterms:W3CDTF">2020-08-08T13:30:12Z</dcterms:created>
  <dcterms:modified xsi:type="dcterms:W3CDTF">2020-08-11T04:16:16Z</dcterms:modified>
</cp:coreProperties>
</file>