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89" r:id="rId2"/>
    <p:sldId id="293" r:id="rId3"/>
    <p:sldId id="270" r:id="rId4"/>
    <p:sldId id="290" r:id="rId5"/>
    <p:sldId id="291" r:id="rId6"/>
    <p:sldId id="292" r:id="rId7"/>
    <p:sldId id="276" r:id="rId8"/>
    <p:sldId id="294" r:id="rId9"/>
    <p:sldId id="271" r:id="rId10"/>
    <p:sldId id="277" r:id="rId11"/>
    <p:sldId id="272" r:id="rId12"/>
    <p:sldId id="295" r:id="rId13"/>
    <p:sldId id="285" r:id="rId14"/>
    <p:sldId id="287"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2F9"/>
    <a:srgbClr val="84C9F8"/>
    <a:srgbClr val="86CEFA"/>
    <a:srgbClr val="74DCF4"/>
    <a:srgbClr val="90E4F8"/>
    <a:srgbClr val="7DE0F7"/>
    <a:srgbClr val="61E1FF"/>
    <a:srgbClr val="76DEF6"/>
    <a:srgbClr val="FBC1C9"/>
    <a:srgbClr val="FBBB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62" autoAdjust="0"/>
  </p:normalViewPr>
  <p:slideViewPr>
    <p:cSldViewPr snapToGrid="0">
      <p:cViewPr varScale="1">
        <p:scale>
          <a:sx n="63" d="100"/>
          <a:sy n="63" d="100"/>
        </p:scale>
        <p:origin x="642" y="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2022/9/16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extLst>
      <p:ext uri="{BB962C8B-B14F-4D97-AF65-F5344CB8AC3E}">
        <p14:creationId xmlns:p14="http://schemas.microsoft.com/office/powerpoint/2010/main" val="1512718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06145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7</a:t>
            </a:fld>
            <a:endParaRPr lang="zh-CN" altLang="en-US"/>
          </a:p>
        </p:txBody>
      </p:sp>
    </p:spTree>
    <p:extLst>
      <p:ext uri="{BB962C8B-B14F-4D97-AF65-F5344CB8AC3E}">
        <p14:creationId xmlns:p14="http://schemas.microsoft.com/office/powerpoint/2010/main" val="2577208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9</a:t>
            </a:fld>
            <a:endParaRPr lang="zh-CN" altLang="en-US"/>
          </a:p>
        </p:txBody>
      </p:sp>
    </p:spTree>
    <p:extLst>
      <p:ext uri="{BB962C8B-B14F-4D97-AF65-F5344CB8AC3E}">
        <p14:creationId xmlns:p14="http://schemas.microsoft.com/office/powerpoint/2010/main" val="181671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10</a:t>
            </a:fld>
            <a:endParaRPr lang="zh-CN" altLang="en-US"/>
          </a:p>
        </p:txBody>
      </p:sp>
    </p:spTree>
    <p:extLst>
      <p:ext uri="{BB962C8B-B14F-4D97-AF65-F5344CB8AC3E}">
        <p14:creationId xmlns:p14="http://schemas.microsoft.com/office/powerpoint/2010/main" val="24588021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11</a:t>
            </a:fld>
            <a:endParaRPr lang="zh-CN" altLang="en-US"/>
          </a:p>
        </p:txBody>
      </p:sp>
    </p:spTree>
    <p:extLst>
      <p:ext uri="{BB962C8B-B14F-4D97-AF65-F5344CB8AC3E}">
        <p14:creationId xmlns:p14="http://schemas.microsoft.com/office/powerpoint/2010/main" val="311341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13</a:t>
            </a:fld>
            <a:endParaRPr lang="zh-CN" altLang="en-US"/>
          </a:p>
        </p:txBody>
      </p:sp>
    </p:spTree>
    <p:extLst>
      <p:ext uri="{BB962C8B-B14F-4D97-AF65-F5344CB8AC3E}">
        <p14:creationId xmlns:p14="http://schemas.microsoft.com/office/powerpoint/2010/main" val="35636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pPr/>
              <a:t>14</a:t>
            </a:fld>
            <a:endParaRPr lang="zh-CN" altLang="en-US"/>
          </a:p>
        </p:txBody>
      </p:sp>
    </p:spTree>
    <p:extLst>
      <p:ext uri="{BB962C8B-B14F-4D97-AF65-F5344CB8AC3E}">
        <p14:creationId xmlns:p14="http://schemas.microsoft.com/office/powerpoint/2010/main" val="279145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
        <p:nvSpPr>
          <p:cNvPr id="11" name="矩形 10"/>
          <p:cNvSpPr/>
          <p:nvPr userDrawn="1"/>
        </p:nvSpPr>
        <p:spPr>
          <a:xfrm>
            <a:off x="8774404" y="6401047"/>
            <a:ext cx="775136"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素材下载：</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图表下载：</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优秀</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Word</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www.1ppt.com/word/              Excel</a:t>
            </a:r>
            <a:r>
              <a:rPr kumimoji="0" lang="zh-CN" altLang="en-US" sz="100" b="0" i="0" u="none" strike="noStrike" kern="0" cap="none" spc="0" normalizeH="0" baseline="0" noProof="0" dirty="0">
                <a:ln>
                  <a:noFill/>
                </a:ln>
                <a:solidFill>
                  <a:prstClr val="white"/>
                </a:solidFill>
                <a:effectLst/>
                <a:uLnTx/>
                <a:uFillTx/>
              </a:rPr>
              <a:t>教程：</a:t>
            </a:r>
            <a:r>
              <a:rPr kumimoji="0" lang="en-US" altLang="zh-CN" sz="100" b="0" i="0" u="none" strike="noStrike" kern="0" cap="none" spc="0" normalizeH="0" baseline="0" noProof="0" dirty="0">
                <a:ln>
                  <a:noFill/>
                </a:ln>
                <a:solidFill>
                  <a:prstClr val="white"/>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资料下载：</a:t>
            </a:r>
            <a:r>
              <a:rPr kumimoji="0" lang="en-US" altLang="zh-CN" sz="100" b="0" i="0" u="none" strike="noStrike" kern="0" cap="none" spc="0" normalizeH="0" baseline="0" noProof="0" dirty="0">
                <a:ln>
                  <a:noFill/>
                </a:ln>
                <a:solidFill>
                  <a:prstClr val="white"/>
                </a:solidFill>
                <a:effectLst/>
                <a:uLnTx/>
                <a:uFillTx/>
              </a:rPr>
              <a:t>www.1ppt.com/ziliao/                PPT</a:t>
            </a:r>
            <a:r>
              <a:rPr kumimoji="0" lang="zh-CN" altLang="en-US" sz="100" b="0" i="0" u="none" strike="noStrike" kern="0" cap="none" spc="0" normalizeH="0" baseline="0" noProof="0" dirty="0">
                <a:ln>
                  <a:noFill/>
                </a:ln>
                <a:solidFill>
                  <a:prstClr val="white"/>
                </a:solidFill>
                <a:effectLst/>
                <a:uLnTx/>
                <a:uFillTx/>
              </a:rPr>
              <a:t>课件下载：</a:t>
            </a:r>
            <a:r>
              <a:rPr kumimoji="0" lang="en-US" altLang="zh-CN" sz="100" b="0" i="0" u="none" strike="noStrike" kern="0" cap="none" spc="0" normalizeH="0" baseline="0" noProof="0" dirty="0">
                <a:ln>
                  <a:noFill/>
                </a:ln>
                <a:solidFill>
                  <a:prstClr val="white"/>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范文下载：</a:t>
            </a:r>
            <a:r>
              <a:rPr kumimoji="0" lang="en-US" altLang="zh-CN" sz="100" b="0" i="0" u="none" strike="noStrike" kern="0" cap="none" spc="0" normalizeH="0" baseline="0" noProof="0" dirty="0">
                <a:ln>
                  <a:noFill/>
                </a:ln>
                <a:solidFill>
                  <a:prstClr val="white"/>
                </a:solidFill>
                <a:effectLst/>
                <a:uLnTx/>
                <a:uFillTx/>
              </a:rPr>
              <a:t>www.1ppt.com/fanwen/             </a:t>
            </a:r>
            <a:r>
              <a:rPr kumimoji="0" lang="zh-CN" altLang="en-US" sz="100" b="0" i="0" u="none" strike="noStrike" kern="0" cap="none" spc="0" normalizeH="0" baseline="0" noProof="0" dirty="0">
                <a:ln>
                  <a:noFill/>
                </a:ln>
                <a:solidFill>
                  <a:prstClr val="white"/>
                </a:solidFill>
                <a:effectLst/>
                <a:uLnTx/>
                <a:uFillTx/>
              </a:rPr>
              <a:t>试卷下载：</a:t>
            </a:r>
            <a:r>
              <a:rPr kumimoji="0" lang="en-US" altLang="zh-CN" sz="100" b="0" i="0" u="none" strike="noStrike" kern="0" cap="none" spc="0" normalizeH="0" baseline="0" noProof="0" dirty="0">
                <a:ln>
                  <a:noFill/>
                </a:ln>
                <a:solidFill>
                  <a:prstClr val="white"/>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教案下载：</a:t>
            </a:r>
            <a:r>
              <a:rPr kumimoji="0" lang="en-US" altLang="zh-CN" sz="100" b="0" i="0" u="none" strike="noStrike" kern="0" cap="none" spc="0" normalizeH="0" baseline="0" noProof="0" dirty="0">
                <a:ln>
                  <a:noFill/>
                </a:ln>
                <a:solidFill>
                  <a:prstClr val="white"/>
                </a:solidFill>
                <a:effectLst/>
                <a:uLnTx/>
                <a:uFillTx/>
              </a:rPr>
              <a:t>www.1ppt.com/jiaoan/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white"/>
                </a:solidFill>
                <a:effectLst/>
                <a:uLnTx/>
                <a:uFillTx/>
              </a:rPr>
              <a:t> </a:t>
            </a:r>
            <a:endParaRPr kumimoji="0" lang="zh-CN" altLang="en-US"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2022/9/16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2022/9/16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emf"/><Relationship Id="rId7"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7.emf"/><Relationship Id="rId10" Type="http://schemas.openxmlformats.org/officeDocument/2006/relationships/image" Target="../media/image31.jpeg"/><Relationship Id="rId4" Type="http://schemas.openxmlformats.org/officeDocument/2006/relationships/image" Target="../media/image5.emf"/><Relationship Id="rId9" Type="http://schemas.openxmlformats.org/officeDocument/2006/relationships/image" Target="../media/image30.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ideo" Target="file:///C:\Users\Admin\Desktop\v&#361;%20&#273;i&#7879;u%205K.mp4"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image" Target="../media/image14.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emf"/><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emf"/><Relationship Id="rId11" Type="http://schemas.openxmlformats.org/officeDocument/2006/relationships/image" Target="../media/image25.png"/><Relationship Id="rId5" Type="http://schemas.openxmlformats.org/officeDocument/2006/relationships/image" Target="../media/image6.emf"/><Relationship Id="rId10" Type="http://schemas.openxmlformats.org/officeDocument/2006/relationships/image" Target="../media/image14.emf"/><Relationship Id="rId4" Type="http://schemas.openxmlformats.org/officeDocument/2006/relationships/image" Target="../media/image5.emf"/><Relationship Id="rId9"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47" y="-3346"/>
            <a:ext cx="12107705" cy="6864691"/>
          </a:xfrm>
          <a:prstGeom prst="rect">
            <a:avLst/>
          </a:prstGeom>
        </p:spPr>
      </p:pic>
      <p:pic>
        <p:nvPicPr>
          <p:cNvPr id="3" name="Picture 2"/>
          <p:cNvPicPr>
            <a:picLocks noChangeAspect="1"/>
          </p:cNvPicPr>
          <p:nvPr/>
        </p:nvPicPr>
        <p:blipFill>
          <a:blip r:embed="rId3"/>
          <a:stretch>
            <a:fillRect/>
          </a:stretch>
        </p:blipFill>
        <p:spPr>
          <a:xfrm>
            <a:off x="789710" y="346365"/>
            <a:ext cx="10710092" cy="6151714"/>
          </a:xfrm>
          <a:prstGeom prst="rect">
            <a:avLst/>
          </a:prstGeom>
        </p:spPr>
      </p:pic>
      <p:sp>
        <p:nvSpPr>
          <p:cNvPr id="4" name="TextBox 3"/>
          <p:cNvSpPr txBox="1"/>
          <p:nvPr/>
        </p:nvSpPr>
        <p:spPr>
          <a:xfrm>
            <a:off x="1219200" y="389546"/>
            <a:ext cx="9753600" cy="1077218"/>
          </a:xfrm>
          <a:prstGeom prst="rect">
            <a:avLst/>
          </a:prstGeom>
          <a:noFill/>
        </p:spPr>
        <p:txBody>
          <a:bodyPr wrap="square" rtlCol="0">
            <a:spAutoFit/>
          </a:bodyPr>
          <a:lstStyle/>
          <a:p>
            <a:pPr algn="ctr"/>
            <a:r>
              <a:rPr lang="vi-VN" sz="2400" b="1" dirty="0">
                <a:solidFill>
                  <a:srgbClr val="0070C0"/>
                </a:solidFill>
                <a:latin typeface="Times New Roman" panose="02020603050405020304" pitchFamily="18" charset="0"/>
                <a:cs typeface="Times New Roman" panose="02020603050405020304" pitchFamily="18" charset="0"/>
              </a:rPr>
              <a:t>NĂM HỌC 2021 - 2022</a:t>
            </a:r>
          </a:p>
          <a:p>
            <a:pPr algn="ctr"/>
            <a:r>
              <a:rPr lang="vi-VN" sz="4000" b="1" dirty="0">
                <a:solidFill>
                  <a:srgbClr val="0070C0"/>
                </a:solidFill>
                <a:latin typeface="Times New Roman" panose="02020603050405020304" pitchFamily="18" charset="0"/>
                <a:cs typeface="Times New Roman" panose="02020603050405020304" pitchFamily="18" charset="0"/>
              </a:rPr>
              <a:t>MĨ THUẬT LỚP 1</a:t>
            </a:r>
          </a:p>
        </p:txBody>
      </p:sp>
    </p:spTree>
    <p:extLst>
      <p:ext uri="{BB962C8B-B14F-4D97-AF65-F5344CB8AC3E}">
        <p14:creationId xmlns:p14="http://schemas.microsoft.com/office/powerpoint/2010/main" val="200606655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031673" y="330689"/>
            <a:ext cx="3469929" cy="461665"/>
          </a:xfrm>
          <a:prstGeom prst="rect">
            <a:avLst/>
          </a:prstGeom>
          <a:noFill/>
        </p:spPr>
        <p:txBody>
          <a:bodyPr wrap="square" rtlCol="0">
            <a:spAutoFit/>
          </a:bodyPr>
          <a:lstStyle/>
          <a:p>
            <a:pPr lvl="0" algn="ctr">
              <a:defRPr/>
            </a:pP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Mĩ</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thuật</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do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ai</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tạo</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nên</a:t>
            </a:r>
            <a:endParaRPr lang="en-US" altLang="zh-CN" sz="24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071154" y="5632740"/>
            <a:ext cx="10215155" cy="830997"/>
          </a:xfrm>
          <a:prstGeom prst="rect">
            <a:avLst/>
          </a:prstGeom>
        </p:spPr>
        <p:txBody>
          <a:bodyPr wrap="square">
            <a:spAutoFit/>
          </a:bodyPr>
          <a:lstStyle/>
          <a:p>
            <a:pPr lvl="0" algn="ctr">
              <a:lnSpc>
                <a:spcPct val="120000"/>
              </a:lnSpc>
              <a:defRPr/>
            </a:pPr>
            <a:r>
              <a:rPr lang="vi-VN" altLang="zh-CN" sz="2000" dirty="0">
                <a:solidFill>
                  <a:prstClr val="black">
                    <a:lumMod val="75000"/>
                    <a:lumOff val="25000"/>
                  </a:prstClr>
                </a:solidFill>
                <a:latin typeface="+mj-lt"/>
                <a:ea typeface="华文细黑" panose="02010600040101010101" pitchFamily="2" charset="-122"/>
              </a:rPr>
              <a:t>Các sản phẩm mĩ thuật được tạo ra bởi nhà điêu khắc,họa sĩ,nhiếp ảnh,nhà thiết kế …họ được gọi là những nghệ sĩ ngoài ra còn có sự tham gia của những người yêu thích mĩ thuật</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sp>
        <p:nvSpPr>
          <p:cNvPr id="15" name="矩形 14"/>
          <p:cNvSpPr/>
          <p:nvPr/>
        </p:nvSpPr>
        <p:spPr>
          <a:xfrm>
            <a:off x="5233798" y="1180758"/>
            <a:ext cx="2867121" cy="21256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7" name="矩形 16"/>
          <p:cNvSpPr/>
          <p:nvPr/>
        </p:nvSpPr>
        <p:spPr>
          <a:xfrm>
            <a:off x="1360341" y="3330078"/>
            <a:ext cx="2867121" cy="21256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857089" y="3294435"/>
            <a:ext cx="3120099" cy="212567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5660572" y="2043064"/>
            <a:ext cx="1831504" cy="830997"/>
          </a:xfrm>
          <a:prstGeom prst="rect">
            <a:avLst/>
          </a:prstGeom>
          <a:noFill/>
        </p:spPr>
        <p:txBody>
          <a:bodyPr wrap="square" rtlCol="0">
            <a:spAutoFit/>
          </a:bodyPr>
          <a:lstStyle/>
          <a:p>
            <a:pPr algn="ctr"/>
            <a:r>
              <a:rPr lang="en-US" altLang="zh-CN" sz="2400" dirty="0" err="1">
                <a:solidFill>
                  <a:schemeClr val="bg1"/>
                </a:solidFill>
                <a:latin typeface="华文细黑" panose="02010600040101010101" pitchFamily="2" charset="-122"/>
                <a:ea typeface="华文细黑" panose="02010600040101010101" pitchFamily="2" charset="-122"/>
              </a:rPr>
              <a:t>Nhà</a:t>
            </a:r>
            <a:r>
              <a:rPr lang="en-US" altLang="zh-CN" sz="2400" dirty="0">
                <a:solidFill>
                  <a:schemeClr val="bg1"/>
                </a:solidFill>
                <a:latin typeface="华文细黑" panose="02010600040101010101" pitchFamily="2" charset="-122"/>
                <a:ea typeface="华文细黑" panose="02010600040101010101" pitchFamily="2" charset="-122"/>
              </a:rPr>
              <a:t> </a:t>
            </a:r>
            <a:r>
              <a:rPr lang="en-US" altLang="zh-CN" sz="2400" dirty="0" err="1">
                <a:solidFill>
                  <a:schemeClr val="bg1"/>
                </a:solidFill>
                <a:latin typeface="华文细黑" panose="02010600040101010101" pitchFamily="2" charset="-122"/>
                <a:ea typeface="华文细黑" panose="02010600040101010101" pitchFamily="2" charset="-122"/>
              </a:rPr>
              <a:t>điêu</a:t>
            </a:r>
            <a:r>
              <a:rPr lang="en-US" altLang="zh-CN" sz="2400" dirty="0">
                <a:solidFill>
                  <a:schemeClr val="bg1"/>
                </a:solidFill>
                <a:latin typeface="华文细黑" panose="02010600040101010101" pitchFamily="2" charset="-122"/>
                <a:ea typeface="华文细黑" panose="02010600040101010101" pitchFamily="2" charset="-122"/>
              </a:rPr>
              <a:t> </a:t>
            </a:r>
            <a:r>
              <a:rPr lang="en-US" altLang="zh-CN" sz="2400" dirty="0" err="1">
                <a:solidFill>
                  <a:schemeClr val="bg1"/>
                </a:solidFill>
                <a:latin typeface="华文细黑" panose="02010600040101010101" pitchFamily="2" charset="-122"/>
                <a:ea typeface="华文细黑" panose="02010600040101010101" pitchFamily="2" charset="-122"/>
              </a:rPr>
              <a:t>khắc</a:t>
            </a:r>
            <a:endParaRPr lang="zh-CN" altLang="en-US" sz="2400" dirty="0">
              <a:solidFill>
                <a:schemeClr val="bg1"/>
              </a:solidFill>
              <a:latin typeface="华文细黑" panose="02010600040101010101" pitchFamily="2" charset="-122"/>
              <a:ea typeface="华文细黑" panose="02010600040101010101" pitchFamily="2" charset="-122"/>
            </a:endParaRPr>
          </a:p>
        </p:txBody>
      </p:sp>
      <p:sp>
        <p:nvSpPr>
          <p:cNvPr id="26" name="文本框 25"/>
          <p:cNvSpPr txBox="1"/>
          <p:nvPr/>
        </p:nvSpPr>
        <p:spPr>
          <a:xfrm>
            <a:off x="1619795" y="4192859"/>
            <a:ext cx="2090056" cy="830997"/>
          </a:xfrm>
          <a:prstGeom prst="rect">
            <a:avLst/>
          </a:prstGeom>
          <a:noFill/>
        </p:spPr>
        <p:txBody>
          <a:bodyPr wrap="square" rtlCol="0">
            <a:spAutoFit/>
          </a:bodyPr>
          <a:lstStyle/>
          <a:p>
            <a:pPr algn="ctr"/>
            <a:r>
              <a:rPr lang="en-US" altLang="zh-CN" sz="2400" dirty="0" err="1">
                <a:solidFill>
                  <a:schemeClr val="bg1"/>
                </a:solidFill>
                <a:latin typeface="华文细黑" panose="02010600040101010101" pitchFamily="2" charset="-122"/>
                <a:ea typeface="华文细黑" panose="02010600040101010101" pitchFamily="2" charset="-122"/>
              </a:rPr>
              <a:t>Nhiếp</a:t>
            </a:r>
            <a:r>
              <a:rPr lang="en-US" altLang="zh-CN" sz="2400" dirty="0">
                <a:solidFill>
                  <a:schemeClr val="bg1"/>
                </a:solidFill>
                <a:latin typeface="华文细黑" panose="02010600040101010101" pitchFamily="2" charset="-122"/>
                <a:ea typeface="华文细黑" panose="02010600040101010101" pitchFamily="2" charset="-122"/>
              </a:rPr>
              <a:t> </a:t>
            </a:r>
            <a:r>
              <a:rPr lang="en-US" altLang="zh-CN" sz="2400" dirty="0" err="1">
                <a:solidFill>
                  <a:schemeClr val="bg1"/>
                </a:solidFill>
                <a:latin typeface="华文细黑" panose="02010600040101010101" pitchFamily="2" charset="-122"/>
                <a:ea typeface="华文细黑" panose="02010600040101010101" pitchFamily="2" charset="-122"/>
              </a:rPr>
              <a:t>ảnh</a:t>
            </a:r>
            <a:r>
              <a:rPr lang="en-US" altLang="zh-CN" sz="2400" dirty="0">
                <a:solidFill>
                  <a:schemeClr val="bg1"/>
                </a:solidFill>
                <a:latin typeface="华文细黑" panose="02010600040101010101" pitchFamily="2" charset="-122"/>
                <a:ea typeface="华文细黑" panose="02010600040101010101" pitchFamily="2" charset="-122"/>
              </a:rPr>
              <a:t> </a:t>
            </a:r>
            <a:r>
              <a:rPr lang="en-US" altLang="zh-CN" sz="2400" dirty="0" err="1">
                <a:solidFill>
                  <a:schemeClr val="bg1"/>
                </a:solidFill>
                <a:latin typeface="华文细黑" panose="02010600040101010101" pitchFamily="2" charset="-122"/>
                <a:ea typeface="华文细黑" panose="02010600040101010101" pitchFamily="2" charset="-122"/>
              </a:rPr>
              <a:t>gia</a:t>
            </a:r>
            <a:endParaRPr lang="zh-CN" altLang="en-US" sz="2400" dirty="0">
              <a:solidFill>
                <a:schemeClr val="bg1"/>
              </a:solidFill>
              <a:latin typeface="华文细黑" panose="02010600040101010101" pitchFamily="2" charset="-122"/>
              <a:ea typeface="华文细黑" panose="02010600040101010101" pitchFamily="2" charset="-122"/>
            </a:endParaRPr>
          </a:p>
        </p:txBody>
      </p:sp>
      <p:grpSp>
        <p:nvGrpSpPr>
          <p:cNvPr id="29" name="组合 28"/>
          <p:cNvGrpSpPr/>
          <p:nvPr/>
        </p:nvGrpSpPr>
        <p:grpSpPr>
          <a:xfrm>
            <a:off x="8713768" y="4192859"/>
            <a:ext cx="1321244" cy="527964"/>
            <a:chOff x="5741522" y="2043064"/>
            <a:chExt cx="1321244" cy="527964"/>
          </a:xfrm>
        </p:grpSpPr>
        <p:sp>
          <p:nvSpPr>
            <p:cNvPr id="30" name="文本框 29"/>
            <p:cNvSpPr txBox="1"/>
            <p:nvPr/>
          </p:nvSpPr>
          <p:spPr>
            <a:xfrm>
              <a:off x="5741522" y="2043064"/>
              <a:ext cx="1321244" cy="461665"/>
            </a:xfrm>
            <a:prstGeom prst="rect">
              <a:avLst/>
            </a:prstGeom>
            <a:noFill/>
          </p:spPr>
          <p:txBody>
            <a:bodyPr wrap="square" rtlCol="0">
              <a:spAutoFit/>
            </a:bodyPr>
            <a:lstStyle/>
            <a:p>
              <a:pPr algn="ctr"/>
              <a:r>
                <a:rPr lang="en-US" altLang="zh-CN" sz="2400" dirty="0" err="1">
                  <a:solidFill>
                    <a:schemeClr val="bg1"/>
                  </a:solidFill>
                  <a:latin typeface="华文细黑" panose="02010600040101010101" pitchFamily="2" charset="-122"/>
                  <a:ea typeface="华文细黑" panose="02010600040101010101" pitchFamily="2" charset="-122"/>
                </a:rPr>
                <a:t>Họa</a:t>
              </a:r>
              <a:r>
                <a:rPr lang="en-US" altLang="zh-CN" sz="2400" dirty="0">
                  <a:solidFill>
                    <a:schemeClr val="bg1"/>
                  </a:solidFill>
                  <a:latin typeface="华文细黑" panose="02010600040101010101" pitchFamily="2" charset="-122"/>
                  <a:ea typeface="华文细黑" panose="02010600040101010101" pitchFamily="2" charset="-122"/>
                </a:rPr>
                <a:t> </a:t>
              </a:r>
              <a:r>
                <a:rPr lang="en-US" altLang="zh-CN" sz="2400" dirty="0" err="1">
                  <a:solidFill>
                    <a:schemeClr val="bg1"/>
                  </a:solidFill>
                  <a:latin typeface="华文细黑" panose="02010600040101010101" pitchFamily="2" charset="-122"/>
                  <a:ea typeface="华文细黑" panose="02010600040101010101" pitchFamily="2" charset="-122"/>
                </a:rPr>
                <a:t>sĩ</a:t>
              </a:r>
              <a:endParaRPr lang="zh-CN" altLang="en-US" sz="2400" dirty="0">
                <a:solidFill>
                  <a:schemeClr val="bg1"/>
                </a:solidFill>
                <a:latin typeface="华文细黑" panose="02010600040101010101" pitchFamily="2" charset="-122"/>
                <a:ea typeface="华文细黑" panose="02010600040101010101" pitchFamily="2" charset="-122"/>
              </a:endParaRPr>
            </a:p>
          </p:txBody>
        </p:sp>
        <p:cxnSp>
          <p:nvCxnSpPr>
            <p:cNvPr id="31" name="直接连接符 30"/>
            <p:cNvCxnSpPr/>
            <p:nvPr/>
          </p:nvCxnSpPr>
          <p:spPr>
            <a:xfrm>
              <a:off x="6171322" y="257102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0341" y="1180758"/>
            <a:ext cx="3819963" cy="2146334"/>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194" y="1160549"/>
            <a:ext cx="2838994" cy="2145880"/>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4893" y="3327092"/>
            <a:ext cx="3185257" cy="2125671"/>
          </a:xfrm>
          <a:prstGeom prst="rect">
            <a:avLst/>
          </a:prstGeom>
        </p:spPr>
      </p:pic>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Freeform 5"/>
          <p:cNvSpPr/>
          <p:nvPr/>
        </p:nvSpPr>
        <p:spPr bwMode="auto">
          <a:xfrm>
            <a:off x="1549104" y="166550"/>
            <a:ext cx="8802882"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706314" y="5792201"/>
            <a:ext cx="518061" cy="690767"/>
          </a:xfrm>
          <a:prstGeom prst="rect">
            <a:avLst/>
          </a:prstGeom>
        </p:spPr>
      </p:pic>
      <p:pic>
        <p:nvPicPr>
          <p:cNvPr id="27" name="图片 26"/>
          <p:cNvPicPr>
            <a:picLocks noChangeAspect="1"/>
          </p:cNvPicPr>
          <p:nvPr/>
        </p:nvPicPr>
        <p:blipFill>
          <a:blip r:embed="rId5"/>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1399456" y="5982202"/>
            <a:ext cx="404831" cy="217994"/>
          </a:xfrm>
          <a:prstGeom prst="rect">
            <a:avLst/>
          </a:prstGeom>
        </p:spPr>
      </p:pic>
      <p:pic>
        <p:nvPicPr>
          <p:cNvPr id="34" name="图片 33"/>
          <p:cNvPicPr>
            <a:picLocks noChangeAspect="1"/>
          </p:cNvPicPr>
          <p:nvPr/>
        </p:nvPicPr>
        <p:blipFill>
          <a:blip r:embed="rId6"/>
          <a:stretch>
            <a:fillRect/>
          </a:stretch>
        </p:blipFill>
        <p:spPr>
          <a:xfrm>
            <a:off x="640767" y="470622"/>
            <a:ext cx="1104511" cy="971025"/>
          </a:xfrm>
          <a:prstGeom prst="rect">
            <a:avLst/>
          </a:prstGeom>
        </p:spPr>
      </p:pic>
      <p:pic>
        <p:nvPicPr>
          <p:cNvPr id="10" name="图片 9"/>
          <p:cNvPicPr>
            <a:picLocks noChangeAspect="1"/>
          </p:cNvPicPr>
          <p:nvPr/>
        </p:nvPicPr>
        <p:blipFill>
          <a:blip r:embed="rId7"/>
          <a:stretch>
            <a:fillRect/>
          </a:stretch>
        </p:blipFill>
        <p:spPr>
          <a:xfrm>
            <a:off x="10597715" y="369711"/>
            <a:ext cx="647842" cy="508125"/>
          </a:xfrm>
          <a:prstGeom prst="rect">
            <a:avLst/>
          </a:prstGeom>
        </p:spPr>
      </p:pic>
      <p:pic>
        <p:nvPicPr>
          <p:cNvPr id="50" name="图片 49"/>
          <p:cNvPicPr>
            <a:picLocks noChangeAspect="1"/>
          </p:cNvPicPr>
          <p:nvPr/>
        </p:nvPicPr>
        <p:blipFill>
          <a:blip r:embed="rId7"/>
          <a:stretch>
            <a:fillRect/>
          </a:stretch>
        </p:blipFill>
        <p:spPr>
          <a:xfrm>
            <a:off x="9704144" y="652931"/>
            <a:ext cx="647842" cy="508125"/>
          </a:xfrm>
          <a:prstGeom prst="rect">
            <a:avLst/>
          </a:prstGeom>
        </p:spPr>
      </p:pic>
      <p:pic>
        <p:nvPicPr>
          <p:cNvPr id="16" name="图形 1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61891" y="655476"/>
            <a:ext cx="2362401" cy="1378067"/>
          </a:xfrm>
          <a:prstGeom prst="rect">
            <a:avLst/>
          </a:prstGeom>
        </p:spPr>
      </p:pic>
      <p:sp>
        <p:nvSpPr>
          <p:cNvPr id="36" name="矩形 35"/>
          <p:cNvSpPr/>
          <p:nvPr/>
        </p:nvSpPr>
        <p:spPr>
          <a:xfrm>
            <a:off x="1549104" y="5110703"/>
            <a:ext cx="9186926" cy="830997"/>
          </a:xfrm>
          <a:prstGeom prst="rect">
            <a:avLst/>
          </a:prstGeom>
        </p:spPr>
        <p:txBody>
          <a:bodyPr wrap="square">
            <a:spAutoFit/>
          </a:bodyPr>
          <a:lstStyle/>
          <a:p>
            <a:pPr algn="ctr">
              <a:lnSpc>
                <a:spcPct val="120000"/>
              </a:lnSpc>
            </a:pPr>
            <a:r>
              <a:rPr lang="vi-VN" altLang="zh-CN" sz="2000" dirty="0">
                <a:solidFill>
                  <a:schemeClr val="tx1">
                    <a:lumMod val="75000"/>
                    <a:lumOff val="25000"/>
                  </a:schemeClr>
                </a:solidFill>
                <a:latin typeface="+mj-lt"/>
                <a:ea typeface="华文细黑" panose="02010600040101010101" pitchFamily="2" charset="-122"/>
              </a:rPr>
              <a:t>không những chỉ người lớn mà các bạn nhỏ như chúng ta cũng có thể tạo nên các sản phẩm mĩ thuật</a:t>
            </a:r>
            <a:endParaRPr lang="zh-CN" altLang="en-US" sz="2000" dirty="0">
              <a:solidFill>
                <a:schemeClr val="tx1">
                  <a:lumMod val="75000"/>
                  <a:lumOff val="25000"/>
                </a:schemeClr>
              </a:solidFill>
              <a:latin typeface="+mj-lt"/>
              <a:ea typeface="华文细黑" panose="02010600040101010101" pitchFamily="2" charset="-122"/>
            </a:endParaRPr>
          </a:p>
        </p:txBody>
      </p:sp>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66444" y="2235477"/>
            <a:ext cx="4296959" cy="2867244"/>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16118" y="2232111"/>
            <a:ext cx="3832412" cy="2870610"/>
          </a:xfrm>
          <a:prstGeom prst="rect">
            <a:avLst/>
          </a:prstGeom>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9761e1f6eab99f5c0ba.jpg"/>
          <p:cNvPicPr>
            <a:picLocks noChangeAspect="1"/>
          </p:cNvPicPr>
          <p:nvPr/>
        </p:nvPicPr>
        <p:blipFill>
          <a:blip r:embed="rId2"/>
          <a:stretch>
            <a:fillRect/>
          </a:stretch>
        </p:blipFill>
        <p:spPr>
          <a:xfrm>
            <a:off x="1585030" y="0"/>
            <a:ext cx="4291700" cy="5708078"/>
          </a:xfrm>
          <a:prstGeom prst="rect">
            <a:avLst/>
          </a:prstGeom>
        </p:spPr>
      </p:pic>
      <p:pic>
        <p:nvPicPr>
          <p:cNvPr id="7" name="Picture 6" descr="1f7d0a067ab28decd4a3.jpg"/>
          <p:cNvPicPr>
            <a:picLocks noChangeAspect="1"/>
          </p:cNvPicPr>
          <p:nvPr/>
        </p:nvPicPr>
        <p:blipFill>
          <a:blip r:embed="rId3"/>
          <a:stretch>
            <a:fillRect/>
          </a:stretch>
        </p:blipFill>
        <p:spPr>
          <a:xfrm>
            <a:off x="6691746" y="2"/>
            <a:ext cx="4273092" cy="5721925"/>
          </a:xfrm>
          <a:prstGeom prst="rect">
            <a:avLst/>
          </a:prstGeom>
          <a:ln>
            <a:noFill/>
          </a:ln>
        </p:spPr>
      </p:pic>
      <p:sp>
        <p:nvSpPr>
          <p:cNvPr id="8" name="Rectangle 7"/>
          <p:cNvSpPr/>
          <p:nvPr/>
        </p:nvSpPr>
        <p:spPr>
          <a:xfrm>
            <a:off x="1442289" y="5822145"/>
            <a:ext cx="9772333" cy="830997"/>
          </a:xfrm>
          <a:prstGeom prst="rect">
            <a:avLst/>
          </a:prstGeom>
        </p:spPr>
        <p:txBody>
          <a:bodyPr wrap="square">
            <a:spAutoFit/>
          </a:bodyPr>
          <a:lstStyle/>
          <a:p>
            <a:r>
              <a:rPr lang="vi-VN" sz="2400" dirty="0">
                <a:latin typeface="Times New Roman" pitchFamily="18" charset="0"/>
                <a:cs typeface="Times New Roman" pitchFamily="18" charset="0"/>
              </a:rPr>
              <a:t>Học mĩ thuật không thể thiếu các đồ dùng học tập và các vật liệu như bút chì, tẩy, màu vẽ, giấy vẽ,keo dán,kéo...Mỗi đồ dùng có công dụng riêng của nó.</a:t>
            </a:r>
            <a:endParaRPr lang="en-US" sz="2400" dirty="0">
              <a:latin typeface="Times New Roman" pitchFamily="18" charset="0"/>
              <a:cs typeface="Times New Roman" pitchFamily="18" charset="0"/>
            </a:endParaRPr>
          </a:p>
        </p:txBody>
      </p:sp>
      <p:sp>
        <p:nvSpPr>
          <p:cNvPr id="10" name="Rectangle 9"/>
          <p:cNvSpPr/>
          <p:nvPr/>
        </p:nvSpPr>
        <p:spPr>
          <a:xfrm>
            <a:off x="1911913" y="1648693"/>
            <a:ext cx="1052945" cy="360218"/>
          </a:xfrm>
          <a:prstGeom prst="rect">
            <a:avLst/>
          </a:prstGeom>
          <a:solidFill>
            <a:srgbClr val="FAACB7"/>
          </a:solidFill>
          <a:ln>
            <a:solidFill>
              <a:srgbClr val="FAA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0484" y="1648690"/>
            <a:ext cx="1246909" cy="307777"/>
          </a:xfrm>
          <a:prstGeom prst="rect">
            <a:avLst/>
          </a:prstGeom>
          <a:noFill/>
        </p:spPr>
        <p:txBody>
          <a:bodyPr wrap="square" rtlCol="0">
            <a:spAutoFit/>
          </a:bodyPr>
          <a:lstStyle/>
          <a:p>
            <a:r>
              <a:rPr lang="en-US" sz="1400" dirty="0">
                <a:latin typeface="Times New Roman" pitchFamily="18" charset="0"/>
                <a:cs typeface="Times New Roman" pitchFamily="18" charset="0"/>
              </a:rPr>
              <a:t>BÚT CHÌ</a:t>
            </a:r>
          </a:p>
        </p:txBody>
      </p:sp>
      <p:sp>
        <p:nvSpPr>
          <p:cNvPr id="12" name="Rectangle 11"/>
          <p:cNvSpPr/>
          <p:nvPr/>
        </p:nvSpPr>
        <p:spPr>
          <a:xfrm>
            <a:off x="8395854" y="831272"/>
            <a:ext cx="858967" cy="360218"/>
          </a:xfrm>
          <a:prstGeom prst="rect">
            <a:avLst/>
          </a:prstGeom>
          <a:solidFill>
            <a:srgbClr val="FBC1C9"/>
          </a:solidFill>
          <a:ln>
            <a:solidFill>
              <a:srgbClr val="FBC1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26582" y="789704"/>
            <a:ext cx="997527" cy="307777"/>
          </a:xfrm>
          <a:prstGeom prst="rect">
            <a:avLst/>
          </a:prstGeom>
          <a:noFill/>
        </p:spPr>
        <p:txBody>
          <a:bodyPr wrap="square" rtlCol="0">
            <a:spAutoFit/>
          </a:bodyPr>
          <a:lstStyle/>
          <a:p>
            <a:r>
              <a:rPr lang="en-US" sz="1400" dirty="0">
                <a:latin typeface="Times New Roman" pitchFamily="18" charset="0"/>
                <a:cs typeface="Times New Roman" pitchFamily="18" charset="0"/>
              </a:rPr>
              <a:t>ĐẤT NẶN</a:t>
            </a:r>
          </a:p>
        </p:txBody>
      </p:sp>
      <p:sp>
        <p:nvSpPr>
          <p:cNvPr id="14" name="Rectangle 13"/>
          <p:cNvSpPr/>
          <p:nvPr/>
        </p:nvSpPr>
        <p:spPr>
          <a:xfrm>
            <a:off x="2466095" y="3200403"/>
            <a:ext cx="1052945" cy="263234"/>
          </a:xfrm>
          <a:prstGeom prst="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521527" y="3186541"/>
            <a:ext cx="1039091" cy="307777"/>
          </a:xfrm>
          <a:prstGeom prst="rect">
            <a:avLst/>
          </a:prstGeom>
          <a:noFill/>
        </p:spPr>
        <p:txBody>
          <a:bodyPr wrap="square" rtlCol="0">
            <a:spAutoFit/>
          </a:bodyPr>
          <a:lstStyle/>
          <a:p>
            <a:r>
              <a:rPr lang="en-US" sz="1400" dirty="0">
                <a:latin typeface="Times New Roman" pitchFamily="18" charset="0"/>
                <a:cs typeface="Times New Roman" pitchFamily="18" charset="0"/>
              </a:rPr>
              <a:t>SÁP MÀU</a:t>
            </a:r>
          </a:p>
        </p:txBody>
      </p:sp>
      <p:sp>
        <p:nvSpPr>
          <p:cNvPr id="16" name="Rectangle 15"/>
          <p:cNvSpPr/>
          <p:nvPr/>
        </p:nvSpPr>
        <p:spPr>
          <a:xfrm>
            <a:off x="1939622" y="4114802"/>
            <a:ext cx="1052945" cy="360218"/>
          </a:xfrm>
          <a:prstGeom prst="rect">
            <a:avLst/>
          </a:prstGeom>
          <a:solidFill>
            <a:srgbClr val="90E4F8"/>
          </a:solidFill>
          <a:ln>
            <a:solidFill>
              <a:srgbClr val="90E4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TextBox 14"/>
          <p:cNvSpPr txBox="1"/>
          <p:nvPr/>
        </p:nvSpPr>
        <p:spPr>
          <a:xfrm>
            <a:off x="1981198" y="4142509"/>
            <a:ext cx="1177636" cy="307777"/>
          </a:xfrm>
          <a:prstGeom prst="rect">
            <a:avLst/>
          </a:prstGeom>
          <a:solidFill>
            <a:srgbClr val="99D2F9"/>
          </a:solidFill>
          <a:ln>
            <a:solidFill>
              <a:srgbClr val="99D2F9"/>
            </a:solidFill>
          </a:ln>
        </p:spPr>
        <p:txBody>
          <a:bodyPr wrap="square" rtlCol="0">
            <a:spAutoFit/>
          </a:bodyPr>
          <a:lstStyle/>
          <a:p>
            <a:r>
              <a:rPr lang="en-US" sz="1400" dirty="0">
                <a:latin typeface="Times New Roman" pitchFamily="18" charset="0"/>
                <a:cs typeface="Times New Roman" pitchFamily="18" charset="0"/>
              </a:rPr>
              <a:t>GIẤY MÀU</a:t>
            </a:r>
          </a:p>
        </p:txBody>
      </p:sp>
      <p:sp>
        <p:nvSpPr>
          <p:cNvPr id="18" name="Rectangle 17"/>
          <p:cNvSpPr/>
          <p:nvPr/>
        </p:nvSpPr>
        <p:spPr>
          <a:xfrm>
            <a:off x="9795150" y="2632366"/>
            <a:ext cx="1052945" cy="360218"/>
          </a:xfrm>
          <a:prstGeom prst="rect">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725907" y="2285995"/>
            <a:ext cx="1233042" cy="830997"/>
          </a:xfrm>
          <a:prstGeom prst="rect">
            <a:avLst/>
          </a:prstGeom>
          <a:noFill/>
        </p:spPr>
        <p:txBody>
          <a:bodyPr wrap="square" rtlCol="0">
            <a:spAutoFit/>
          </a:bodyPr>
          <a:lstStyle/>
          <a:p>
            <a:r>
              <a:rPr lang="en-US" sz="1200" dirty="0">
                <a:latin typeface="Times New Roman" pitchFamily="18" charset="0"/>
                <a:cs typeface="Times New Roman" pitchFamily="18" charset="0"/>
              </a:rPr>
              <a:t>VẬT LIỆU TÁI SỬ DỤNG VÀ DỤNG CỤ KHÁC</a:t>
            </a:r>
          </a:p>
        </p:txBody>
      </p:sp>
      <p:sp>
        <p:nvSpPr>
          <p:cNvPr id="20" name="Rectangle 19"/>
          <p:cNvSpPr/>
          <p:nvPr/>
        </p:nvSpPr>
        <p:spPr>
          <a:xfrm>
            <a:off x="7412182" y="5320145"/>
            <a:ext cx="2576945" cy="249383"/>
          </a:xfrm>
          <a:prstGeom prst="rect">
            <a:avLst/>
          </a:prstGeom>
          <a:solidFill>
            <a:srgbClr val="86CEFA"/>
          </a:solidFill>
          <a:ln>
            <a:solidFill>
              <a:srgbClr val="86CE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TextBox 18"/>
          <p:cNvSpPr txBox="1"/>
          <p:nvPr/>
        </p:nvSpPr>
        <p:spPr>
          <a:xfrm>
            <a:off x="7689287" y="5320150"/>
            <a:ext cx="2937164" cy="276999"/>
          </a:xfrm>
          <a:prstGeom prst="rect">
            <a:avLst/>
          </a:prstGeom>
          <a:noFill/>
        </p:spPr>
        <p:txBody>
          <a:bodyPr wrap="square" rtlCol="0">
            <a:spAutoFit/>
          </a:bodyPr>
          <a:lstStyle/>
          <a:p>
            <a:r>
              <a:rPr lang="en-US" sz="1200" dirty="0">
                <a:latin typeface="Times New Roman" pitchFamily="18" charset="0"/>
                <a:cs typeface="Times New Roman" pitchFamily="18" charset="0"/>
              </a:rPr>
              <a:t>MÀU ACYLIC VÀ BÚT LÔNG</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131403" y="330690"/>
            <a:ext cx="386861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Đồ</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dùng</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trong</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môn</a:t>
            </a:r>
            <a:r>
              <a:rPr lang="en-US" altLang="zh-CN" sz="2400" b="1" dirty="0">
                <a:solidFill>
                  <a:srgbClr val="FF0000"/>
                </a:solidFill>
                <a:latin typeface="Times New Roman" pitchFamily="18" charset="0"/>
                <a:ea typeface="微软雅黑" panose="020B0503020204020204" pitchFamily="34" charset="-122"/>
                <a:cs typeface="Times New Roman" pitchFamily="18" charset="0"/>
              </a:rPr>
              <a:t> </a:t>
            </a:r>
            <a:r>
              <a:rPr lang="en-US" altLang="zh-CN" sz="2400" b="1" dirty="0" err="1">
                <a:solidFill>
                  <a:srgbClr val="FF0000"/>
                </a:solidFill>
                <a:latin typeface="Times New Roman" pitchFamily="18" charset="0"/>
                <a:ea typeface="微软雅黑" panose="020B0503020204020204" pitchFamily="34" charset="-122"/>
                <a:cs typeface="Times New Roman" pitchFamily="18" charset="0"/>
              </a:rPr>
              <a:t>học</a:t>
            </a:r>
            <a:endParaRPr kumimoji="0" lang="zh-CN" altLang="en-US" sz="24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27" name="矩形 26"/>
          <p:cNvSpPr/>
          <p:nvPr/>
        </p:nvSpPr>
        <p:spPr>
          <a:xfrm>
            <a:off x="1330153" y="4673494"/>
            <a:ext cx="2289876" cy="1253023"/>
          </a:xfrm>
          <a:prstGeom prst="rect">
            <a:avLst/>
          </a:prstGeom>
          <a:solidFill>
            <a:srgbClr val="FF54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1" name="矩形 30"/>
          <p:cNvSpPr/>
          <p:nvPr/>
        </p:nvSpPr>
        <p:spPr>
          <a:xfrm>
            <a:off x="3715930" y="4660379"/>
            <a:ext cx="2289876" cy="12530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2" name="矩形 31"/>
          <p:cNvSpPr/>
          <p:nvPr/>
        </p:nvSpPr>
        <p:spPr>
          <a:xfrm>
            <a:off x="6128549" y="4682948"/>
            <a:ext cx="2289876" cy="125302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3" name="矩形 32"/>
          <p:cNvSpPr/>
          <p:nvPr/>
        </p:nvSpPr>
        <p:spPr>
          <a:xfrm>
            <a:off x="8540548" y="4660378"/>
            <a:ext cx="2289876" cy="125302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华文细黑" panose="02010600040101010101" pitchFamily="2" charset="-122"/>
              <a:ea typeface="华文细黑" panose="02010600040101010101" pitchFamily="2" charset="-122"/>
            </a:endParaRPr>
          </a:p>
        </p:txBody>
      </p:sp>
      <p:sp>
        <p:nvSpPr>
          <p:cNvPr id="35" name="文本框 34"/>
          <p:cNvSpPr txBox="1"/>
          <p:nvPr/>
        </p:nvSpPr>
        <p:spPr>
          <a:xfrm>
            <a:off x="1798498" y="4792604"/>
            <a:ext cx="1321244" cy="400110"/>
          </a:xfrm>
          <a:prstGeom prst="rect">
            <a:avLst/>
          </a:prstGeom>
          <a:noFill/>
        </p:spPr>
        <p:txBody>
          <a:bodyPr wrap="square" rtlCol="0">
            <a:spAutoFit/>
          </a:bodyPr>
          <a:lstStyle/>
          <a:p>
            <a:pPr algn="dist"/>
            <a:r>
              <a:rPr lang="en-US" altLang="zh-CN" sz="2000" dirty="0" err="1">
                <a:solidFill>
                  <a:schemeClr val="bg1"/>
                </a:solidFill>
                <a:latin typeface="Times New Roman" pitchFamily="18" charset="0"/>
                <a:ea typeface="华文细黑" panose="02010600040101010101" pitchFamily="2" charset="-122"/>
                <a:cs typeface="Times New Roman" pitchFamily="18" charset="0"/>
              </a:rPr>
              <a:t>Bút</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chì</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6" name="直接连接符 35"/>
          <p:cNvCxnSpPr/>
          <p:nvPr/>
        </p:nvCxnSpPr>
        <p:spPr>
          <a:xfrm>
            <a:off x="2133256" y="520607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1486504" y="5286891"/>
            <a:ext cx="1934093" cy="350865"/>
          </a:xfrm>
          <a:prstGeom prst="rect">
            <a:avLst/>
          </a:prstGeom>
        </p:spPr>
        <p:txBody>
          <a:bodyPr wrap="square">
            <a:spAutoFit/>
          </a:bodyPr>
          <a:lstStyle/>
          <a:p>
            <a:pPr algn="ctr">
              <a:lnSpc>
                <a:spcPct val="120000"/>
              </a:lnSpc>
            </a:pP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vẽ</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dạng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38" name="文本框 37"/>
          <p:cNvSpPr txBox="1"/>
          <p:nvPr/>
        </p:nvSpPr>
        <p:spPr>
          <a:xfrm>
            <a:off x="4131403" y="4738254"/>
            <a:ext cx="1605156" cy="400110"/>
          </a:xfrm>
          <a:prstGeom prst="rect">
            <a:avLst/>
          </a:prstGeom>
          <a:noFill/>
        </p:spPr>
        <p:txBody>
          <a:bodyPr wrap="square" rtlCol="0">
            <a:spAutoFit/>
          </a:bodyPr>
          <a:lstStyle/>
          <a:p>
            <a:pPr algn="dist"/>
            <a:r>
              <a:rPr lang="en-US" altLang="zh-CN" sz="2000" dirty="0" err="1">
                <a:solidFill>
                  <a:schemeClr val="bg1"/>
                </a:solidFill>
                <a:latin typeface="Times New Roman" pitchFamily="18" charset="0"/>
                <a:ea typeface="华文细黑" panose="02010600040101010101" pitchFamily="2" charset="-122"/>
                <a:cs typeface="Times New Roman" pitchFamily="18" charset="0"/>
              </a:rPr>
              <a:t>Sáp</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màu</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dầu</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39" name="直接连接符 38"/>
          <p:cNvCxnSpPr/>
          <p:nvPr/>
        </p:nvCxnSpPr>
        <p:spPr>
          <a:xfrm>
            <a:off x="4559157" y="5192714"/>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3903728" y="5262175"/>
            <a:ext cx="1934093" cy="609398"/>
          </a:xfrm>
          <a:prstGeom prst="rect">
            <a:avLst/>
          </a:prstGeom>
        </p:spPr>
        <p:txBody>
          <a:bodyPr wrap="square">
            <a:spAutoFit/>
          </a:bodyPr>
          <a:lstStyle/>
          <a:p>
            <a:pPr algn="ctr">
              <a:lnSpc>
                <a:spcPct val="120000"/>
              </a:lnSpc>
            </a:pP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tô</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màu</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cho</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tác</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phẩm</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1" name="文本框 40"/>
          <p:cNvSpPr txBox="1"/>
          <p:nvPr/>
        </p:nvSpPr>
        <p:spPr>
          <a:xfrm>
            <a:off x="6287589" y="4786775"/>
            <a:ext cx="1952944" cy="400110"/>
          </a:xfrm>
          <a:prstGeom prst="rect">
            <a:avLst/>
          </a:prstGeom>
          <a:noFill/>
        </p:spPr>
        <p:txBody>
          <a:bodyPr wrap="square" rtlCol="0">
            <a:spAutoFit/>
          </a:bodyPr>
          <a:lstStyle/>
          <a:p>
            <a:pPr algn="dist"/>
            <a:r>
              <a:rPr lang="en-US" altLang="zh-CN" sz="2000" dirty="0" err="1">
                <a:solidFill>
                  <a:schemeClr val="bg1"/>
                </a:solidFill>
                <a:latin typeface="Times New Roman" pitchFamily="18" charset="0"/>
                <a:ea typeface="华文细黑" panose="02010600040101010101" pitchFamily="2" charset="-122"/>
                <a:cs typeface="Times New Roman" pitchFamily="18" charset="0"/>
              </a:rPr>
              <a:t>Giấy</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thủ</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công</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2" name="直接连接符 41"/>
          <p:cNvCxnSpPr/>
          <p:nvPr/>
        </p:nvCxnSpPr>
        <p:spPr>
          <a:xfrm>
            <a:off x="7042664" y="5222310"/>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矩形 42"/>
          <p:cNvSpPr/>
          <p:nvPr/>
        </p:nvSpPr>
        <p:spPr>
          <a:xfrm>
            <a:off x="6306440" y="5186885"/>
            <a:ext cx="1934093" cy="609398"/>
          </a:xfrm>
          <a:prstGeom prst="rect">
            <a:avLst/>
          </a:prstGeom>
        </p:spPr>
        <p:txBody>
          <a:bodyPr wrap="square">
            <a:spAutoFit/>
          </a:bodyPr>
          <a:lstStyle/>
          <a:p>
            <a:pPr algn="ctr">
              <a:lnSpc>
                <a:spcPct val="120000"/>
              </a:lnSpc>
            </a:pP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hình</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cắt</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và</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xé</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dán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sp>
        <p:nvSpPr>
          <p:cNvPr id="44" name="文本框 43"/>
          <p:cNvSpPr txBox="1"/>
          <p:nvPr/>
        </p:nvSpPr>
        <p:spPr>
          <a:xfrm>
            <a:off x="9158001" y="4786775"/>
            <a:ext cx="1321244" cy="400110"/>
          </a:xfrm>
          <a:prstGeom prst="rect">
            <a:avLst/>
          </a:prstGeom>
          <a:noFill/>
        </p:spPr>
        <p:txBody>
          <a:bodyPr wrap="square" rtlCol="0">
            <a:spAutoFit/>
          </a:bodyPr>
          <a:lstStyle/>
          <a:p>
            <a:pPr algn="dist"/>
            <a:r>
              <a:rPr lang="en-US" altLang="zh-CN" sz="2000" dirty="0" err="1">
                <a:solidFill>
                  <a:schemeClr val="bg1"/>
                </a:solidFill>
                <a:latin typeface="Times New Roman" pitchFamily="18" charset="0"/>
                <a:ea typeface="华文细黑" panose="02010600040101010101" pitchFamily="2" charset="-122"/>
                <a:cs typeface="Times New Roman" pitchFamily="18" charset="0"/>
              </a:rPr>
              <a:t>Đất</a:t>
            </a:r>
            <a:r>
              <a:rPr lang="en-US" altLang="zh-CN" sz="2000" dirty="0">
                <a:solidFill>
                  <a:schemeClr val="bg1"/>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bg1"/>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bg1"/>
              </a:solidFill>
              <a:latin typeface="Times New Roman" pitchFamily="18" charset="0"/>
              <a:ea typeface="华文细黑" panose="02010600040101010101" pitchFamily="2" charset="-122"/>
              <a:cs typeface="Times New Roman" pitchFamily="18" charset="0"/>
            </a:endParaRPr>
          </a:p>
        </p:txBody>
      </p:sp>
      <p:cxnSp>
        <p:nvCxnSpPr>
          <p:cNvPr id="45" name="直接连接符 44"/>
          <p:cNvCxnSpPr/>
          <p:nvPr/>
        </p:nvCxnSpPr>
        <p:spPr>
          <a:xfrm>
            <a:off x="9587801" y="5195508"/>
            <a:ext cx="461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8851577" y="5186884"/>
            <a:ext cx="1934093" cy="609398"/>
          </a:xfrm>
          <a:prstGeom prst="rect">
            <a:avLst/>
          </a:prstGeom>
        </p:spPr>
        <p:txBody>
          <a:bodyPr wrap="square">
            <a:spAutoFit/>
          </a:bodyPr>
          <a:lstStyle/>
          <a:p>
            <a:pPr algn="ctr">
              <a:lnSpc>
                <a:spcPct val="120000"/>
              </a:lnSpc>
            </a:pP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Dùng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để</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tạo</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dáng</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đất</a:t>
            </a:r>
            <a:r>
              <a:rPr lang="en-US" altLang="zh-CN" sz="1400" dirty="0">
                <a:solidFill>
                  <a:schemeClr val="bg1"/>
                </a:solidFill>
                <a:latin typeface="Times New Roman" pitchFamily="18" charset="0"/>
                <a:ea typeface="华文细黑" panose="02010600040101010101" pitchFamily="2" charset="-122"/>
                <a:cs typeface="Times New Roman" pitchFamily="18" charset="0"/>
              </a:rPr>
              <a:t> </a:t>
            </a:r>
            <a:r>
              <a:rPr lang="en-US" altLang="zh-CN" sz="1400" dirty="0" err="1">
                <a:solidFill>
                  <a:schemeClr val="bg1"/>
                </a:solidFill>
                <a:latin typeface="Times New Roman" pitchFamily="18" charset="0"/>
                <a:ea typeface="华文细黑" panose="02010600040101010101" pitchFamily="2" charset="-122"/>
                <a:cs typeface="Times New Roman" pitchFamily="18" charset="0"/>
              </a:rPr>
              <a:t>nặn</a:t>
            </a:r>
            <a:endParaRPr lang="zh-CN" altLang="en-US" sz="1400" dirty="0">
              <a:solidFill>
                <a:schemeClr val="bg1"/>
              </a:solidFill>
              <a:latin typeface="Times New Roman" pitchFamily="18" charset="0"/>
              <a:ea typeface="华文细黑" panose="02010600040101010101" pitchFamily="2" charset="-122"/>
              <a:cs typeface="Times New Roman" pitchFamily="18" charset="0"/>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5052" r="15508"/>
          <a:stretch/>
        </p:blipFill>
        <p:spPr>
          <a:xfrm>
            <a:off x="1330153" y="1215400"/>
            <a:ext cx="2289876" cy="3297609"/>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082" r="14752"/>
          <a:stretch/>
        </p:blipFill>
        <p:spPr>
          <a:xfrm>
            <a:off x="3715930" y="1311509"/>
            <a:ext cx="2264468" cy="337143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74765" y="1608054"/>
            <a:ext cx="2197441" cy="2788003"/>
          </a:xfrm>
          <a:prstGeom prst="rect">
            <a:avLst/>
          </a:prstGeom>
        </p:spPr>
      </p:pic>
      <p:pic>
        <p:nvPicPr>
          <p:cNvPr id="18" name="Picture 17"/>
          <p:cNvPicPr>
            <a:picLocks noChangeAspect="1"/>
          </p:cNvPicPr>
          <p:nvPr/>
        </p:nvPicPr>
        <p:blipFill rotWithShape="1">
          <a:blip r:embed="rId6" cstate="print">
            <a:extLst>
              <a:ext uri="{28A0092B-C50C-407E-A947-70E740481C1C}">
                <a14:useLocalDpi xmlns:a14="http://schemas.microsoft.com/office/drawing/2010/main" val="0"/>
              </a:ext>
            </a:extLst>
          </a:blip>
          <a:srcRect l="12535" r="14014"/>
          <a:stretch/>
        </p:blipFill>
        <p:spPr>
          <a:xfrm>
            <a:off x="8367194" y="1200997"/>
            <a:ext cx="2404166" cy="3273213"/>
          </a:xfrm>
          <a:prstGeom prst="rect">
            <a:avLst/>
          </a:prstGeom>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420" y="-1091262"/>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1091262"/>
            <a:ext cx="12308114" cy="7987362"/>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
        <p:nvSpPr>
          <p:cNvPr id="12" name="文本框 11"/>
          <p:cNvSpPr txBox="1"/>
          <p:nvPr/>
        </p:nvSpPr>
        <p:spPr>
          <a:xfrm>
            <a:off x="1874238" y="1095184"/>
            <a:ext cx="8578330" cy="1569660"/>
          </a:xfrm>
          <a:prstGeom prst="rect">
            <a:avLst/>
          </a:prstGeom>
          <a:noFill/>
        </p:spPr>
        <p:txBody>
          <a:bodyPr wrap="square" rtlCol="0">
            <a:spAutoFit/>
          </a:bodyPr>
          <a:lstStyle/>
          <a:p>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HS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Thực</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hành</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dùng</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bút</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chì</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một</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bất</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kì</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tô</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trên</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vẽ</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A4</a:t>
            </a:r>
          </a:p>
          <a:p>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Hay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cắt</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hoặc</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xé</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giấy</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màu</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chữ</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nhật</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đứng</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và</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hình</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tròn</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dán</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vào</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t>
            </a:r>
            <a:r>
              <a:rPr lang="en-US" altLang="zh-CN" sz="2400" b="1" dirty="0" err="1">
                <a:solidFill>
                  <a:schemeClr val="accent1"/>
                </a:solidFill>
                <a:latin typeface="Times New Roman" pitchFamily="18" charset="0"/>
                <a:ea typeface="微软雅黑" panose="020B0503020204020204" pitchFamily="34" charset="-122"/>
                <a:cs typeface="Times New Roman" pitchFamily="18" charset="0"/>
              </a:rPr>
              <a:t>gấy</a:t>
            </a:r>
            <a:r>
              <a:rPr lang="en-US" altLang="zh-CN" sz="2400" b="1" dirty="0">
                <a:solidFill>
                  <a:schemeClr val="accent1"/>
                </a:solidFill>
                <a:latin typeface="Times New Roman" pitchFamily="18" charset="0"/>
                <a:ea typeface="微软雅黑" panose="020B0503020204020204" pitchFamily="34" charset="-122"/>
                <a:cs typeface="Times New Roman" pitchFamily="18" charset="0"/>
              </a:rPr>
              <a:t> A4</a:t>
            </a:r>
            <a:endParaRPr lang="zh-CN" altLang="en-US" sz="2400" b="1" dirty="0">
              <a:solidFill>
                <a:schemeClr val="accent1"/>
              </a:solidFill>
              <a:latin typeface="Times New Roman" pitchFamily="18" charset="0"/>
              <a:ea typeface="微软雅黑" panose="020B0503020204020204" pitchFamily="34" charset="-122"/>
              <a:cs typeface="Times New Roman" pitchFamily="18" charset="0"/>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ũ điệu 5K.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39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sp>
        <p:nvSpPr>
          <p:cNvPr id="33" name="文本框 32"/>
          <p:cNvSpPr txBox="1"/>
          <p:nvPr/>
        </p:nvSpPr>
        <p:spPr>
          <a:xfrm>
            <a:off x="1164051" y="710887"/>
            <a:ext cx="9864318" cy="1631216"/>
          </a:xfrm>
          <a:prstGeom prst="rect">
            <a:avLst/>
          </a:prstGeom>
          <a:no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Chủ</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đề</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1:</a:t>
            </a:r>
          </a:p>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Mĩ</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Thuật</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trong</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nhà</a:t>
            </a:r>
            <a:r>
              <a:rPr lang="en-US" altLang="zh-CN" sz="5000" b="1" noProof="0" dirty="0">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 </a:t>
            </a:r>
            <a:r>
              <a:rPr lang="en-US" altLang="zh-CN" sz="5000" b="1" noProof="0" dirty="0" err="1">
                <a:ln w="6350">
                  <a:solidFill>
                    <a:prstClr val="white"/>
                  </a:solidFill>
                </a:ln>
                <a:solidFill>
                  <a:srgbClr val="C00000"/>
                </a:solidFill>
                <a:latin typeface="Times New Roman" pitchFamily="18" charset="0"/>
                <a:ea typeface="方正正大黑简体" panose="02000000000000000000" pitchFamily="2" charset="-122"/>
                <a:cs typeface="Times New Roman" pitchFamily="18" charset="0"/>
              </a:rPr>
              <a:t>trường</a:t>
            </a:r>
            <a:endParaRPr kumimoji="0" lang="zh-CN" altLang="en-US" sz="5000" b="1" i="0" u="none" strike="noStrike" kern="1200" cap="none" spc="0" normalizeH="0" baseline="0" noProof="0" dirty="0">
              <a:ln w="6350">
                <a:solidFill>
                  <a:prstClr val="white"/>
                </a:solidFill>
              </a:ln>
              <a:solidFill>
                <a:srgbClr val="C00000"/>
              </a:solidFill>
              <a:effectLst/>
              <a:uLnTx/>
              <a:uFillTx/>
              <a:latin typeface="Times New Roman" pitchFamily="18" charset="0"/>
              <a:ea typeface="方正正大黑简体" panose="02000000000000000000" pitchFamily="2" charset="-122"/>
              <a:cs typeface="Times New Roman" pitchFamily="18" charset="0"/>
            </a:endParaRPr>
          </a:p>
        </p:txBody>
      </p:sp>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2" name="图形 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076793" y="3654094"/>
            <a:ext cx="2069540" cy="2716271"/>
          </a:xfrm>
          <a:prstGeom prst="rect">
            <a:avLst/>
          </a:prstGeom>
        </p:spPr>
      </p:pic>
      <p:pic>
        <p:nvPicPr>
          <p:cNvPr id="4" name="图片 3"/>
          <p:cNvPicPr>
            <a:picLocks noChangeAspect="1"/>
          </p:cNvPicPr>
          <p:nvPr/>
        </p:nvPicPr>
        <p:blipFill>
          <a:blip r:embed="rId10"/>
          <a:stretch>
            <a:fillRect/>
          </a:stretch>
        </p:blipFill>
        <p:spPr>
          <a:xfrm>
            <a:off x="6945241" y="3492434"/>
            <a:ext cx="2357806" cy="3072700"/>
          </a:xfrm>
          <a:prstGeom prst="rect">
            <a:avLst/>
          </a:prstGeom>
        </p:spPr>
      </p:pic>
      <p:pic>
        <p:nvPicPr>
          <p:cNvPr id="9" name="图片 8"/>
          <p:cNvPicPr>
            <a:picLocks noChangeAspect="1"/>
          </p:cNvPicPr>
          <p:nvPr/>
        </p:nvPicPr>
        <p:blipFill>
          <a:blip r:embed="rId11"/>
          <a:stretch>
            <a:fillRect/>
          </a:stretch>
        </p:blipFill>
        <p:spPr>
          <a:xfrm>
            <a:off x="8999600" y="3495730"/>
            <a:ext cx="1864204" cy="2912898"/>
          </a:xfrm>
          <a:prstGeom prst="rect">
            <a:avLst/>
          </a:prstGeom>
        </p:spPr>
      </p:pic>
      <p:pic>
        <p:nvPicPr>
          <p:cNvPr id="10" name="图片 9"/>
          <p:cNvPicPr>
            <a:picLocks noChangeAspect="1"/>
          </p:cNvPicPr>
          <p:nvPr/>
        </p:nvPicPr>
        <p:blipFill>
          <a:blip r:embed="rId12"/>
          <a:stretch>
            <a:fillRect/>
          </a:stretch>
        </p:blipFill>
        <p:spPr>
          <a:xfrm>
            <a:off x="10597715" y="369711"/>
            <a:ext cx="647842" cy="508125"/>
          </a:xfrm>
          <a:prstGeom prst="rect">
            <a:avLst/>
          </a:prstGeom>
        </p:spPr>
      </p:pic>
      <p:pic>
        <p:nvPicPr>
          <p:cNvPr id="50" name="图片 49"/>
          <p:cNvPicPr>
            <a:picLocks noChangeAspect="1"/>
          </p:cNvPicPr>
          <p:nvPr/>
        </p:nvPicPr>
        <p:blipFill>
          <a:blip r:embed="rId12"/>
          <a:stretch>
            <a:fillRect/>
          </a:stretch>
        </p:blipFill>
        <p:spPr>
          <a:xfrm>
            <a:off x="9704144" y="652931"/>
            <a:ext cx="647842" cy="508125"/>
          </a:xfrm>
          <a:prstGeom prst="rect">
            <a:avLst/>
          </a:prstGeom>
        </p:spPr>
      </p:pic>
      <p:pic>
        <p:nvPicPr>
          <p:cNvPr id="11" name="图片 10"/>
          <p:cNvPicPr>
            <a:picLocks noChangeAspect="1"/>
          </p:cNvPicPr>
          <p:nvPr/>
        </p:nvPicPr>
        <p:blipFill>
          <a:blip r:embed="rId13"/>
          <a:stretch>
            <a:fillRect/>
          </a:stretch>
        </p:blipFill>
        <p:spPr>
          <a:xfrm>
            <a:off x="1004162" y="3138779"/>
            <a:ext cx="4115497" cy="3190540"/>
          </a:xfrm>
          <a:prstGeom prst="rect">
            <a:avLst/>
          </a:prstGeom>
        </p:spPr>
      </p:pic>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TextBox 6"/>
          <p:cNvSpPr txBox="1"/>
          <p:nvPr/>
        </p:nvSpPr>
        <p:spPr>
          <a:xfrm>
            <a:off x="955964" y="1510145"/>
            <a:ext cx="9933709" cy="3724096"/>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Mục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tiêu</a:t>
            </a:r>
            <a:r>
              <a:rPr lang="en-US" sz="3200" b="1" dirty="0">
                <a:solidFill>
                  <a:srgbClr val="FF0000"/>
                </a:solidFill>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002817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147" y="-3346"/>
            <a:ext cx="12107705" cy="6864691"/>
          </a:xfrm>
          <a:prstGeom prst="rect">
            <a:avLst/>
          </a:prstGeom>
        </p:spPr>
      </p:pic>
      <p:sp>
        <p:nvSpPr>
          <p:cNvPr id="3" name="TextBox 2"/>
          <p:cNvSpPr txBox="1"/>
          <p:nvPr/>
        </p:nvSpPr>
        <p:spPr>
          <a:xfrm>
            <a:off x="1939637" y="1510145"/>
            <a:ext cx="8174182" cy="1569660"/>
          </a:xfrm>
          <a:prstGeom prst="rect">
            <a:avLst/>
          </a:prstGeom>
          <a:noFill/>
        </p:spPr>
        <p:txBody>
          <a:bodyPr wrap="square" rtlCol="0">
            <a:spAutoFit/>
          </a:bodyPr>
          <a:lstStyle/>
          <a:p>
            <a:pPr algn="ctr"/>
            <a:r>
              <a:rPr lang="en-US" sz="3200" b="1" dirty="0" err="1">
                <a:solidFill>
                  <a:srgbClr val="FF0000"/>
                </a:solidFill>
                <a:latin typeface="Times New Roman" panose="02020603050405020304" pitchFamily="18" charset="0"/>
                <a:cs typeface="Times New Roman" panose="02020603050405020304" pitchFamily="18" charset="0"/>
              </a:rPr>
              <a:t>Chuẩn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bị</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Bút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chì</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tẩy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đất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nặn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kéo</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hồ</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dán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sáp</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màu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giấy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màu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giấy</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trắng</a:t>
            </a:r>
            <a:r>
              <a:rPr lang="en-US" sz="3200" b="1" dirty="0">
                <a:solidFill>
                  <a:srgbClr val="0070C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5118846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0fdefee788537f0d2642.jpg"/>
          <p:cNvPicPr>
            <a:picLocks noChangeAspect="1"/>
          </p:cNvPicPr>
          <p:nvPr/>
        </p:nvPicPr>
        <p:blipFill>
          <a:blip r:embed="rId2"/>
          <a:stretch>
            <a:fillRect/>
          </a:stretch>
        </p:blipFill>
        <p:spPr>
          <a:xfrm>
            <a:off x="3570821" y="0"/>
            <a:ext cx="5050358" cy="6858000"/>
          </a:xfrm>
          <a:prstGeom prst="rect">
            <a:avLst/>
          </a:prstGeom>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noChangeAspect="1"/>
          </p:cNvGrpSpPr>
          <p:nvPr/>
        </p:nvGrpSpPr>
        <p:grpSpPr bwMode="auto">
          <a:xfrm>
            <a:off x="-58057" y="-38100"/>
            <a:ext cx="12308114" cy="6934200"/>
            <a:chOff x="1650" y="-11"/>
            <a:chExt cx="4420" cy="4368"/>
          </a:xfrm>
        </p:grpSpPr>
        <p:sp>
          <p:nvSpPr>
            <p:cNvPr id="3"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5"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7" name="文本框 6"/>
          <p:cNvSpPr txBox="1"/>
          <p:nvPr/>
        </p:nvSpPr>
        <p:spPr>
          <a:xfrm>
            <a:off x="4680930" y="263559"/>
            <a:ext cx="323859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Sản</a:t>
            </a:r>
            <a:r>
              <a:rPr kumimoji="0" lang="en-US" altLang="zh-CN" sz="28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phẩm</a:t>
            </a:r>
            <a:r>
              <a:rPr kumimoji="0" lang="en-US" altLang="zh-CN" sz="28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mĩ</a:t>
            </a:r>
            <a:r>
              <a:rPr kumimoji="0" lang="en-US" altLang="zh-CN" sz="2800" b="1" i="0" u="none" strike="noStrike" kern="1200" cap="none" spc="0" normalizeH="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rPr>
              <a:t> </a:t>
            </a:r>
            <a:r>
              <a:rPr kumimoji="0" lang="en-US" altLang="zh-CN" sz="2800" b="1" i="0" u="none" strike="noStrike" kern="1200" cap="none" spc="0" normalizeH="0" noProof="0" dirty="0" err="1">
                <a:ln>
                  <a:noFill/>
                </a:ln>
                <a:solidFill>
                  <a:srgbClr val="FF0000"/>
                </a:solidFill>
                <a:effectLst/>
                <a:uLnTx/>
                <a:uFillTx/>
                <a:latin typeface="Times New Roman" pitchFamily="18" charset="0"/>
                <a:ea typeface="微软雅黑" panose="020B0503020204020204" pitchFamily="34" charset="-122"/>
                <a:cs typeface="Times New Roman" pitchFamily="18" charset="0"/>
              </a:rPr>
              <a:t>thuật</a:t>
            </a:r>
            <a:endParaRPr kumimoji="0" lang="zh-CN" altLang="en-US" sz="2800" b="1" i="0" u="none" strike="noStrike" kern="1200" cap="none" spc="0" normalizeH="0" baseline="0" noProof="0" dirty="0">
              <a:ln>
                <a:noFill/>
              </a:ln>
              <a:solidFill>
                <a:srgbClr val="FF0000"/>
              </a:solidFill>
              <a:effectLst/>
              <a:uLnTx/>
              <a:uFillTx/>
              <a:latin typeface="Times New Roman" pitchFamily="18" charset="0"/>
              <a:ea typeface="微软雅黑" panose="020B0503020204020204" pitchFamily="34" charset="-122"/>
              <a:cs typeface="Times New Roman" pitchFamily="18" charset="0"/>
            </a:endParaRPr>
          </a:p>
        </p:txBody>
      </p:sp>
      <p:sp>
        <p:nvSpPr>
          <p:cNvPr id="8" name="矩形 7"/>
          <p:cNvSpPr/>
          <p:nvPr/>
        </p:nvSpPr>
        <p:spPr>
          <a:xfrm>
            <a:off x="1259996" y="3206288"/>
            <a:ext cx="9141245" cy="461665"/>
          </a:xfrm>
          <a:prstGeom prst="rect">
            <a:avLst/>
          </a:prstGeom>
        </p:spPr>
        <p:txBody>
          <a:bodyPr wrap="square">
            <a:spAutoFit/>
          </a:bodyPr>
          <a:lstStyle/>
          <a:p>
            <a:pPr lvl="0" algn="ctr">
              <a:lnSpc>
                <a:spcPct val="120000"/>
              </a:lnSpc>
              <a:defRPr/>
            </a:pPr>
            <a:r>
              <a:rPr lang="en-US" altLang="zh-CN" sz="2000" dirty="0">
                <a:solidFill>
                  <a:prstClr val="black">
                    <a:lumMod val="75000"/>
                    <a:lumOff val="25000"/>
                  </a:prstClr>
                </a:solidFill>
                <a:latin typeface="+mj-lt"/>
                <a:ea typeface="华文细黑" panose="02010600040101010101" pitchFamily="2" charset="-122"/>
              </a:rPr>
              <a:t>N</a:t>
            </a:r>
            <a:r>
              <a:rPr lang="vi-VN" altLang="zh-CN" sz="2000" dirty="0">
                <a:solidFill>
                  <a:prstClr val="black">
                    <a:lumMod val="75000"/>
                    <a:lumOff val="25000"/>
                  </a:prstClr>
                </a:solidFill>
                <a:latin typeface="+mj-lt"/>
                <a:ea typeface="华文细黑" panose="02010600040101010101" pitchFamily="2" charset="-122"/>
              </a:rPr>
              <a:t>hững sản phẩm này được gọi là các sản phẩm mĩ thuật tạo hình</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mj-lt"/>
              <a:ea typeface="华文细黑" panose="02010600040101010101" pitchFamily="2" charset="-122"/>
            </a:endParaRPr>
          </a:p>
        </p:txBody>
      </p:sp>
      <p:grpSp>
        <p:nvGrpSpPr>
          <p:cNvPr id="9" name="Group 8"/>
          <p:cNvGrpSpPr/>
          <p:nvPr/>
        </p:nvGrpSpPr>
        <p:grpSpPr>
          <a:xfrm>
            <a:off x="1891801" y="860162"/>
            <a:ext cx="8489016" cy="2298950"/>
            <a:chOff x="1398561" y="1155969"/>
            <a:chExt cx="9016237" cy="2587252"/>
          </a:xfrm>
        </p:grpSpPr>
        <p:sp>
          <p:nvSpPr>
            <p:cNvPr id="55" name="矩形 54"/>
            <p:cNvSpPr/>
            <p:nvPr/>
          </p:nvSpPr>
          <p:spPr>
            <a:xfrm>
              <a:off x="8912836" y="2165032"/>
              <a:ext cx="1501962" cy="1501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58"/>
            <p:cNvSpPr txBox="1"/>
            <p:nvPr/>
          </p:nvSpPr>
          <p:spPr>
            <a:xfrm>
              <a:off x="1398561" y="3292935"/>
              <a:ext cx="2141124" cy="450286"/>
            </a:xfrm>
            <a:prstGeom prst="rect">
              <a:avLst/>
            </a:prstGeom>
            <a:noFill/>
          </p:spPr>
          <p:txBody>
            <a:bodyPr wrap="square" rtlCol="0">
              <a:spAutoFit/>
            </a:bodyPr>
            <a:lstStyle/>
            <a:p>
              <a:pPr algn="ct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màu</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sáp</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1" name="直接连接符 60"/>
            <p:cNvCxnSpPr/>
            <p:nvPr/>
          </p:nvCxnSpPr>
          <p:spPr>
            <a:xfrm>
              <a:off x="2324530" y="3719707"/>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4367649" y="3197186"/>
              <a:ext cx="1990504" cy="450286"/>
            </a:xfrm>
            <a:prstGeom prst="rect">
              <a:avLst/>
            </a:prstGeom>
            <a:noFill/>
          </p:spPr>
          <p:txBody>
            <a:bodyPr wrap="square" rtlCol="0">
              <a:spAutoFit/>
            </a:bodyPr>
            <a:lstStyle/>
            <a:p>
              <a:pPr algn="ct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Tranh</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4" name="直接连接符 63"/>
            <p:cNvCxnSpPr/>
            <p:nvPr/>
          </p:nvCxnSpPr>
          <p:spPr>
            <a:xfrm>
              <a:off x="5293398" y="3672010"/>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7813704" y="3292935"/>
              <a:ext cx="2198260" cy="450286"/>
            </a:xfrm>
            <a:prstGeom prst="rect">
              <a:avLst/>
            </a:prstGeom>
            <a:noFill/>
          </p:spPr>
          <p:txBody>
            <a:bodyPr wrap="square" rtlCol="0">
              <a:spAutoFit/>
            </a:bodyPr>
            <a:lstStyle/>
            <a:p>
              <a:pPr algn="ct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Tạo</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dáng</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đất</a:t>
              </a:r>
              <a:r>
                <a:rPr lang="en-US" altLang="zh-CN"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rPr>
                <a:t> </a:t>
              </a:r>
              <a:r>
                <a:rPr lang="en-US" altLang="zh-CN" sz="2000" dirty="0" err="1">
                  <a:solidFill>
                    <a:schemeClr val="tx1">
                      <a:lumMod val="75000"/>
                      <a:lumOff val="25000"/>
                    </a:schemeClr>
                  </a:solidFill>
                  <a:latin typeface="Times New Roman" pitchFamily="18" charset="0"/>
                  <a:ea typeface="华文细黑" panose="02010600040101010101" pitchFamily="2" charset="-122"/>
                  <a:cs typeface="Times New Roman" pitchFamily="18" charset="0"/>
                </a:rPr>
                <a:t>nặn</a:t>
              </a:r>
              <a:endParaRPr lang="zh-CN" altLang="en-US" sz="2000" dirty="0">
                <a:solidFill>
                  <a:schemeClr val="tx1">
                    <a:lumMod val="75000"/>
                    <a:lumOff val="25000"/>
                  </a:schemeClr>
                </a:solidFill>
                <a:latin typeface="Times New Roman" pitchFamily="18" charset="0"/>
                <a:ea typeface="华文细黑" panose="02010600040101010101" pitchFamily="2" charset="-122"/>
                <a:cs typeface="Times New Roman" pitchFamily="18" charset="0"/>
              </a:endParaRPr>
            </a:p>
          </p:txBody>
        </p:sp>
        <p:cxnSp>
          <p:nvCxnSpPr>
            <p:cNvPr id="67" name="直接连接符 66"/>
            <p:cNvCxnSpPr/>
            <p:nvPr/>
          </p:nvCxnSpPr>
          <p:spPr>
            <a:xfrm>
              <a:off x="8912834" y="3733306"/>
              <a:ext cx="461645"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719" y="1180757"/>
              <a:ext cx="1426127" cy="2007987"/>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9728" y="1180758"/>
              <a:ext cx="1320178" cy="2009282"/>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5371" y="1155969"/>
              <a:ext cx="2690835" cy="2018126"/>
            </a:xfrm>
            <a:prstGeom prst="rect">
              <a:avLst/>
            </a:prstGeom>
          </p:spPr>
        </p:pic>
      </p:grpSp>
      <p:sp>
        <p:nvSpPr>
          <p:cNvPr id="17" name="Rectangle 16"/>
          <p:cNvSpPr/>
          <p:nvPr/>
        </p:nvSpPr>
        <p:spPr>
          <a:xfrm>
            <a:off x="867378" y="3619294"/>
            <a:ext cx="10920548" cy="707886"/>
          </a:xfrm>
          <a:prstGeom prst="rect">
            <a:avLst/>
          </a:prstGeom>
        </p:spPr>
        <p:txBody>
          <a:bodyPr wrap="square">
            <a:spAutoFit/>
          </a:bodyPr>
          <a:lstStyle/>
          <a:p>
            <a:r>
              <a:rPr lang="vi-VN" sz="2000" dirty="0">
                <a:latin typeface="+mj-lt"/>
              </a:rPr>
              <a:t>Để tạo nên một sản phẩm mĩ thuật chúng ta cần phải sử dụng các yếu tố mĩ thuật để xây dựng tác phẩm</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1,chúng ta </a:t>
            </a:r>
            <a:r>
              <a:rPr lang="en-US" sz="2000" dirty="0" err="1">
                <a:latin typeface="Times New Roman" pitchFamily="18" charset="0"/>
                <a:cs typeface="Times New Roman" pitchFamily="18" charset="0"/>
              </a:rPr>
              <a:t>sẽ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yếu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a:t>
            </a:r>
          </a:p>
        </p:txBody>
      </p:sp>
      <p:grpSp>
        <p:nvGrpSpPr>
          <p:cNvPr id="10" name="Group 9"/>
          <p:cNvGrpSpPr/>
          <p:nvPr/>
        </p:nvGrpSpPr>
        <p:grpSpPr>
          <a:xfrm>
            <a:off x="1221070" y="4256091"/>
            <a:ext cx="9749860" cy="1659679"/>
            <a:chOff x="1398561" y="4884136"/>
            <a:chExt cx="9749860" cy="1659679"/>
          </a:xfrm>
        </p:grpSpPr>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8271" y="4996447"/>
              <a:ext cx="1330866" cy="1330866"/>
            </a:xfrm>
            <a:prstGeom prst="rect">
              <a:avLst/>
            </a:prstGeom>
          </p:spPr>
        </p:pic>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0243" y="4884136"/>
              <a:ext cx="1208475" cy="1544834"/>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5885" t="10575" r="54770" b="55619"/>
            <a:stretch/>
          </p:blipFill>
          <p:spPr>
            <a:xfrm>
              <a:off x="1398561" y="4988326"/>
              <a:ext cx="1279289" cy="1555489"/>
            </a:xfrm>
            <a:prstGeom prst="rect">
              <a:avLst/>
            </a:prstGeom>
          </p:spPr>
        </p:pic>
        <p:pic>
          <p:nvPicPr>
            <p:cNvPr id="29" name="Picture 28"/>
            <p:cNvPicPr>
              <a:picLocks noChangeAspect="1"/>
            </p:cNvPicPr>
            <p:nvPr/>
          </p:nvPicPr>
          <p:blipFill rotWithShape="1">
            <a:blip r:embed="rId9">
              <a:extLst>
                <a:ext uri="{28A0092B-C50C-407E-A947-70E740481C1C}">
                  <a14:useLocalDpi xmlns:a14="http://schemas.microsoft.com/office/drawing/2010/main" val="0"/>
                </a:ext>
              </a:extLst>
            </a:blip>
            <a:srcRect t="34962" r="65127" b="42197"/>
            <a:stretch/>
          </p:blipFill>
          <p:spPr>
            <a:xfrm>
              <a:off x="4789728" y="4988326"/>
              <a:ext cx="1666620" cy="1410937"/>
            </a:xfrm>
            <a:prstGeom prst="rect">
              <a:avLst/>
            </a:prstGeom>
          </p:spPr>
        </p:pic>
        <p:pic>
          <p:nvPicPr>
            <p:cNvPr id="19" name="Picture 18"/>
            <p:cNvPicPr>
              <a:picLocks noChangeAspect="1"/>
            </p:cNvPicPr>
            <p:nvPr/>
          </p:nvPicPr>
          <p:blipFill rotWithShape="1">
            <a:blip r:embed="rId10">
              <a:extLst>
                <a:ext uri="{28A0092B-C50C-407E-A947-70E740481C1C}">
                  <a14:useLocalDpi xmlns:a14="http://schemas.microsoft.com/office/drawing/2010/main" val="0"/>
                </a:ext>
              </a:extLst>
            </a:blip>
            <a:srcRect l="11736" t="44851" r="48951" b="35744"/>
            <a:stretch/>
          </p:blipFill>
          <p:spPr>
            <a:xfrm>
              <a:off x="9126330" y="4988326"/>
              <a:ext cx="2022091" cy="1330866"/>
            </a:xfrm>
            <a:prstGeom prst="rect">
              <a:avLst/>
            </a:prstGeom>
          </p:spPr>
        </p:pic>
      </p:grpSp>
      <p:sp>
        <p:nvSpPr>
          <p:cNvPr id="30" name="矩形 7"/>
          <p:cNvSpPr/>
          <p:nvPr/>
        </p:nvSpPr>
        <p:spPr>
          <a:xfrm>
            <a:off x="1238685" y="6010291"/>
            <a:ext cx="10123079" cy="435376"/>
          </a:xfrm>
          <a:prstGeom prst="rect">
            <a:avLst/>
          </a:prstGeom>
        </p:spPr>
        <p:txBody>
          <a:bodyPr wrap="square">
            <a:spAutoFit/>
          </a:bodyPr>
          <a:lstStyle/>
          <a:p>
            <a:pPr lvl="0">
              <a:lnSpc>
                <a:spcPct val="120000"/>
              </a:lnSpc>
              <a:defRPr/>
            </a:pP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Đường</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nét</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cơ</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bản</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Hình</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khối</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màu</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sắc</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Bố</a:t>
            </a:r>
            <a:r>
              <a:rPr lang="en-US" altLang="zh-CN" sz="2000" dirty="0">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 </a:t>
            </a:r>
            <a:r>
              <a:rPr lang="en-US" altLang="zh-CN" sz="2000" dirty="0" err="1">
                <a:solidFill>
                  <a:prstClr val="black">
                    <a:lumMod val="75000"/>
                    <a:lumOff val="25000"/>
                  </a:prstClr>
                </a:solidFill>
                <a:latin typeface="Times New Roman" panose="02020603050405020304" pitchFamily="18" charset="0"/>
                <a:ea typeface="华文细黑" panose="02010600040101010101" pitchFamily="2" charset="-122"/>
                <a:cs typeface="Times New Roman" panose="02020603050405020304" pitchFamily="18" charset="0"/>
              </a:rPr>
              <a:t>cục</a:t>
            </a:r>
            <a:endParaRPr kumimoji="0" lang="zh-CN" alt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ea typeface="华文细黑" panose="02010600040101010101" pitchFamily="2" charset="-122"/>
              <a:cs typeface="Times New Roman" panose="02020603050405020304" pitchFamily="18" charset="0"/>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2c66e5f79543621d3b52.jpg"/>
          <p:cNvPicPr>
            <a:picLocks noChangeAspect="1"/>
          </p:cNvPicPr>
          <p:nvPr/>
        </p:nvPicPr>
        <p:blipFill>
          <a:blip r:embed="rId2"/>
          <a:stretch>
            <a:fillRect/>
          </a:stretch>
        </p:blipFill>
        <p:spPr>
          <a:xfrm>
            <a:off x="3692558" y="0"/>
            <a:ext cx="4806884" cy="6858000"/>
          </a:xfrm>
          <a:prstGeom prst="rect">
            <a:avLst/>
          </a:prstGeom>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420" y="4151087"/>
            <a:ext cx="12191580" cy="2679926"/>
          </a:xfrm>
          <a:prstGeom prst="rect">
            <a:avLst/>
          </a:prstGeom>
          <a:solidFill>
            <a:srgbClr val="E0F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p:nvSpPr>
        <p:spPr>
          <a:xfrm>
            <a:off x="210" y="0"/>
            <a:ext cx="12191580" cy="4168550"/>
          </a:xfrm>
          <a:prstGeom prst="rect">
            <a:avLst/>
          </a:prstGeom>
          <a:solidFill>
            <a:srgbClr val="D7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pic>
        <p:nvPicPr>
          <p:cNvPr id="23" name="图片 22"/>
          <p:cNvPicPr>
            <a:picLocks noChangeAspect="1"/>
          </p:cNvPicPr>
          <p:nvPr/>
        </p:nvPicPr>
        <p:blipFill>
          <a:blip r:embed="rId3"/>
          <a:stretch>
            <a:fillRect/>
          </a:stretch>
        </p:blipFill>
        <p:spPr>
          <a:xfrm>
            <a:off x="9796721" y="6116868"/>
            <a:ext cx="555265" cy="298998"/>
          </a:xfrm>
          <a:prstGeom prst="rect">
            <a:avLst/>
          </a:prstGeom>
        </p:spPr>
      </p:pic>
      <p:pic>
        <p:nvPicPr>
          <p:cNvPr id="25" name="图片 24"/>
          <p:cNvPicPr>
            <a:picLocks noChangeAspect="1"/>
          </p:cNvPicPr>
          <p:nvPr/>
        </p:nvPicPr>
        <p:blipFill>
          <a:blip r:embed="rId4"/>
          <a:stretch>
            <a:fillRect/>
          </a:stretch>
        </p:blipFill>
        <p:spPr>
          <a:xfrm>
            <a:off x="8380746" y="4819910"/>
            <a:ext cx="518061" cy="690767"/>
          </a:xfrm>
          <a:prstGeom prst="rect">
            <a:avLst/>
          </a:prstGeom>
        </p:spPr>
      </p:pic>
      <p:pic>
        <p:nvPicPr>
          <p:cNvPr id="26" name="图片 25"/>
          <p:cNvPicPr>
            <a:picLocks noChangeAspect="1"/>
          </p:cNvPicPr>
          <p:nvPr/>
        </p:nvPicPr>
        <p:blipFill>
          <a:blip r:embed="rId5"/>
          <a:stretch>
            <a:fillRect/>
          </a:stretch>
        </p:blipFill>
        <p:spPr>
          <a:xfrm>
            <a:off x="8639776" y="5452945"/>
            <a:ext cx="647842" cy="863813"/>
          </a:xfrm>
          <a:prstGeom prst="rect">
            <a:avLst/>
          </a:prstGeom>
        </p:spPr>
      </p:pic>
      <p:pic>
        <p:nvPicPr>
          <p:cNvPr id="27" name="图片 26"/>
          <p:cNvPicPr>
            <a:picLocks noChangeAspect="1"/>
          </p:cNvPicPr>
          <p:nvPr/>
        </p:nvPicPr>
        <p:blipFill>
          <a:blip r:embed="rId6"/>
          <a:stretch>
            <a:fillRect/>
          </a:stretch>
        </p:blipFill>
        <p:spPr>
          <a:xfrm>
            <a:off x="10816405" y="5644221"/>
            <a:ext cx="570823" cy="746481"/>
          </a:xfrm>
          <a:prstGeom prst="rect">
            <a:avLst/>
          </a:prstGeom>
        </p:spPr>
      </p:pic>
      <p:pic>
        <p:nvPicPr>
          <p:cNvPr id="30" name="图片 29"/>
          <p:cNvPicPr>
            <a:picLocks noChangeAspect="1"/>
          </p:cNvPicPr>
          <p:nvPr/>
        </p:nvPicPr>
        <p:blipFill>
          <a:blip r:embed="rId3"/>
          <a:stretch>
            <a:fillRect/>
          </a:stretch>
        </p:blipFill>
        <p:spPr>
          <a:xfrm>
            <a:off x="7794566" y="5792201"/>
            <a:ext cx="555265" cy="298998"/>
          </a:xfrm>
          <a:prstGeom prst="rect">
            <a:avLst/>
          </a:prstGeom>
        </p:spPr>
      </p:pic>
      <p:pic>
        <p:nvPicPr>
          <p:cNvPr id="31" name="图片 30"/>
          <p:cNvPicPr>
            <a:picLocks noChangeAspect="1"/>
          </p:cNvPicPr>
          <p:nvPr/>
        </p:nvPicPr>
        <p:blipFill>
          <a:blip r:embed="rId3"/>
          <a:stretch>
            <a:fillRect/>
          </a:stretch>
        </p:blipFill>
        <p:spPr>
          <a:xfrm>
            <a:off x="6163403" y="4634504"/>
            <a:ext cx="404831" cy="217994"/>
          </a:xfrm>
          <a:prstGeom prst="rect">
            <a:avLst/>
          </a:prstGeom>
        </p:spPr>
      </p:pic>
      <p:pic>
        <p:nvPicPr>
          <p:cNvPr id="49" name="图片 4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87938" y="1332680"/>
            <a:ext cx="701136" cy="193815"/>
          </a:xfrm>
          <a:prstGeom prst="rect">
            <a:avLst/>
          </a:prstGeom>
        </p:spPr>
      </p:pic>
      <p:pic>
        <p:nvPicPr>
          <p:cNvPr id="34" name="图片 33"/>
          <p:cNvPicPr>
            <a:picLocks noChangeAspect="1"/>
          </p:cNvPicPr>
          <p:nvPr/>
        </p:nvPicPr>
        <p:blipFill>
          <a:blip r:embed="rId8"/>
          <a:stretch>
            <a:fillRect/>
          </a:stretch>
        </p:blipFill>
        <p:spPr>
          <a:xfrm>
            <a:off x="640767" y="470622"/>
            <a:ext cx="1104511" cy="971025"/>
          </a:xfrm>
          <a:prstGeom prst="rect">
            <a:avLst/>
          </a:prstGeom>
        </p:spPr>
      </p:pic>
      <p:pic>
        <p:nvPicPr>
          <p:cNvPr id="10" name="图片 9"/>
          <p:cNvPicPr>
            <a:picLocks noChangeAspect="1"/>
          </p:cNvPicPr>
          <p:nvPr/>
        </p:nvPicPr>
        <p:blipFill>
          <a:blip r:embed="rId9"/>
          <a:stretch>
            <a:fillRect/>
          </a:stretch>
        </p:blipFill>
        <p:spPr>
          <a:xfrm>
            <a:off x="10597715" y="369711"/>
            <a:ext cx="647842" cy="508125"/>
          </a:xfrm>
          <a:prstGeom prst="rect">
            <a:avLst/>
          </a:prstGeom>
        </p:spPr>
      </p:pic>
      <p:pic>
        <p:nvPicPr>
          <p:cNvPr id="50" name="图片 49"/>
          <p:cNvPicPr>
            <a:picLocks noChangeAspect="1"/>
          </p:cNvPicPr>
          <p:nvPr/>
        </p:nvPicPr>
        <p:blipFill>
          <a:blip r:embed="rId9"/>
          <a:stretch>
            <a:fillRect/>
          </a:stretch>
        </p:blipFill>
        <p:spPr>
          <a:xfrm>
            <a:off x="9704144" y="652931"/>
            <a:ext cx="647842" cy="508125"/>
          </a:xfrm>
          <a:prstGeom prst="rect">
            <a:avLst/>
          </a:prstGeom>
        </p:spPr>
      </p:pic>
      <p:sp>
        <p:nvSpPr>
          <p:cNvPr id="18" name="Freeform 5"/>
          <p:cNvSpPr/>
          <p:nvPr/>
        </p:nvSpPr>
        <p:spPr bwMode="auto">
          <a:xfrm>
            <a:off x="3702668" y="462357"/>
            <a:ext cx="8351215" cy="6203815"/>
          </a:xfrm>
          <a:custGeom>
            <a:avLst/>
            <a:gdLst>
              <a:gd name="T0" fmla="*/ 1864 w 1917"/>
              <a:gd name="T1" fmla="*/ 707 h 1291"/>
              <a:gd name="T2" fmla="*/ 1792 w 1917"/>
              <a:gd name="T3" fmla="*/ 693 h 1291"/>
              <a:gd name="T4" fmla="*/ 1791 w 1917"/>
              <a:gd name="T5" fmla="*/ 693 h 1291"/>
              <a:gd name="T6" fmla="*/ 1785 w 1917"/>
              <a:gd name="T7" fmla="*/ 531 h 1291"/>
              <a:gd name="T8" fmla="*/ 1663 w 1917"/>
              <a:gd name="T9" fmla="*/ 390 h 1291"/>
              <a:gd name="T10" fmla="*/ 1633 w 1917"/>
              <a:gd name="T11" fmla="*/ 381 h 1291"/>
              <a:gd name="T12" fmla="*/ 1534 w 1917"/>
              <a:gd name="T13" fmla="*/ 284 h 1291"/>
              <a:gd name="T14" fmla="*/ 1491 w 1917"/>
              <a:gd name="T15" fmla="*/ 272 h 1291"/>
              <a:gd name="T16" fmla="*/ 1098 w 1917"/>
              <a:gd name="T17" fmla="*/ 0 h 1291"/>
              <a:gd name="T18" fmla="*/ 686 w 1917"/>
              <a:gd name="T19" fmla="*/ 335 h 1291"/>
              <a:gd name="T20" fmla="*/ 648 w 1917"/>
              <a:gd name="T21" fmla="*/ 360 h 1291"/>
              <a:gd name="T22" fmla="*/ 468 w 1917"/>
              <a:gd name="T23" fmla="*/ 302 h 1291"/>
              <a:gd name="T24" fmla="*/ 153 w 1917"/>
              <a:gd name="T25" fmla="*/ 625 h 1291"/>
              <a:gd name="T26" fmla="*/ 206 w 1917"/>
              <a:gd name="T27" fmla="*/ 806 h 1291"/>
              <a:gd name="T28" fmla="*/ 161 w 1917"/>
              <a:gd name="T29" fmla="*/ 865 h 1291"/>
              <a:gd name="T30" fmla="*/ 132 w 1917"/>
              <a:gd name="T31" fmla="*/ 862 h 1291"/>
              <a:gd name="T32" fmla="*/ 0 w 1917"/>
              <a:gd name="T33" fmla="*/ 976 h 1291"/>
              <a:gd name="T34" fmla="*/ 0 w 1917"/>
              <a:gd name="T35" fmla="*/ 1022 h 1291"/>
              <a:gd name="T36" fmla="*/ 132 w 1917"/>
              <a:gd name="T37" fmla="*/ 1137 h 1291"/>
              <a:gd name="T38" fmla="*/ 224 w 1917"/>
              <a:gd name="T39" fmla="*/ 1099 h 1291"/>
              <a:gd name="T40" fmla="*/ 236 w 1917"/>
              <a:gd name="T41" fmla="*/ 1100 h 1291"/>
              <a:gd name="T42" fmla="*/ 300 w 1917"/>
              <a:gd name="T43" fmla="*/ 1096 h 1291"/>
              <a:gd name="T44" fmla="*/ 301 w 1917"/>
              <a:gd name="T45" fmla="*/ 1096 h 1291"/>
              <a:gd name="T46" fmla="*/ 358 w 1917"/>
              <a:gd name="T47" fmla="*/ 1092 h 1291"/>
              <a:gd name="T48" fmla="*/ 358 w 1917"/>
              <a:gd name="T49" fmla="*/ 1092 h 1291"/>
              <a:gd name="T50" fmla="*/ 369 w 1917"/>
              <a:gd name="T51" fmla="*/ 1092 h 1291"/>
              <a:gd name="T52" fmla="*/ 573 w 1917"/>
              <a:gd name="T53" fmla="*/ 1101 h 1291"/>
              <a:gd name="T54" fmla="*/ 626 w 1917"/>
              <a:gd name="T55" fmla="*/ 1112 h 1291"/>
              <a:gd name="T56" fmla="*/ 700 w 1917"/>
              <a:gd name="T57" fmla="*/ 1136 h 1291"/>
              <a:gd name="T58" fmla="*/ 825 w 1917"/>
              <a:gd name="T59" fmla="*/ 1173 h 1291"/>
              <a:gd name="T60" fmla="*/ 1159 w 1917"/>
              <a:gd name="T61" fmla="*/ 1239 h 1291"/>
              <a:gd name="T62" fmla="*/ 1177 w 1917"/>
              <a:gd name="T63" fmla="*/ 1243 h 1291"/>
              <a:gd name="T64" fmla="*/ 1462 w 1917"/>
              <a:gd name="T65" fmla="*/ 1291 h 1291"/>
              <a:gd name="T66" fmla="*/ 1543 w 1917"/>
              <a:gd name="T67" fmla="*/ 1286 h 1291"/>
              <a:gd name="T68" fmla="*/ 1668 w 1917"/>
              <a:gd name="T69" fmla="*/ 1244 h 1291"/>
              <a:gd name="T70" fmla="*/ 1731 w 1917"/>
              <a:gd name="T71" fmla="*/ 1255 h 1291"/>
              <a:gd name="T72" fmla="*/ 1731 w 1917"/>
              <a:gd name="T73" fmla="*/ 1255 h 1291"/>
              <a:gd name="T74" fmla="*/ 1917 w 1917"/>
              <a:gd name="T75" fmla="*/ 1162 h 1291"/>
              <a:gd name="T76" fmla="*/ 1917 w 1917"/>
              <a:gd name="T77" fmla="*/ 739 h 1291"/>
              <a:gd name="T78" fmla="*/ 1864 w 1917"/>
              <a:gd name="T79" fmla="*/ 707 h 1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17" h="1291">
                <a:moveTo>
                  <a:pt x="1864" y="707"/>
                </a:moveTo>
                <a:cubicBezTo>
                  <a:pt x="1842" y="698"/>
                  <a:pt x="1817" y="693"/>
                  <a:pt x="1792" y="693"/>
                </a:cubicBezTo>
                <a:cubicBezTo>
                  <a:pt x="1792" y="693"/>
                  <a:pt x="1791" y="693"/>
                  <a:pt x="1791" y="693"/>
                </a:cubicBezTo>
                <a:cubicBezTo>
                  <a:pt x="1803" y="638"/>
                  <a:pt x="1801" y="581"/>
                  <a:pt x="1785" y="531"/>
                </a:cubicBezTo>
                <a:cubicBezTo>
                  <a:pt x="1764" y="464"/>
                  <a:pt x="1721" y="414"/>
                  <a:pt x="1663" y="390"/>
                </a:cubicBezTo>
                <a:cubicBezTo>
                  <a:pt x="1653" y="386"/>
                  <a:pt x="1643" y="383"/>
                  <a:pt x="1633" y="381"/>
                </a:cubicBezTo>
                <a:cubicBezTo>
                  <a:pt x="1615" y="337"/>
                  <a:pt x="1579" y="302"/>
                  <a:pt x="1534" y="284"/>
                </a:cubicBezTo>
                <a:cubicBezTo>
                  <a:pt x="1520" y="278"/>
                  <a:pt x="1506" y="274"/>
                  <a:pt x="1491" y="272"/>
                </a:cubicBezTo>
                <a:cubicBezTo>
                  <a:pt x="1427" y="109"/>
                  <a:pt x="1272" y="0"/>
                  <a:pt x="1098" y="0"/>
                </a:cubicBezTo>
                <a:cubicBezTo>
                  <a:pt x="901" y="0"/>
                  <a:pt x="731" y="140"/>
                  <a:pt x="686" y="335"/>
                </a:cubicBezTo>
                <a:cubicBezTo>
                  <a:pt x="672" y="340"/>
                  <a:pt x="659" y="349"/>
                  <a:pt x="648" y="360"/>
                </a:cubicBezTo>
                <a:cubicBezTo>
                  <a:pt x="595" y="323"/>
                  <a:pt x="532" y="302"/>
                  <a:pt x="468" y="302"/>
                </a:cubicBezTo>
                <a:cubicBezTo>
                  <a:pt x="294" y="302"/>
                  <a:pt x="153" y="447"/>
                  <a:pt x="153" y="625"/>
                </a:cubicBezTo>
                <a:cubicBezTo>
                  <a:pt x="153" y="690"/>
                  <a:pt x="171" y="753"/>
                  <a:pt x="206" y="806"/>
                </a:cubicBezTo>
                <a:cubicBezTo>
                  <a:pt x="185" y="819"/>
                  <a:pt x="168" y="840"/>
                  <a:pt x="161" y="865"/>
                </a:cubicBezTo>
                <a:cubicBezTo>
                  <a:pt x="151" y="863"/>
                  <a:pt x="142" y="862"/>
                  <a:pt x="132" y="862"/>
                </a:cubicBezTo>
                <a:cubicBezTo>
                  <a:pt x="66" y="862"/>
                  <a:pt x="11" y="911"/>
                  <a:pt x="0" y="976"/>
                </a:cubicBezTo>
                <a:cubicBezTo>
                  <a:pt x="0" y="1022"/>
                  <a:pt x="0" y="1022"/>
                  <a:pt x="0" y="1022"/>
                </a:cubicBezTo>
                <a:cubicBezTo>
                  <a:pt x="11" y="1087"/>
                  <a:pt x="66" y="1137"/>
                  <a:pt x="132" y="1137"/>
                </a:cubicBezTo>
                <a:cubicBezTo>
                  <a:pt x="167" y="1137"/>
                  <a:pt x="200" y="1123"/>
                  <a:pt x="224" y="1099"/>
                </a:cubicBezTo>
                <a:cubicBezTo>
                  <a:pt x="228" y="1099"/>
                  <a:pt x="232" y="1100"/>
                  <a:pt x="236" y="1100"/>
                </a:cubicBezTo>
                <a:cubicBezTo>
                  <a:pt x="258" y="1100"/>
                  <a:pt x="280" y="1097"/>
                  <a:pt x="300" y="1096"/>
                </a:cubicBezTo>
                <a:cubicBezTo>
                  <a:pt x="301" y="1096"/>
                  <a:pt x="301" y="1096"/>
                  <a:pt x="301" y="1096"/>
                </a:cubicBezTo>
                <a:cubicBezTo>
                  <a:pt x="321" y="1094"/>
                  <a:pt x="340" y="1092"/>
                  <a:pt x="358" y="1092"/>
                </a:cubicBezTo>
                <a:cubicBezTo>
                  <a:pt x="358" y="1092"/>
                  <a:pt x="358" y="1092"/>
                  <a:pt x="358" y="1092"/>
                </a:cubicBezTo>
                <a:cubicBezTo>
                  <a:pt x="369" y="1092"/>
                  <a:pt x="369" y="1092"/>
                  <a:pt x="369" y="1092"/>
                </a:cubicBezTo>
                <a:cubicBezTo>
                  <a:pt x="437" y="1092"/>
                  <a:pt x="506" y="1092"/>
                  <a:pt x="573" y="1101"/>
                </a:cubicBezTo>
                <a:cubicBezTo>
                  <a:pt x="590" y="1103"/>
                  <a:pt x="607" y="1106"/>
                  <a:pt x="626" y="1112"/>
                </a:cubicBezTo>
                <a:cubicBezTo>
                  <a:pt x="651" y="1119"/>
                  <a:pt x="676" y="1128"/>
                  <a:pt x="700" y="1136"/>
                </a:cubicBezTo>
                <a:cubicBezTo>
                  <a:pt x="740" y="1151"/>
                  <a:pt x="782" y="1166"/>
                  <a:pt x="825" y="1173"/>
                </a:cubicBezTo>
                <a:cubicBezTo>
                  <a:pt x="931" y="1190"/>
                  <a:pt x="1044" y="1209"/>
                  <a:pt x="1159" y="1239"/>
                </a:cubicBezTo>
                <a:cubicBezTo>
                  <a:pt x="1177" y="1243"/>
                  <a:pt x="1177" y="1243"/>
                  <a:pt x="1177" y="1243"/>
                </a:cubicBezTo>
                <a:cubicBezTo>
                  <a:pt x="1273" y="1268"/>
                  <a:pt x="1364" y="1291"/>
                  <a:pt x="1462" y="1291"/>
                </a:cubicBezTo>
                <a:cubicBezTo>
                  <a:pt x="1490" y="1291"/>
                  <a:pt x="1516" y="1290"/>
                  <a:pt x="1543" y="1286"/>
                </a:cubicBezTo>
                <a:cubicBezTo>
                  <a:pt x="1590" y="1279"/>
                  <a:pt x="1627" y="1267"/>
                  <a:pt x="1668" y="1244"/>
                </a:cubicBezTo>
                <a:cubicBezTo>
                  <a:pt x="1688" y="1251"/>
                  <a:pt x="1709" y="1255"/>
                  <a:pt x="1731" y="1255"/>
                </a:cubicBezTo>
                <a:cubicBezTo>
                  <a:pt x="1731" y="1255"/>
                  <a:pt x="1731" y="1255"/>
                  <a:pt x="1731" y="1255"/>
                </a:cubicBezTo>
                <a:cubicBezTo>
                  <a:pt x="1800" y="1255"/>
                  <a:pt x="1867" y="1220"/>
                  <a:pt x="1917" y="1162"/>
                </a:cubicBezTo>
                <a:cubicBezTo>
                  <a:pt x="1917" y="739"/>
                  <a:pt x="1917" y="739"/>
                  <a:pt x="1917" y="739"/>
                </a:cubicBezTo>
                <a:cubicBezTo>
                  <a:pt x="1901" y="726"/>
                  <a:pt x="1884" y="715"/>
                  <a:pt x="1864" y="7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p>
        </p:txBody>
      </p:sp>
      <p:pic>
        <p:nvPicPr>
          <p:cNvPr id="11" name="图片 10"/>
          <p:cNvPicPr>
            <a:picLocks noChangeAspect="1"/>
          </p:cNvPicPr>
          <p:nvPr/>
        </p:nvPicPr>
        <p:blipFill>
          <a:blip r:embed="rId10"/>
          <a:stretch>
            <a:fillRect/>
          </a:stretch>
        </p:blipFill>
        <p:spPr>
          <a:xfrm>
            <a:off x="668399" y="2026701"/>
            <a:ext cx="4885497" cy="3787483"/>
          </a:xfrm>
          <a:prstGeom prst="rect">
            <a:avLst/>
          </a:prstGeom>
        </p:spPr>
      </p:pic>
      <p:grpSp>
        <p:nvGrpSpPr>
          <p:cNvPr id="3" name="Group 4"/>
          <p:cNvGrpSpPr>
            <a:grpSpLocks noChangeAspect="1"/>
          </p:cNvGrpSpPr>
          <p:nvPr/>
        </p:nvGrpSpPr>
        <p:grpSpPr bwMode="auto">
          <a:xfrm>
            <a:off x="-58057" y="-38100"/>
            <a:ext cx="12308114" cy="6934200"/>
            <a:chOff x="1650" y="-11"/>
            <a:chExt cx="4420" cy="4368"/>
          </a:xfrm>
        </p:grpSpPr>
        <p:sp>
          <p:nvSpPr>
            <p:cNvPr id="5" name="Freeform 5"/>
            <p:cNvSpPr>
              <a:spLocks noEditPoints="1"/>
            </p:cNvSpPr>
            <p:nvPr/>
          </p:nvSpPr>
          <p:spPr bwMode="auto">
            <a:xfrm>
              <a:off x="1650" y="-11"/>
              <a:ext cx="4420" cy="4368"/>
            </a:xfrm>
            <a:custGeom>
              <a:avLst/>
              <a:gdLst>
                <a:gd name="T0" fmla="*/ 1991 w 2032"/>
                <a:gd name="T1" fmla="*/ 1430 h 2008"/>
                <a:gd name="T2" fmla="*/ 1996 w 2032"/>
                <a:gd name="T3" fmla="*/ 1102 h 2008"/>
                <a:gd name="T4" fmla="*/ 1984 w 2032"/>
                <a:gd name="T5" fmla="*/ 776 h 2008"/>
                <a:gd name="T6" fmla="*/ 1987 w 2032"/>
                <a:gd name="T7" fmla="*/ 491 h 2008"/>
                <a:gd name="T8" fmla="*/ 2004 w 2032"/>
                <a:gd name="T9" fmla="*/ 256 h 2008"/>
                <a:gd name="T10" fmla="*/ 1961 w 2032"/>
                <a:gd name="T11" fmla="*/ 63 h 2008"/>
                <a:gd name="T12" fmla="*/ 1696 w 2032"/>
                <a:gd name="T13" fmla="*/ 24 h 2008"/>
                <a:gd name="T14" fmla="*/ 757 w 2032"/>
                <a:gd name="T15" fmla="*/ 6 h 2008"/>
                <a:gd name="T16" fmla="*/ 375 w 2032"/>
                <a:gd name="T17" fmla="*/ 19 h 2008"/>
                <a:gd name="T18" fmla="*/ 120 w 2032"/>
                <a:gd name="T19" fmla="*/ 19 h 2008"/>
                <a:gd name="T20" fmla="*/ 25 w 2032"/>
                <a:gd name="T21" fmla="*/ 198 h 2008"/>
                <a:gd name="T22" fmla="*/ 12 w 2032"/>
                <a:gd name="T23" fmla="*/ 431 h 2008"/>
                <a:gd name="T24" fmla="*/ 21 w 2032"/>
                <a:gd name="T25" fmla="*/ 788 h 2008"/>
                <a:gd name="T26" fmla="*/ 22 w 2032"/>
                <a:gd name="T27" fmla="*/ 1449 h 2008"/>
                <a:gd name="T28" fmla="*/ 34 w 2032"/>
                <a:gd name="T29" fmla="*/ 1720 h 2008"/>
                <a:gd name="T30" fmla="*/ 39 w 2032"/>
                <a:gd name="T31" fmla="*/ 1901 h 2008"/>
                <a:gd name="T32" fmla="*/ 292 w 2032"/>
                <a:gd name="T33" fmla="*/ 1976 h 2008"/>
                <a:gd name="T34" fmla="*/ 646 w 2032"/>
                <a:gd name="T35" fmla="*/ 1976 h 2008"/>
                <a:gd name="T36" fmla="*/ 1423 w 2032"/>
                <a:gd name="T37" fmla="*/ 1963 h 2008"/>
                <a:gd name="T38" fmla="*/ 1819 w 2032"/>
                <a:gd name="T39" fmla="*/ 1976 h 2008"/>
                <a:gd name="T40" fmla="*/ 1977 w 2032"/>
                <a:gd name="T41" fmla="*/ 1896 h 2008"/>
                <a:gd name="T42" fmla="*/ 1991 w 2032"/>
                <a:gd name="T43" fmla="*/ 1430 h 2008"/>
                <a:gd name="T44" fmla="*/ 1956 w 2032"/>
                <a:gd name="T45" fmla="*/ 1535 h 2008"/>
                <a:gd name="T46" fmla="*/ 1943 w 2032"/>
                <a:gd name="T47" fmla="*/ 1756 h 2008"/>
                <a:gd name="T48" fmla="*/ 1854 w 2032"/>
                <a:gd name="T49" fmla="*/ 1925 h 2008"/>
                <a:gd name="T50" fmla="*/ 1612 w 2032"/>
                <a:gd name="T51" fmla="*/ 1925 h 2008"/>
                <a:gd name="T52" fmla="*/ 1249 w 2032"/>
                <a:gd name="T53" fmla="*/ 1938 h 2008"/>
                <a:gd name="T54" fmla="*/ 363 w 2032"/>
                <a:gd name="T55" fmla="*/ 1926 h 2008"/>
                <a:gd name="T56" fmla="*/ 108 w 2032"/>
                <a:gd name="T57" fmla="*/ 1884 h 2008"/>
                <a:gd name="T58" fmla="*/ 67 w 2032"/>
                <a:gd name="T59" fmla="*/ 1701 h 2008"/>
                <a:gd name="T60" fmla="*/ 83 w 2032"/>
                <a:gd name="T61" fmla="*/ 1478 h 2008"/>
                <a:gd name="T62" fmla="*/ 86 w 2032"/>
                <a:gd name="T63" fmla="*/ 1208 h 2008"/>
                <a:gd name="T64" fmla="*/ 74 w 2032"/>
                <a:gd name="T65" fmla="*/ 899 h 2008"/>
                <a:gd name="T66" fmla="*/ 75 w 2032"/>
                <a:gd name="T67" fmla="*/ 588 h 2008"/>
                <a:gd name="T68" fmla="*/ 88 w 2032"/>
                <a:gd name="T69" fmla="*/ 146 h 2008"/>
                <a:gd name="T70" fmla="*/ 243 w 2032"/>
                <a:gd name="T71" fmla="*/ 66 h 2008"/>
                <a:gd name="T72" fmla="*/ 618 w 2032"/>
                <a:gd name="T73" fmla="*/ 82 h 2008"/>
                <a:gd name="T74" fmla="*/ 1355 w 2032"/>
                <a:gd name="T75" fmla="*/ 70 h 2008"/>
                <a:gd name="T76" fmla="*/ 1691 w 2032"/>
                <a:gd name="T77" fmla="*/ 70 h 2008"/>
                <a:gd name="T78" fmla="*/ 1934 w 2032"/>
                <a:gd name="T79" fmla="*/ 141 h 2008"/>
                <a:gd name="T80" fmla="*/ 1935 w 2032"/>
                <a:gd name="T81" fmla="*/ 313 h 2008"/>
                <a:gd name="T82" fmla="*/ 1946 w 2032"/>
                <a:gd name="T83" fmla="*/ 570 h 2008"/>
                <a:gd name="T84" fmla="*/ 1948 w 2032"/>
                <a:gd name="T85" fmla="*/ 1196 h 2008"/>
                <a:gd name="T86" fmla="*/ 1956 w 2032"/>
                <a:gd name="T87" fmla="*/ 1535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2" h="2008">
                  <a:moveTo>
                    <a:pt x="1991" y="1430"/>
                  </a:moveTo>
                  <a:cubicBezTo>
                    <a:pt x="1991" y="1319"/>
                    <a:pt x="2007" y="1212"/>
                    <a:pt x="1996" y="1102"/>
                  </a:cubicBezTo>
                  <a:cubicBezTo>
                    <a:pt x="1985" y="990"/>
                    <a:pt x="1970" y="888"/>
                    <a:pt x="1984" y="776"/>
                  </a:cubicBezTo>
                  <a:cubicBezTo>
                    <a:pt x="1996" y="683"/>
                    <a:pt x="1987" y="585"/>
                    <a:pt x="1987" y="491"/>
                  </a:cubicBezTo>
                  <a:cubicBezTo>
                    <a:pt x="1987" y="411"/>
                    <a:pt x="2004" y="335"/>
                    <a:pt x="2004" y="256"/>
                  </a:cubicBezTo>
                  <a:cubicBezTo>
                    <a:pt x="2004" y="194"/>
                    <a:pt x="2000" y="105"/>
                    <a:pt x="1961" y="63"/>
                  </a:cubicBezTo>
                  <a:cubicBezTo>
                    <a:pt x="1902" y="0"/>
                    <a:pt x="1771" y="20"/>
                    <a:pt x="1696" y="24"/>
                  </a:cubicBezTo>
                  <a:cubicBezTo>
                    <a:pt x="1387" y="41"/>
                    <a:pt x="1085" y="8"/>
                    <a:pt x="757" y="6"/>
                  </a:cubicBezTo>
                  <a:cubicBezTo>
                    <a:pt x="616" y="5"/>
                    <a:pt x="516" y="6"/>
                    <a:pt x="375" y="19"/>
                  </a:cubicBezTo>
                  <a:cubicBezTo>
                    <a:pt x="336" y="23"/>
                    <a:pt x="157" y="12"/>
                    <a:pt x="120" y="19"/>
                  </a:cubicBezTo>
                  <a:cubicBezTo>
                    <a:pt x="120" y="19"/>
                    <a:pt x="0" y="33"/>
                    <a:pt x="25" y="198"/>
                  </a:cubicBezTo>
                  <a:cubicBezTo>
                    <a:pt x="37" y="279"/>
                    <a:pt x="15" y="349"/>
                    <a:pt x="12" y="431"/>
                  </a:cubicBezTo>
                  <a:cubicBezTo>
                    <a:pt x="8" y="551"/>
                    <a:pt x="8" y="669"/>
                    <a:pt x="21" y="788"/>
                  </a:cubicBezTo>
                  <a:cubicBezTo>
                    <a:pt x="44" y="1006"/>
                    <a:pt x="50" y="1197"/>
                    <a:pt x="22" y="1449"/>
                  </a:cubicBezTo>
                  <a:cubicBezTo>
                    <a:pt x="12" y="1544"/>
                    <a:pt x="38" y="1624"/>
                    <a:pt x="34" y="1720"/>
                  </a:cubicBezTo>
                  <a:cubicBezTo>
                    <a:pt x="32" y="1760"/>
                    <a:pt x="18" y="1864"/>
                    <a:pt x="39" y="1901"/>
                  </a:cubicBezTo>
                  <a:cubicBezTo>
                    <a:pt x="85" y="1980"/>
                    <a:pt x="216" y="1973"/>
                    <a:pt x="292" y="1976"/>
                  </a:cubicBezTo>
                  <a:cubicBezTo>
                    <a:pt x="410" y="1981"/>
                    <a:pt x="488" y="1958"/>
                    <a:pt x="646" y="1976"/>
                  </a:cubicBezTo>
                  <a:cubicBezTo>
                    <a:pt x="911" y="2008"/>
                    <a:pt x="1156" y="1976"/>
                    <a:pt x="1423" y="1963"/>
                  </a:cubicBezTo>
                  <a:cubicBezTo>
                    <a:pt x="1540" y="1958"/>
                    <a:pt x="1701" y="1984"/>
                    <a:pt x="1819" y="1976"/>
                  </a:cubicBezTo>
                  <a:cubicBezTo>
                    <a:pt x="1888" y="1971"/>
                    <a:pt x="1949" y="1958"/>
                    <a:pt x="1977" y="1896"/>
                  </a:cubicBezTo>
                  <a:cubicBezTo>
                    <a:pt x="2032" y="1776"/>
                    <a:pt x="1991" y="1561"/>
                    <a:pt x="1991" y="1430"/>
                  </a:cubicBezTo>
                  <a:close/>
                  <a:moveTo>
                    <a:pt x="1956" y="1535"/>
                  </a:moveTo>
                  <a:cubicBezTo>
                    <a:pt x="1953" y="1613"/>
                    <a:pt x="1932" y="1679"/>
                    <a:pt x="1943" y="1756"/>
                  </a:cubicBezTo>
                  <a:cubicBezTo>
                    <a:pt x="1967" y="1912"/>
                    <a:pt x="1854" y="1925"/>
                    <a:pt x="1854" y="1925"/>
                  </a:cubicBezTo>
                  <a:cubicBezTo>
                    <a:pt x="1818" y="1932"/>
                    <a:pt x="1648" y="1922"/>
                    <a:pt x="1612" y="1925"/>
                  </a:cubicBezTo>
                  <a:cubicBezTo>
                    <a:pt x="1478" y="1938"/>
                    <a:pt x="1383" y="1939"/>
                    <a:pt x="1249" y="1938"/>
                  </a:cubicBezTo>
                  <a:cubicBezTo>
                    <a:pt x="939" y="1936"/>
                    <a:pt x="684" y="1907"/>
                    <a:pt x="363" y="1926"/>
                  </a:cubicBezTo>
                  <a:cubicBezTo>
                    <a:pt x="291" y="1930"/>
                    <a:pt x="163" y="1943"/>
                    <a:pt x="108" y="1884"/>
                  </a:cubicBezTo>
                  <a:cubicBezTo>
                    <a:pt x="71" y="1844"/>
                    <a:pt x="67" y="1760"/>
                    <a:pt x="67" y="1701"/>
                  </a:cubicBezTo>
                  <a:cubicBezTo>
                    <a:pt x="67" y="1626"/>
                    <a:pt x="83" y="1554"/>
                    <a:pt x="83" y="1478"/>
                  </a:cubicBezTo>
                  <a:cubicBezTo>
                    <a:pt x="83" y="1389"/>
                    <a:pt x="75" y="1296"/>
                    <a:pt x="86" y="1208"/>
                  </a:cubicBezTo>
                  <a:cubicBezTo>
                    <a:pt x="100" y="1102"/>
                    <a:pt x="85" y="1004"/>
                    <a:pt x="74" y="899"/>
                  </a:cubicBezTo>
                  <a:cubicBezTo>
                    <a:pt x="64" y="794"/>
                    <a:pt x="75" y="692"/>
                    <a:pt x="75" y="588"/>
                  </a:cubicBezTo>
                  <a:cubicBezTo>
                    <a:pt x="75" y="464"/>
                    <a:pt x="37" y="260"/>
                    <a:pt x="88" y="146"/>
                  </a:cubicBezTo>
                  <a:cubicBezTo>
                    <a:pt x="115" y="87"/>
                    <a:pt x="177" y="71"/>
                    <a:pt x="243" y="66"/>
                  </a:cubicBezTo>
                  <a:cubicBezTo>
                    <a:pt x="354" y="58"/>
                    <a:pt x="507" y="87"/>
                    <a:pt x="618" y="82"/>
                  </a:cubicBezTo>
                  <a:cubicBezTo>
                    <a:pt x="871" y="70"/>
                    <a:pt x="1104" y="40"/>
                    <a:pt x="1355" y="70"/>
                  </a:cubicBezTo>
                  <a:cubicBezTo>
                    <a:pt x="1504" y="87"/>
                    <a:pt x="1579" y="65"/>
                    <a:pt x="1691" y="70"/>
                  </a:cubicBezTo>
                  <a:cubicBezTo>
                    <a:pt x="1762" y="73"/>
                    <a:pt x="1901" y="53"/>
                    <a:pt x="1934" y="141"/>
                  </a:cubicBezTo>
                  <a:cubicBezTo>
                    <a:pt x="1948" y="179"/>
                    <a:pt x="1937" y="275"/>
                    <a:pt x="1935" y="313"/>
                  </a:cubicBezTo>
                  <a:cubicBezTo>
                    <a:pt x="1931" y="403"/>
                    <a:pt x="1956" y="480"/>
                    <a:pt x="1946" y="570"/>
                  </a:cubicBezTo>
                  <a:cubicBezTo>
                    <a:pt x="1920" y="808"/>
                    <a:pt x="1925" y="990"/>
                    <a:pt x="1948" y="1196"/>
                  </a:cubicBezTo>
                  <a:cubicBezTo>
                    <a:pt x="1960" y="1309"/>
                    <a:pt x="1960" y="1421"/>
                    <a:pt x="1956" y="1535"/>
                  </a:cubicBezTo>
                  <a:close/>
                </a:path>
              </a:pathLst>
            </a:custGeom>
            <a:solidFill>
              <a:srgbClr val="BFE36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6" name="Freeform 6"/>
            <p:cNvSpPr>
              <a:spLocks noEditPoints="1"/>
            </p:cNvSpPr>
            <p:nvPr/>
          </p:nvSpPr>
          <p:spPr bwMode="auto">
            <a:xfrm>
              <a:off x="1667" y="-2"/>
              <a:ext cx="4348" cy="4322"/>
            </a:xfrm>
            <a:custGeom>
              <a:avLst/>
              <a:gdLst>
                <a:gd name="T0" fmla="*/ 283 w 1999"/>
                <a:gd name="T1" fmla="*/ 1974 h 1987"/>
                <a:gd name="T2" fmla="*/ 24 w 1999"/>
                <a:gd name="T3" fmla="*/ 1716 h 1987"/>
                <a:gd name="T4" fmla="*/ 13 w 1999"/>
                <a:gd name="T5" fmla="*/ 1445 h 1987"/>
                <a:gd name="T6" fmla="*/ 0 w 1999"/>
                <a:gd name="T7" fmla="*/ 560 h 1987"/>
                <a:gd name="T8" fmla="*/ 16 w 1999"/>
                <a:gd name="T9" fmla="*/ 194 h 1987"/>
                <a:gd name="T10" fmla="*/ 111 w 1999"/>
                <a:gd name="T11" fmla="*/ 14 h 1987"/>
                <a:gd name="T12" fmla="*/ 366 w 1999"/>
                <a:gd name="T13" fmla="*/ 14 h 1987"/>
                <a:gd name="T14" fmla="*/ 1498 w 1999"/>
                <a:gd name="T15" fmla="*/ 23 h 1987"/>
                <a:gd name="T16" fmla="*/ 1954 w 1999"/>
                <a:gd name="T17" fmla="*/ 58 h 1987"/>
                <a:gd name="T18" fmla="*/ 1981 w 1999"/>
                <a:gd name="T19" fmla="*/ 487 h 1987"/>
                <a:gd name="T20" fmla="*/ 1972 w 1999"/>
                <a:gd name="T21" fmla="*/ 867 h 1987"/>
                <a:gd name="T22" fmla="*/ 1985 w 1999"/>
                <a:gd name="T23" fmla="*/ 1425 h 1987"/>
                <a:gd name="T24" fmla="*/ 1999 w 1999"/>
                <a:gd name="T25" fmla="*/ 1713 h 1987"/>
                <a:gd name="T26" fmla="*/ 1759 w 1999"/>
                <a:gd name="T27" fmla="*/ 1975 h 1987"/>
                <a:gd name="T28" fmla="*/ 881 w 1999"/>
                <a:gd name="T29" fmla="*/ 1987 h 1987"/>
                <a:gd name="T30" fmla="*/ 1415 w 1999"/>
                <a:gd name="T31" fmla="*/ 1958 h 1987"/>
                <a:gd name="T32" fmla="*/ 1811 w 1999"/>
                <a:gd name="T33" fmla="*/ 1971 h 1987"/>
                <a:gd name="T34" fmla="*/ 1982 w 1999"/>
                <a:gd name="T35" fmla="*/ 1426 h 1987"/>
                <a:gd name="T36" fmla="*/ 1987 w 1999"/>
                <a:gd name="T37" fmla="*/ 1098 h 1987"/>
                <a:gd name="T38" fmla="*/ 1981 w 1999"/>
                <a:gd name="T39" fmla="*/ 659 h 1987"/>
                <a:gd name="T40" fmla="*/ 1994 w 1999"/>
                <a:gd name="T41" fmla="*/ 252 h 1987"/>
                <a:gd name="T42" fmla="*/ 1688 w 1999"/>
                <a:gd name="T43" fmla="*/ 21 h 1987"/>
                <a:gd name="T44" fmla="*/ 684 w 1999"/>
                <a:gd name="T45" fmla="*/ 3 h 1987"/>
                <a:gd name="T46" fmla="*/ 166 w 1999"/>
                <a:gd name="T47" fmla="*/ 14 h 1987"/>
                <a:gd name="T48" fmla="*/ 64 w 1999"/>
                <a:gd name="T49" fmla="*/ 38 h 1987"/>
                <a:gd name="T50" fmla="*/ 22 w 1999"/>
                <a:gd name="T51" fmla="*/ 244 h 1987"/>
                <a:gd name="T52" fmla="*/ 14 w 1999"/>
                <a:gd name="T53" fmla="*/ 784 h 1987"/>
                <a:gd name="T54" fmla="*/ 13 w 1999"/>
                <a:gd name="T55" fmla="*/ 1492 h 1987"/>
                <a:gd name="T56" fmla="*/ 21 w 1999"/>
                <a:gd name="T57" fmla="*/ 1824 h 1987"/>
                <a:gd name="T58" fmla="*/ 318 w 1999"/>
                <a:gd name="T59" fmla="*/ 1972 h 1987"/>
                <a:gd name="T60" fmla="*/ 583 w 1999"/>
                <a:gd name="T61" fmla="*/ 1917 h 1987"/>
                <a:gd name="T62" fmla="*/ 99 w 1999"/>
                <a:gd name="T63" fmla="*/ 1881 h 1987"/>
                <a:gd name="T64" fmla="*/ 74 w 1999"/>
                <a:gd name="T65" fmla="*/ 1474 h 1987"/>
                <a:gd name="T66" fmla="*/ 82 w 1999"/>
                <a:gd name="T67" fmla="*/ 1114 h 1987"/>
                <a:gd name="T68" fmla="*/ 66 w 1999"/>
                <a:gd name="T69" fmla="*/ 585 h 1987"/>
                <a:gd name="T70" fmla="*/ 79 w 1999"/>
                <a:gd name="T71" fmla="*/ 141 h 1987"/>
                <a:gd name="T72" fmla="*/ 582 w 1999"/>
                <a:gd name="T73" fmla="*/ 77 h 1987"/>
                <a:gd name="T74" fmla="*/ 1347 w 1999"/>
                <a:gd name="T75" fmla="*/ 64 h 1987"/>
                <a:gd name="T76" fmla="*/ 1683 w 1999"/>
                <a:gd name="T77" fmla="*/ 64 h 1987"/>
                <a:gd name="T78" fmla="*/ 1928 w 1999"/>
                <a:gd name="T79" fmla="*/ 136 h 1987"/>
                <a:gd name="T80" fmla="*/ 1928 w 1999"/>
                <a:gd name="T81" fmla="*/ 332 h 1987"/>
                <a:gd name="T82" fmla="*/ 1922 w 1999"/>
                <a:gd name="T83" fmla="*/ 868 h 1987"/>
                <a:gd name="T84" fmla="*/ 1949 w 1999"/>
                <a:gd name="T85" fmla="*/ 1531 h 1987"/>
                <a:gd name="T86" fmla="*/ 1940 w 1999"/>
                <a:gd name="T87" fmla="*/ 1793 h 1987"/>
                <a:gd name="T88" fmla="*/ 1795 w 1999"/>
                <a:gd name="T89" fmla="*/ 1925 h 1987"/>
                <a:gd name="T90" fmla="*/ 1303 w 1999"/>
                <a:gd name="T91" fmla="*/ 1936 h 1987"/>
                <a:gd name="T92" fmla="*/ 1604 w 1999"/>
                <a:gd name="T93" fmla="*/ 1920 h 1987"/>
                <a:gd name="T94" fmla="*/ 1846 w 1999"/>
                <a:gd name="T95" fmla="*/ 1920 h 1987"/>
                <a:gd name="T96" fmla="*/ 1937 w 1999"/>
                <a:gd name="T97" fmla="*/ 1793 h 1987"/>
                <a:gd name="T98" fmla="*/ 1946 w 1999"/>
                <a:gd name="T99" fmla="*/ 1531 h 1987"/>
                <a:gd name="T100" fmla="*/ 1919 w 1999"/>
                <a:gd name="T101" fmla="*/ 868 h 1987"/>
                <a:gd name="T102" fmla="*/ 1925 w 1999"/>
                <a:gd name="T103" fmla="*/ 332 h 1987"/>
                <a:gd name="T104" fmla="*/ 1925 w 1999"/>
                <a:gd name="T105" fmla="*/ 137 h 1987"/>
                <a:gd name="T106" fmla="*/ 1683 w 1999"/>
                <a:gd name="T107" fmla="*/ 67 h 1987"/>
                <a:gd name="T108" fmla="*/ 1347 w 1999"/>
                <a:gd name="T109" fmla="*/ 67 h 1987"/>
                <a:gd name="T110" fmla="*/ 582 w 1999"/>
                <a:gd name="T111" fmla="*/ 80 h 1987"/>
                <a:gd name="T112" fmla="*/ 82 w 1999"/>
                <a:gd name="T113" fmla="*/ 143 h 1987"/>
                <a:gd name="T114" fmla="*/ 69 w 1999"/>
                <a:gd name="T115" fmla="*/ 585 h 1987"/>
                <a:gd name="T116" fmla="*/ 85 w 1999"/>
                <a:gd name="T117" fmla="*/ 1114 h 1987"/>
                <a:gd name="T118" fmla="*/ 77 w 1999"/>
                <a:gd name="T119" fmla="*/ 1474 h 1987"/>
                <a:gd name="T120" fmla="*/ 101 w 1999"/>
                <a:gd name="T121" fmla="*/ 1879 h 1987"/>
                <a:gd name="T122" fmla="*/ 583 w 1999"/>
                <a:gd name="T123" fmla="*/ 1914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9" h="1987">
                  <a:moveTo>
                    <a:pt x="638" y="1974"/>
                  </a:moveTo>
                  <a:cubicBezTo>
                    <a:pt x="592" y="1969"/>
                    <a:pt x="553" y="1967"/>
                    <a:pt x="517" y="1967"/>
                  </a:cubicBezTo>
                  <a:cubicBezTo>
                    <a:pt x="517" y="1967"/>
                    <a:pt x="517" y="1967"/>
                    <a:pt x="517" y="1967"/>
                  </a:cubicBezTo>
                  <a:cubicBezTo>
                    <a:pt x="443" y="1967"/>
                    <a:pt x="386" y="1975"/>
                    <a:pt x="318" y="1975"/>
                  </a:cubicBezTo>
                  <a:cubicBezTo>
                    <a:pt x="318" y="1975"/>
                    <a:pt x="318" y="1975"/>
                    <a:pt x="318" y="1975"/>
                  </a:cubicBezTo>
                  <a:cubicBezTo>
                    <a:pt x="307" y="1975"/>
                    <a:pt x="295" y="1974"/>
                    <a:pt x="283" y="1974"/>
                  </a:cubicBezTo>
                  <a:cubicBezTo>
                    <a:pt x="283" y="1974"/>
                    <a:pt x="283" y="1974"/>
                    <a:pt x="283" y="1974"/>
                  </a:cubicBezTo>
                  <a:cubicBezTo>
                    <a:pt x="208" y="1971"/>
                    <a:pt x="77" y="1978"/>
                    <a:pt x="30" y="1898"/>
                  </a:cubicBezTo>
                  <a:cubicBezTo>
                    <a:pt x="30" y="1898"/>
                    <a:pt x="30" y="1898"/>
                    <a:pt x="30" y="1898"/>
                  </a:cubicBezTo>
                  <a:cubicBezTo>
                    <a:pt x="20" y="1882"/>
                    <a:pt x="18" y="1854"/>
                    <a:pt x="18" y="1824"/>
                  </a:cubicBezTo>
                  <a:cubicBezTo>
                    <a:pt x="18" y="1824"/>
                    <a:pt x="18" y="1824"/>
                    <a:pt x="18" y="1824"/>
                  </a:cubicBezTo>
                  <a:cubicBezTo>
                    <a:pt x="18" y="1783"/>
                    <a:pt x="23" y="1739"/>
                    <a:pt x="24" y="1716"/>
                  </a:cubicBezTo>
                  <a:cubicBezTo>
                    <a:pt x="24" y="1716"/>
                    <a:pt x="24" y="1716"/>
                    <a:pt x="24" y="1716"/>
                  </a:cubicBezTo>
                  <a:cubicBezTo>
                    <a:pt x="24" y="1708"/>
                    <a:pt x="25" y="1700"/>
                    <a:pt x="25" y="1692"/>
                  </a:cubicBezTo>
                  <a:cubicBezTo>
                    <a:pt x="25" y="1692"/>
                    <a:pt x="25" y="1692"/>
                    <a:pt x="25" y="1692"/>
                  </a:cubicBezTo>
                  <a:cubicBezTo>
                    <a:pt x="25" y="1623"/>
                    <a:pt x="10" y="1560"/>
                    <a:pt x="10" y="1492"/>
                  </a:cubicBezTo>
                  <a:cubicBezTo>
                    <a:pt x="10" y="1492"/>
                    <a:pt x="10" y="1492"/>
                    <a:pt x="10" y="1492"/>
                  </a:cubicBezTo>
                  <a:cubicBezTo>
                    <a:pt x="10" y="1476"/>
                    <a:pt x="11" y="1461"/>
                    <a:pt x="13" y="1445"/>
                  </a:cubicBezTo>
                  <a:cubicBezTo>
                    <a:pt x="13" y="1445"/>
                    <a:pt x="13" y="1445"/>
                    <a:pt x="13" y="1445"/>
                  </a:cubicBezTo>
                  <a:cubicBezTo>
                    <a:pt x="26" y="1328"/>
                    <a:pt x="31" y="1225"/>
                    <a:pt x="31" y="1126"/>
                  </a:cubicBezTo>
                  <a:cubicBezTo>
                    <a:pt x="31" y="1126"/>
                    <a:pt x="31" y="1126"/>
                    <a:pt x="31" y="1126"/>
                  </a:cubicBezTo>
                  <a:cubicBezTo>
                    <a:pt x="31" y="1011"/>
                    <a:pt x="24" y="901"/>
                    <a:pt x="11" y="784"/>
                  </a:cubicBezTo>
                  <a:cubicBezTo>
                    <a:pt x="11" y="784"/>
                    <a:pt x="11" y="784"/>
                    <a:pt x="11" y="784"/>
                  </a:cubicBezTo>
                  <a:cubicBezTo>
                    <a:pt x="3" y="709"/>
                    <a:pt x="0" y="635"/>
                    <a:pt x="0" y="560"/>
                  </a:cubicBezTo>
                  <a:cubicBezTo>
                    <a:pt x="0" y="560"/>
                    <a:pt x="0" y="560"/>
                    <a:pt x="0" y="560"/>
                  </a:cubicBezTo>
                  <a:cubicBezTo>
                    <a:pt x="0" y="516"/>
                    <a:pt x="1" y="472"/>
                    <a:pt x="3" y="427"/>
                  </a:cubicBezTo>
                  <a:cubicBezTo>
                    <a:pt x="3" y="427"/>
                    <a:pt x="3" y="427"/>
                    <a:pt x="3" y="427"/>
                  </a:cubicBezTo>
                  <a:cubicBezTo>
                    <a:pt x="5" y="362"/>
                    <a:pt x="19" y="305"/>
                    <a:pt x="19" y="244"/>
                  </a:cubicBezTo>
                  <a:cubicBezTo>
                    <a:pt x="19" y="244"/>
                    <a:pt x="19" y="244"/>
                    <a:pt x="19" y="244"/>
                  </a:cubicBezTo>
                  <a:cubicBezTo>
                    <a:pt x="19" y="228"/>
                    <a:pt x="18" y="211"/>
                    <a:pt x="16" y="194"/>
                  </a:cubicBezTo>
                  <a:cubicBezTo>
                    <a:pt x="16" y="194"/>
                    <a:pt x="16" y="194"/>
                    <a:pt x="16" y="194"/>
                  </a:cubicBezTo>
                  <a:cubicBezTo>
                    <a:pt x="13" y="179"/>
                    <a:pt x="12" y="164"/>
                    <a:pt x="12" y="151"/>
                  </a:cubicBezTo>
                  <a:cubicBezTo>
                    <a:pt x="12" y="151"/>
                    <a:pt x="12" y="151"/>
                    <a:pt x="12" y="151"/>
                  </a:cubicBezTo>
                  <a:cubicBezTo>
                    <a:pt x="12" y="88"/>
                    <a:pt x="37" y="54"/>
                    <a:pt x="62" y="35"/>
                  </a:cubicBezTo>
                  <a:cubicBezTo>
                    <a:pt x="62" y="35"/>
                    <a:pt x="62" y="35"/>
                    <a:pt x="62" y="35"/>
                  </a:cubicBezTo>
                  <a:cubicBezTo>
                    <a:pt x="87" y="17"/>
                    <a:pt x="111" y="14"/>
                    <a:pt x="111" y="14"/>
                  </a:cubicBezTo>
                  <a:cubicBezTo>
                    <a:pt x="111" y="14"/>
                    <a:pt x="111" y="14"/>
                    <a:pt x="111" y="14"/>
                  </a:cubicBezTo>
                  <a:cubicBezTo>
                    <a:pt x="121" y="12"/>
                    <a:pt x="141" y="11"/>
                    <a:pt x="166" y="11"/>
                  </a:cubicBezTo>
                  <a:cubicBezTo>
                    <a:pt x="166" y="11"/>
                    <a:pt x="166" y="11"/>
                    <a:pt x="166" y="11"/>
                  </a:cubicBezTo>
                  <a:cubicBezTo>
                    <a:pt x="220" y="11"/>
                    <a:pt x="298" y="15"/>
                    <a:pt x="342" y="15"/>
                  </a:cubicBezTo>
                  <a:cubicBezTo>
                    <a:pt x="342" y="15"/>
                    <a:pt x="342" y="15"/>
                    <a:pt x="342" y="15"/>
                  </a:cubicBezTo>
                  <a:cubicBezTo>
                    <a:pt x="352" y="15"/>
                    <a:pt x="361" y="14"/>
                    <a:pt x="366" y="14"/>
                  </a:cubicBezTo>
                  <a:cubicBezTo>
                    <a:pt x="366" y="14"/>
                    <a:pt x="366" y="14"/>
                    <a:pt x="366" y="14"/>
                  </a:cubicBezTo>
                  <a:cubicBezTo>
                    <a:pt x="485" y="3"/>
                    <a:pt x="574" y="0"/>
                    <a:pt x="684" y="0"/>
                  </a:cubicBezTo>
                  <a:cubicBezTo>
                    <a:pt x="684" y="0"/>
                    <a:pt x="684" y="0"/>
                    <a:pt x="684" y="0"/>
                  </a:cubicBezTo>
                  <a:cubicBezTo>
                    <a:pt x="705" y="0"/>
                    <a:pt x="726" y="0"/>
                    <a:pt x="749" y="0"/>
                  </a:cubicBezTo>
                  <a:cubicBezTo>
                    <a:pt x="749" y="0"/>
                    <a:pt x="749" y="0"/>
                    <a:pt x="749" y="0"/>
                  </a:cubicBezTo>
                  <a:cubicBezTo>
                    <a:pt x="1010" y="2"/>
                    <a:pt x="1254" y="23"/>
                    <a:pt x="1498" y="23"/>
                  </a:cubicBezTo>
                  <a:cubicBezTo>
                    <a:pt x="1498" y="23"/>
                    <a:pt x="1498" y="23"/>
                    <a:pt x="1498" y="23"/>
                  </a:cubicBezTo>
                  <a:cubicBezTo>
                    <a:pt x="1561" y="23"/>
                    <a:pt x="1624" y="22"/>
                    <a:pt x="1687" y="18"/>
                  </a:cubicBezTo>
                  <a:cubicBezTo>
                    <a:pt x="1687" y="18"/>
                    <a:pt x="1687" y="18"/>
                    <a:pt x="1687" y="18"/>
                  </a:cubicBezTo>
                  <a:cubicBezTo>
                    <a:pt x="1719" y="17"/>
                    <a:pt x="1760" y="12"/>
                    <a:pt x="1802" y="12"/>
                  </a:cubicBezTo>
                  <a:cubicBezTo>
                    <a:pt x="1802" y="12"/>
                    <a:pt x="1802" y="12"/>
                    <a:pt x="1802" y="12"/>
                  </a:cubicBezTo>
                  <a:cubicBezTo>
                    <a:pt x="1860" y="12"/>
                    <a:pt x="1919" y="21"/>
                    <a:pt x="1954" y="58"/>
                  </a:cubicBezTo>
                  <a:cubicBezTo>
                    <a:pt x="1954" y="58"/>
                    <a:pt x="1954" y="58"/>
                    <a:pt x="1954" y="58"/>
                  </a:cubicBezTo>
                  <a:cubicBezTo>
                    <a:pt x="1994" y="101"/>
                    <a:pt x="1997" y="190"/>
                    <a:pt x="1997" y="252"/>
                  </a:cubicBezTo>
                  <a:cubicBezTo>
                    <a:pt x="1997" y="252"/>
                    <a:pt x="1997" y="252"/>
                    <a:pt x="1997" y="252"/>
                  </a:cubicBezTo>
                  <a:cubicBezTo>
                    <a:pt x="1997" y="252"/>
                    <a:pt x="1997" y="252"/>
                    <a:pt x="1997" y="253"/>
                  </a:cubicBezTo>
                  <a:cubicBezTo>
                    <a:pt x="1997" y="253"/>
                    <a:pt x="1997" y="253"/>
                    <a:pt x="1997" y="253"/>
                  </a:cubicBezTo>
                  <a:cubicBezTo>
                    <a:pt x="1997" y="332"/>
                    <a:pt x="1981" y="408"/>
                    <a:pt x="1981" y="487"/>
                  </a:cubicBezTo>
                  <a:cubicBezTo>
                    <a:pt x="1981" y="487"/>
                    <a:pt x="1981" y="487"/>
                    <a:pt x="1981" y="487"/>
                  </a:cubicBezTo>
                  <a:cubicBezTo>
                    <a:pt x="1981" y="543"/>
                    <a:pt x="1984" y="601"/>
                    <a:pt x="1984" y="659"/>
                  </a:cubicBezTo>
                  <a:cubicBezTo>
                    <a:pt x="1984" y="659"/>
                    <a:pt x="1984" y="659"/>
                    <a:pt x="1984" y="659"/>
                  </a:cubicBezTo>
                  <a:cubicBezTo>
                    <a:pt x="1984" y="697"/>
                    <a:pt x="1982" y="735"/>
                    <a:pt x="1978" y="772"/>
                  </a:cubicBezTo>
                  <a:cubicBezTo>
                    <a:pt x="1978" y="772"/>
                    <a:pt x="1978" y="772"/>
                    <a:pt x="1978" y="772"/>
                  </a:cubicBezTo>
                  <a:cubicBezTo>
                    <a:pt x="1974" y="804"/>
                    <a:pt x="1972" y="836"/>
                    <a:pt x="1972" y="867"/>
                  </a:cubicBezTo>
                  <a:cubicBezTo>
                    <a:pt x="1972" y="867"/>
                    <a:pt x="1972" y="867"/>
                    <a:pt x="1972" y="867"/>
                  </a:cubicBezTo>
                  <a:cubicBezTo>
                    <a:pt x="1972" y="944"/>
                    <a:pt x="1982" y="1018"/>
                    <a:pt x="1990" y="1098"/>
                  </a:cubicBezTo>
                  <a:cubicBezTo>
                    <a:pt x="1990" y="1098"/>
                    <a:pt x="1990" y="1098"/>
                    <a:pt x="1990" y="1098"/>
                  </a:cubicBezTo>
                  <a:cubicBezTo>
                    <a:pt x="1993" y="1126"/>
                    <a:pt x="1994" y="1153"/>
                    <a:pt x="1994" y="1181"/>
                  </a:cubicBezTo>
                  <a:cubicBezTo>
                    <a:pt x="1994" y="1181"/>
                    <a:pt x="1994" y="1181"/>
                    <a:pt x="1994" y="1181"/>
                  </a:cubicBezTo>
                  <a:cubicBezTo>
                    <a:pt x="1994" y="1262"/>
                    <a:pt x="1985" y="1343"/>
                    <a:pt x="1985" y="1425"/>
                  </a:cubicBezTo>
                  <a:cubicBezTo>
                    <a:pt x="1985" y="1425"/>
                    <a:pt x="1985" y="1425"/>
                    <a:pt x="1985" y="1425"/>
                  </a:cubicBezTo>
                  <a:cubicBezTo>
                    <a:pt x="1985" y="1425"/>
                    <a:pt x="1985" y="1426"/>
                    <a:pt x="1985" y="1426"/>
                  </a:cubicBezTo>
                  <a:cubicBezTo>
                    <a:pt x="1985" y="1426"/>
                    <a:pt x="1985" y="1426"/>
                    <a:pt x="1985" y="1426"/>
                  </a:cubicBezTo>
                  <a:cubicBezTo>
                    <a:pt x="1983" y="1426"/>
                    <a:pt x="1983" y="1426"/>
                    <a:pt x="1983" y="1426"/>
                  </a:cubicBezTo>
                  <a:cubicBezTo>
                    <a:pt x="1985" y="1426"/>
                    <a:pt x="1985" y="1426"/>
                    <a:pt x="1985" y="1426"/>
                  </a:cubicBezTo>
                  <a:cubicBezTo>
                    <a:pt x="1985" y="1504"/>
                    <a:pt x="1999" y="1612"/>
                    <a:pt x="1999" y="1713"/>
                  </a:cubicBezTo>
                  <a:cubicBezTo>
                    <a:pt x="1999" y="1713"/>
                    <a:pt x="1999" y="1713"/>
                    <a:pt x="1999" y="1713"/>
                  </a:cubicBezTo>
                  <a:cubicBezTo>
                    <a:pt x="1999" y="1780"/>
                    <a:pt x="1993" y="1844"/>
                    <a:pt x="1971" y="1892"/>
                  </a:cubicBezTo>
                  <a:cubicBezTo>
                    <a:pt x="1971" y="1892"/>
                    <a:pt x="1971" y="1892"/>
                    <a:pt x="1971" y="1892"/>
                  </a:cubicBezTo>
                  <a:cubicBezTo>
                    <a:pt x="1942" y="1956"/>
                    <a:pt x="1880" y="1969"/>
                    <a:pt x="1811" y="1974"/>
                  </a:cubicBezTo>
                  <a:cubicBezTo>
                    <a:pt x="1811" y="1974"/>
                    <a:pt x="1811" y="1974"/>
                    <a:pt x="1811" y="1974"/>
                  </a:cubicBezTo>
                  <a:cubicBezTo>
                    <a:pt x="1794" y="1975"/>
                    <a:pt x="1777" y="1975"/>
                    <a:pt x="1759" y="1975"/>
                  </a:cubicBezTo>
                  <a:cubicBezTo>
                    <a:pt x="1759" y="1975"/>
                    <a:pt x="1759" y="1975"/>
                    <a:pt x="1759" y="1975"/>
                  </a:cubicBezTo>
                  <a:cubicBezTo>
                    <a:pt x="1662" y="1975"/>
                    <a:pt x="1545" y="1960"/>
                    <a:pt x="1450" y="1960"/>
                  </a:cubicBezTo>
                  <a:cubicBezTo>
                    <a:pt x="1450" y="1960"/>
                    <a:pt x="1450" y="1960"/>
                    <a:pt x="1450" y="1960"/>
                  </a:cubicBezTo>
                  <a:cubicBezTo>
                    <a:pt x="1438" y="1960"/>
                    <a:pt x="1426" y="1960"/>
                    <a:pt x="1415" y="1961"/>
                  </a:cubicBezTo>
                  <a:cubicBezTo>
                    <a:pt x="1415" y="1961"/>
                    <a:pt x="1415" y="1961"/>
                    <a:pt x="1415" y="1961"/>
                  </a:cubicBezTo>
                  <a:cubicBezTo>
                    <a:pt x="1231" y="1970"/>
                    <a:pt x="1058" y="1987"/>
                    <a:pt x="881" y="1987"/>
                  </a:cubicBezTo>
                  <a:cubicBezTo>
                    <a:pt x="881" y="1987"/>
                    <a:pt x="881" y="1987"/>
                    <a:pt x="881" y="1987"/>
                  </a:cubicBezTo>
                  <a:cubicBezTo>
                    <a:pt x="801" y="1987"/>
                    <a:pt x="720" y="1984"/>
                    <a:pt x="638" y="1974"/>
                  </a:cubicBezTo>
                  <a:close/>
                  <a:moveTo>
                    <a:pt x="638" y="1971"/>
                  </a:moveTo>
                  <a:cubicBezTo>
                    <a:pt x="720" y="1981"/>
                    <a:pt x="801" y="1984"/>
                    <a:pt x="881" y="1984"/>
                  </a:cubicBezTo>
                  <a:cubicBezTo>
                    <a:pt x="881" y="1984"/>
                    <a:pt x="881" y="1984"/>
                    <a:pt x="881" y="1984"/>
                  </a:cubicBezTo>
                  <a:cubicBezTo>
                    <a:pt x="1058" y="1984"/>
                    <a:pt x="1231" y="1967"/>
                    <a:pt x="1415" y="1958"/>
                  </a:cubicBezTo>
                  <a:cubicBezTo>
                    <a:pt x="1415" y="1958"/>
                    <a:pt x="1415" y="1958"/>
                    <a:pt x="1415" y="1958"/>
                  </a:cubicBezTo>
                  <a:cubicBezTo>
                    <a:pt x="1426" y="1957"/>
                    <a:pt x="1438" y="1957"/>
                    <a:pt x="1450" y="1957"/>
                  </a:cubicBezTo>
                  <a:cubicBezTo>
                    <a:pt x="1450" y="1957"/>
                    <a:pt x="1450" y="1957"/>
                    <a:pt x="1450" y="1957"/>
                  </a:cubicBezTo>
                  <a:cubicBezTo>
                    <a:pt x="1546" y="1957"/>
                    <a:pt x="1662" y="1972"/>
                    <a:pt x="1759" y="1972"/>
                  </a:cubicBezTo>
                  <a:cubicBezTo>
                    <a:pt x="1759" y="1972"/>
                    <a:pt x="1759" y="1972"/>
                    <a:pt x="1759" y="1972"/>
                  </a:cubicBezTo>
                  <a:cubicBezTo>
                    <a:pt x="1777" y="1972"/>
                    <a:pt x="1794" y="1972"/>
                    <a:pt x="1811" y="1971"/>
                  </a:cubicBezTo>
                  <a:cubicBezTo>
                    <a:pt x="1811" y="1971"/>
                    <a:pt x="1811" y="1971"/>
                    <a:pt x="1811" y="1971"/>
                  </a:cubicBezTo>
                  <a:cubicBezTo>
                    <a:pt x="1880" y="1965"/>
                    <a:pt x="1940" y="1953"/>
                    <a:pt x="1968" y="1891"/>
                  </a:cubicBezTo>
                  <a:cubicBezTo>
                    <a:pt x="1968" y="1891"/>
                    <a:pt x="1968" y="1891"/>
                    <a:pt x="1968" y="1891"/>
                  </a:cubicBezTo>
                  <a:cubicBezTo>
                    <a:pt x="1990" y="1843"/>
                    <a:pt x="1996" y="1780"/>
                    <a:pt x="1996" y="1713"/>
                  </a:cubicBezTo>
                  <a:cubicBezTo>
                    <a:pt x="1996" y="1713"/>
                    <a:pt x="1996" y="1713"/>
                    <a:pt x="1996" y="1713"/>
                  </a:cubicBezTo>
                  <a:cubicBezTo>
                    <a:pt x="1996" y="1613"/>
                    <a:pt x="1982" y="1504"/>
                    <a:pt x="1982" y="1426"/>
                  </a:cubicBezTo>
                  <a:cubicBezTo>
                    <a:pt x="1982" y="1426"/>
                    <a:pt x="1982" y="1426"/>
                    <a:pt x="1982" y="1426"/>
                  </a:cubicBezTo>
                  <a:cubicBezTo>
                    <a:pt x="1982" y="1426"/>
                    <a:pt x="1982" y="1425"/>
                    <a:pt x="1982" y="1425"/>
                  </a:cubicBezTo>
                  <a:cubicBezTo>
                    <a:pt x="1982" y="1425"/>
                    <a:pt x="1982" y="1425"/>
                    <a:pt x="1982" y="1425"/>
                  </a:cubicBezTo>
                  <a:cubicBezTo>
                    <a:pt x="1982" y="1342"/>
                    <a:pt x="1991" y="1262"/>
                    <a:pt x="1991" y="1181"/>
                  </a:cubicBezTo>
                  <a:cubicBezTo>
                    <a:pt x="1991" y="1181"/>
                    <a:pt x="1991" y="1181"/>
                    <a:pt x="1991" y="1181"/>
                  </a:cubicBezTo>
                  <a:cubicBezTo>
                    <a:pt x="1991" y="1153"/>
                    <a:pt x="1990" y="1126"/>
                    <a:pt x="1987" y="1098"/>
                  </a:cubicBezTo>
                  <a:cubicBezTo>
                    <a:pt x="1987" y="1098"/>
                    <a:pt x="1987" y="1098"/>
                    <a:pt x="1987" y="1098"/>
                  </a:cubicBezTo>
                  <a:cubicBezTo>
                    <a:pt x="1979" y="1019"/>
                    <a:pt x="1969" y="944"/>
                    <a:pt x="1969" y="867"/>
                  </a:cubicBezTo>
                  <a:cubicBezTo>
                    <a:pt x="1969" y="867"/>
                    <a:pt x="1969" y="867"/>
                    <a:pt x="1969" y="867"/>
                  </a:cubicBezTo>
                  <a:cubicBezTo>
                    <a:pt x="1969" y="836"/>
                    <a:pt x="1971" y="804"/>
                    <a:pt x="1975" y="772"/>
                  </a:cubicBezTo>
                  <a:cubicBezTo>
                    <a:pt x="1975" y="772"/>
                    <a:pt x="1975" y="772"/>
                    <a:pt x="1975" y="772"/>
                  </a:cubicBezTo>
                  <a:cubicBezTo>
                    <a:pt x="1979" y="735"/>
                    <a:pt x="1981" y="697"/>
                    <a:pt x="1981" y="659"/>
                  </a:cubicBezTo>
                  <a:cubicBezTo>
                    <a:pt x="1981" y="659"/>
                    <a:pt x="1981" y="659"/>
                    <a:pt x="1981" y="659"/>
                  </a:cubicBezTo>
                  <a:cubicBezTo>
                    <a:pt x="1981" y="601"/>
                    <a:pt x="1978" y="543"/>
                    <a:pt x="1978" y="487"/>
                  </a:cubicBezTo>
                  <a:cubicBezTo>
                    <a:pt x="1978" y="487"/>
                    <a:pt x="1978" y="487"/>
                    <a:pt x="1978" y="487"/>
                  </a:cubicBezTo>
                  <a:cubicBezTo>
                    <a:pt x="1978" y="407"/>
                    <a:pt x="1994" y="331"/>
                    <a:pt x="1994" y="253"/>
                  </a:cubicBezTo>
                  <a:cubicBezTo>
                    <a:pt x="1994" y="253"/>
                    <a:pt x="1994" y="253"/>
                    <a:pt x="1994" y="253"/>
                  </a:cubicBezTo>
                  <a:cubicBezTo>
                    <a:pt x="1994" y="252"/>
                    <a:pt x="1994" y="252"/>
                    <a:pt x="1994" y="252"/>
                  </a:cubicBezTo>
                  <a:cubicBezTo>
                    <a:pt x="1994" y="252"/>
                    <a:pt x="1994" y="252"/>
                    <a:pt x="1994" y="252"/>
                  </a:cubicBezTo>
                  <a:cubicBezTo>
                    <a:pt x="1994" y="190"/>
                    <a:pt x="1991" y="101"/>
                    <a:pt x="1952" y="60"/>
                  </a:cubicBezTo>
                  <a:cubicBezTo>
                    <a:pt x="1952" y="60"/>
                    <a:pt x="1952" y="60"/>
                    <a:pt x="1952" y="60"/>
                  </a:cubicBezTo>
                  <a:cubicBezTo>
                    <a:pt x="1918" y="24"/>
                    <a:pt x="1860" y="15"/>
                    <a:pt x="1802" y="15"/>
                  </a:cubicBezTo>
                  <a:cubicBezTo>
                    <a:pt x="1802" y="15"/>
                    <a:pt x="1802" y="15"/>
                    <a:pt x="1802" y="15"/>
                  </a:cubicBezTo>
                  <a:cubicBezTo>
                    <a:pt x="1760" y="15"/>
                    <a:pt x="1719" y="20"/>
                    <a:pt x="1688" y="21"/>
                  </a:cubicBezTo>
                  <a:cubicBezTo>
                    <a:pt x="1688" y="21"/>
                    <a:pt x="1688" y="21"/>
                    <a:pt x="1688" y="21"/>
                  </a:cubicBezTo>
                  <a:cubicBezTo>
                    <a:pt x="1624" y="25"/>
                    <a:pt x="1561" y="26"/>
                    <a:pt x="1498" y="26"/>
                  </a:cubicBezTo>
                  <a:cubicBezTo>
                    <a:pt x="1498" y="26"/>
                    <a:pt x="1498" y="26"/>
                    <a:pt x="1498" y="26"/>
                  </a:cubicBezTo>
                  <a:cubicBezTo>
                    <a:pt x="1254" y="26"/>
                    <a:pt x="1010" y="5"/>
                    <a:pt x="749" y="3"/>
                  </a:cubicBezTo>
                  <a:cubicBezTo>
                    <a:pt x="749" y="3"/>
                    <a:pt x="749" y="3"/>
                    <a:pt x="749" y="3"/>
                  </a:cubicBezTo>
                  <a:cubicBezTo>
                    <a:pt x="726" y="3"/>
                    <a:pt x="705" y="3"/>
                    <a:pt x="684" y="3"/>
                  </a:cubicBezTo>
                  <a:cubicBezTo>
                    <a:pt x="684" y="3"/>
                    <a:pt x="684" y="3"/>
                    <a:pt x="684" y="3"/>
                  </a:cubicBezTo>
                  <a:cubicBezTo>
                    <a:pt x="575" y="3"/>
                    <a:pt x="486" y="6"/>
                    <a:pt x="367" y="17"/>
                  </a:cubicBezTo>
                  <a:cubicBezTo>
                    <a:pt x="367" y="17"/>
                    <a:pt x="367" y="17"/>
                    <a:pt x="367" y="17"/>
                  </a:cubicBezTo>
                  <a:cubicBezTo>
                    <a:pt x="361" y="17"/>
                    <a:pt x="352" y="18"/>
                    <a:pt x="342" y="18"/>
                  </a:cubicBezTo>
                  <a:cubicBezTo>
                    <a:pt x="342" y="18"/>
                    <a:pt x="342" y="18"/>
                    <a:pt x="342" y="18"/>
                  </a:cubicBezTo>
                  <a:cubicBezTo>
                    <a:pt x="298" y="18"/>
                    <a:pt x="220" y="14"/>
                    <a:pt x="166" y="14"/>
                  </a:cubicBezTo>
                  <a:cubicBezTo>
                    <a:pt x="166" y="14"/>
                    <a:pt x="166" y="14"/>
                    <a:pt x="166" y="14"/>
                  </a:cubicBezTo>
                  <a:cubicBezTo>
                    <a:pt x="141" y="14"/>
                    <a:pt x="121" y="15"/>
                    <a:pt x="112" y="17"/>
                  </a:cubicBezTo>
                  <a:cubicBezTo>
                    <a:pt x="112" y="17"/>
                    <a:pt x="112" y="17"/>
                    <a:pt x="112" y="17"/>
                  </a:cubicBezTo>
                  <a:cubicBezTo>
                    <a:pt x="112" y="17"/>
                    <a:pt x="106" y="17"/>
                    <a:pt x="97" y="20"/>
                  </a:cubicBezTo>
                  <a:cubicBezTo>
                    <a:pt x="97" y="20"/>
                    <a:pt x="97" y="20"/>
                    <a:pt x="97" y="20"/>
                  </a:cubicBezTo>
                  <a:cubicBezTo>
                    <a:pt x="88" y="23"/>
                    <a:pt x="76" y="29"/>
                    <a:pt x="64" y="38"/>
                  </a:cubicBezTo>
                  <a:cubicBezTo>
                    <a:pt x="64" y="38"/>
                    <a:pt x="64" y="38"/>
                    <a:pt x="64" y="38"/>
                  </a:cubicBezTo>
                  <a:cubicBezTo>
                    <a:pt x="39" y="56"/>
                    <a:pt x="15" y="89"/>
                    <a:pt x="15" y="151"/>
                  </a:cubicBezTo>
                  <a:cubicBezTo>
                    <a:pt x="15" y="151"/>
                    <a:pt x="15" y="151"/>
                    <a:pt x="15" y="151"/>
                  </a:cubicBezTo>
                  <a:cubicBezTo>
                    <a:pt x="15" y="164"/>
                    <a:pt x="16" y="178"/>
                    <a:pt x="19" y="194"/>
                  </a:cubicBezTo>
                  <a:cubicBezTo>
                    <a:pt x="19" y="194"/>
                    <a:pt x="19" y="194"/>
                    <a:pt x="19" y="194"/>
                  </a:cubicBezTo>
                  <a:cubicBezTo>
                    <a:pt x="21" y="211"/>
                    <a:pt x="22" y="228"/>
                    <a:pt x="22" y="244"/>
                  </a:cubicBezTo>
                  <a:cubicBezTo>
                    <a:pt x="22" y="244"/>
                    <a:pt x="22" y="244"/>
                    <a:pt x="22" y="244"/>
                  </a:cubicBezTo>
                  <a:cubicBezTo>
                    <a:pt x="22" y="306"/>
                    <a:pt x="8" y="362"/>
                    <a:pt x="6" y="427"/>
                  </a:cubicBezTo>
                  <a:cubicBezTo>
                    <a:pt x="6" y="427"/>
                    <a:pt x="6" y="427"/>
                    <a:pt x="6" y="427"/>
                  </a:cubicBezTo>
                  <a:cubicBezTo>
                    <a:pt x="4" y="472"/>
                    <a:pt x="3" y="516"/>
                    <a:pt x="3" y="560"/>
                  </a:cubicBezTo>
                  <a:cubicBezTo>
                    <a:pt x="3" y="560"/>
                    <a:pt x="3" y="560"/>
                    <a:pt x="3" y="560"/>
                  </a:cubicBezTo>
                  <a:cubicBezTo>
                    <a:pt x="3" y="635"/>
                    <a:pt x="6" y="709"/>
                    <a:pt x="14" y="784"/>
                  </a:cubicBezTo>
                  <a:cubicBezTo>
                    <a:pt x="14" y="784"/>
                    <a:pt x="14" y="784"/>
                    <a:pt x="14" y="784"/>
                  </a:cubicBezTo>
                  <a:cubicBezTo>
                    <a:pt x="27" y="901"/>
                    <a:pt x="34" y="1011"/>
                    <a:pt x="34" y="1126"/>
                  </a:cubicBezTo>
                  <a:cubicBezTo>
                    <a:pt x="34" y="1126"/>
                    <a:pt x="34" y="1126"/>
                    <a:pt x="34" y="1126"/>
                  </a:cubicBezTo>
                  <a:cubicBezTo>
                    <a:pt x="34" y="1225"/>
                    <a:pt x="29" y="1329"/>
                    <a:pt x="16" y="1445"/>
                  </a:cubicBezTo>
                  <a:cubicBezTo>
                    <a:pt x="16" y="1445"/>
                    <a:pt x="16" y="1445"/>
                    <a:pt x="16" y="1445"/>
                  </a:cubicBezTo>
                  <a:cubicBezTo>
                    <a:pt x="14" y="1461"/>
                    <a:pt x="13" y="1477"/>
                    <a:pt x="13" y="1492"/>
                  </a:cubicBezTo>
                  <a:cubicBezTo>
                    <a:pt x="13" y="1492"/>
                    <a:pt x="13" y="1492"/>
                    <a:pt x="13" y="1492"/>
                  </a:cubicBezTo>
                  <a:cubicBezTo>
                    <a:pt x="13" y="1560"/>
                    <a:pt x="28" y="1622"/>
                    <a:pt x="28" y="1692"/>
                  </a:cubicBezTo>
                  <a:cubicBezTo>
                    <a:pt x="28" y="1692"/>
                    <a:pt x="28" y="1692"/>
                    <a:pt x="28" y="1692"/>
                  </a:cubicBezTo>
                  <a:cubicBezTo>
                    <a:pt x="28" y="1700"/>
                    <a:pt x="27" y="1708"/>
                    <a:pt x="27" y="1716"/>
                  </a:cubicBezTo>
                  <a:cubicBezTo>
                    <a:pt x="27" y="1716"/>
                    <a:pt x="27" y="1716"/>
                    <a:pt x="27" y="1716"/>
                  </a:cubicBezTo>
                  <a:cubicBezTo>
                    <a:pt x="26" y="1739"/>
                    <a:pt x="21" y="1784"/>
                    <a:pt x="21" y="1824"/>
                  </a:cubicBezTo>
                  <a:cubicBezTo>
                    <a:pt x="21" y="1824"/>
                    <a:pt x="21" y="1824"/>
                    <a:pt x="21" y="1824"/>
                  </a:cubicBezTo>
                  <a:cubicBezTo>
                    <a:pt x="21" y="1854"/>
                    <a:pt x="24" y="1881"/>
                    <a:pt x="32" y="1896"/>
                  </a:cubicBezTo>
                  <a:cubicBezTo>
                    <a:pt x="32" y="1896"/>
                    <a:pt x="32" y="1896"/>
                    <a:pt x="32" y="1896"/>
                  </a:cubicBezTo>
                  <a:cubicBezTo>
                    <a:pt x="78" y="1974"/>
                    <a:pt x="208" y="1968"/>
                    <a:pt x="284" y="1971"/>
                  </a:cubicBezTo>
                  <a:cubicBezTo>
                    <a:pt x="284" y="1971"/>
                    <a:pt x="284" y="1971"/>
                    <a:pt x="284" y="1971"/>
                  </a:cubicBezTo>
                  <a:cubicBezTo>
                    <a:pt x="295" y="1971"/>
                    <a:pt x="307" y="1972"/>
                    <a:pt x="318" y="1972"/>
                  </a:cubicBezTo>
                  <a:cubicBezTo>
                    <a:pt x="318" y="1972"/>
                    <a:pt x="318" y="1972"/>
                    <a:pt x="318" y="1972"/>
                  </a:cubicBezTo>
                  <a:cubicBezTo>
                    <a:pt x="386" y="1972"/>
                    <a:pt x="443" y="1964"/>
                    <a:pt x="517" y="1964"/>
                  </a:cubicBezTo>
                  <a:cubicBezTo>
                    <a:pt x="517" y="1964"/>
                    <a:pt x="517" y="1964"/>
                    <a:pt x="517" y="1964"/>
                  </a:cubicBezTo>
                  <a:cubicBezTo>
                    <a:pt x="553" y="1964"/>
                    <a:pt x="592" y="1966"/>
                    <a:pt x="638" y="1971"/>
                  </a:cubicBezTo>
                  <a:close/>
                  <a:moveTo>
                    <a:pt x="1241" y="1936"/>
                  </a:moveTo>
                  <a:cubicBezTo>
                    <a:pt x="1007" y="1934"/>
                    <a:pt x="805" y="1917"/>
                    <a:pt x="583" y="1917"/>
                  </a:cubicBezTo>
                  <a:cubicBezTo>
                    <a:pt x="583" y="1917"/>
                    <a:pt x="583" y="1917"/>
                    <a:pt x="583" y="1917"/>
                  </a:cubicBezTo>
                  <a:cubicBezTo>
                    <a:pt x="509" y="1917"/>
                    <a:pt x="434" y="1919"/>
                    <a:pt x="355" y="1924"/>
                  </a:cubicBezTo>
                  <a:cubicBezTo>
                    <a:pt x="355" y="1924"/>
                    <a:pt x="355" y="1924"/>
                    <a:pt x="355" y="1924"/>
                  </a:cubicBezTo>
                  <a:cubicBezTo>
                    <a:pt x="329" y="1925"/>
                    <a:pt x="296" y="1928"/>
                    <a:pt x="262" y="1928"/>
                  </a:cubicBezTo>
                  <a:cubicBezTo>
                    <a:pt x="262" y="1928"/>
                    <a:pt x="262" y="1928"/>
                    <a:pt x="262" y="1928"/>
                  </a:cubicBezTo>
                  <a:cubicBezTo>
                    <a:pt x="201" y="1928"/>
                    <a:pt x="135" y="1920"/>
                    <a:pt x="99" y="1881"/>
                  </a:cubicBezTo>
                  <a:cubicBezTo>
                    <a:pt x="99" y="1881"/>
                    <a:pt x="99" y="1881"/>
                    <a:pt x="99" y="1881"/>
                  </a:cubicBezTo>
                  <a:cubicBezTo>
                    <a:pt x="61" y="1840"/>
                    <a:pt x="58" y="1756"/>
                    <a:pt x="58" y="1697"/>
                  </a:cubicBezTo>
                  <a:cubicBezTo>
                    <a:pt x="58" y="1697"/>
                    <a:pt x="58" y="1697"/>
                    <a:pt x="58" y="1697"/>
                  </a:cubicBezTo>
                  <a:cubicBezTo>
                    <a:pt x="58" y="1697"/>
                    <a:pt x="58" y="1696"/>
                    <a:pt x="58" y="1696"/>
                  </a:cubicBezTo>
                  <a:cubicBezTo>
                    <a:pt x="58" y="1696"/>
                    <a:pt x="58" y="1696"/>
                    <a:pt x="58" y="1696"/>
                  </a:cubicBezTo>
                  <a:cubicBezTo>
                    <a:pt x="58" y="1621"/>
                    <a:pt x="74" y="1549"/>
                    <a:pt x="74" y="1474"/>
                  </a:cubicBezTo>
                  <a:cubicBezTo>
                    <a:pt x="74" y="1474"/>
                    <a:pt x="74" y="1474"/>
                    <a:pt x="74" y="1474"/>
                  </a:cubicBezTo>
                  <a:cubicBezTo>
                    <a:pt x="74" y="1421"/>
                    <a:pt x="71" y="1366"/>
                    <a:pt x="71" y="1311"/>
                  </a:cubicBezTo>
                  <a:cubicBezTo>
                    <a:pt x="71" y="1311"/>
                    <a:pt x="71" y="1311"/>
                    <a:pt x="71" y="1311"/>
                  </a:cubicBezTo>
                  <a:cubicBezTo>
                    <a:pt x="71" y="1275"/>
                    <a:pt x="72" y="1239"/>
                    <a:pt x="76" y="1204"/>
                  </a:cubicBezTo>
                  <a:cubicBezTo>
                    <a:pt x="76" y="1204"/>
                    <a:pt x="76" y="1204"/>
                    <a:pt x="76" y="1204"/>
                  </a:cubicBezTo>
                  <a:cubicBezTo>
                    <a:pt x="80" y="1173"/>
                    <a:pt x="82" y="1143"/>
                    <a:pt x="82" y="1114"/>
                  </a:cubicBezTo>
                  <a:cubicBezTo>
                    <a:pt x="82" y="1114"/>
                    <a:pt x="82" y="1114"/>
                    <a:pt x="82" y="1114"/>
                  </a:cubicBezTo>
                  <a:cubicBezTo>
                    <a:pt x="82" y="1041"/>
                    <a:pt x="72" y="970"/>
                    <a:pt x="65" y="895"/>
                  </a:cubicBezTo>
                  <a:cubicBezTo>
                    <a:pt x="65" y="895"/>
                    <a:pt x="65" y="895"/>
                    <a:pt x="65" y="895"/>
                  </a:cubicBezTo>
                  <a:cubicBezTo>
                    <a:pt x="62" y="862"/>
                    <a:pt x="61" y="829"/>
                    <a:pt x="61" y="797"/>
                  </a:cubicBezTo>
                  <a:cubicBezTo>
                    <a:pt x="61" y="797"/>
                    <a:pt x="61" y="797"/>
                    <a:pt x="61" y="797"/>
                  </a:cubicBezTo>
                  <a:cubicBezTo>
                    <a:pt x="61" y="726"/>
                    <a:pt x="66" y="656"/>
                    <a:pt x="66" y="585"/>
                  </a:cubicBezTo>
                  <a:cubicBezTo>
                    <a:pt x="66" y="585"/>
                    <a:pt x="66" y="585"/>
                    <a:pt x="66" y="585"/>
                  </a:cubicBezTo>
                  <a:cubicBezTo>
                    <a:pt x="66" y="585"/>
                    <a:pt x="66" y="584"/>
                    <a:pt x="66" y="584"/>
                  </a:cubicBezTo>
                  <a:cubicBezTo>
                    <a:pt x="66" y="584"/>
                    <a:pt x="66" y="584"/>
                    <a:pt x="66" y="584"/>
                  </a:cubicBezTo>
                  <a:cubicBezTo>
                    <a:pt x="66" y="510"/>
                    <a:pt x="52" y="407"/>
                    <a:pt x="52" y="312"/>
                  </a:cubicBezTo>
                  <a:cubicBezTo>
                    <a:pt x="52" y="312"/>
                    <a:pt x="52" y="312"/>
                    <a:pt x="52" y="312"/>
                  </a:cubicBezTo>
                  <a:cubicBezTo>
                    <a:pt x="52" y="248"/>
                    <a:pt x="58" y="188"/>
                    <a:pt x="79" y="141"/>
                  </a:cubicBezTo>
                  <a:cubicBezTo>
                    <a:pt x="79" y="141"/>
                    <a:pt x="79" y="141"/>
                    <a:pt x="79" y="141"/>
                  </a:cubicBezTo>
                  <a:cubicBezTo>
                    <a:pt x="106" y="81"/>
                    <a:pt x="169" y="65"/>
                    <a:pt x="235" y="60"/>
                  </a:cubicBezTo>
                  <a:cubicBezTo>
                    <a:pt x="235" y="60"/>
                    <a:pt x="235" y="60"/>
                    <a:pt x="235" y="60"/>
                  </a:cubicBezTo>
                  <a:cubicBezTo>
                    <a:pt x="248" y="59"/>
                    <a:pt x="262" y="59"/>
                    <a:pt x="277" y="59"/>
                  </a:cubicBezTo>
                  <a:cubicBezTo>
                    <a:pt x="277" y="59"/>
                    <a:pt x="277" y="59"/>
                    <a:pt x="277" y="59"/>
                  </a:cubicBezTo>
                  <a:cubicBezTo>
                    <a:pt x="373" y="59"/>
                    <a:pt x="488" y="77"/>
                    <a:pt x="582" y="77"/>
                  </a:cubicBezTo>
                  <a:cubicBezTo>
                    <a:pt x="582" y="77"/>
                    <a:pt x="582" y="77"/>
                    <a:pt x="582" y="77"/>
                  </a:cubicBezTo>
                  <a:cubicBezTo>
                    <a:pt x="591" y="77"/>
                    <a:pt x="601" y="77"/>
                    <a:pt x="610" y="76"/>
                  </a:cubicBezTo>
                  <a:cubicBezTo>
                    <a:pt x="610" y="76"/>
                    <a:pt x="610" y="76"/>
                    <a:pt x="610" y="76"/>
                  </a:cubicBezTo>
                  <a:cubicBezTo>
                    <a:pt x="784" y="68"/>
                    <a:pt x="949" y="51"/>
                    <a:pt x="1117" y="51"/>
                  </a:cubicBezTo>
                  <a:cubicBezTo>
                    <a:pt x="1117" y="51"/>
                    <a:pt x="1117" y="51"/>
                    <a:pt x="1117" y="51"/>
                  </a:cubicBezTo>
                  <a:cubicBezTo>
                    <a:pt x="1192" y="51"/>
                    <a:pt x="1269" y="55"/>
                    <a:pt x="1347" y="64"/>
                  </a:cubicBezTo>
                  <a:cubicBezTo>
                    <a:pt x="1347" y="64"/>
                    <a:pt x="1347" y="64"/>
                    <a:pt x="1347" y="64"/>
                  </a:cubicBezTo>
                  <a:cubicBezTo>
                    <a:pt x="1391" y="69"/>
                    <a:pt x="1428" y="71"/>
                    <a:pt x="1461" y="71"/>
                  </a:cubicBezTo>
                  <a:cubicBezTo>
                    <a:pt x="1461" y="71"/>
                    <a:pt x="1461" y="71"/>
                    <a:pt x="1461" y="71"/>
                  </a:cubicBezTo>
                  <a:cubicBezTo>
                    <a:pt x="1531" y="71"/>
                    <a:pt x="1586" y="63"/>
                    <a:pt x="1650" y="63"/>
                  </a:cubicBezTo>
                  <a:cubicBezTo>
                    <a:pt x="1650" y="63"/>
                    <a:pt x="1650" y="63"/>
                    <a:pt x="1650" y="63"/>
                  </a:cubicBezTo>
                  <a:cubicBezTo>
                    <a:pt x="1661" y="63"/>
                    <a:pt x="1672" y="64"/>
                    <a:pt x="1683" y="64"/>
                  </a:cubicBezTo>
                  <a:cubicBezTo>
                    <a:pt x="1683" y="64"/>
                    <a:pt x="1683" y="64"/>
                    <a:pt x="1683" y="64"/>
                  </a:cubicBezTo>
                  <a:cubicBezTo>
                    <a:pt x="1689" y="64"/>
                    <a:pt x="1696" y="64"/>
                    <a:pt x="1704" y="64"/>
                  </a:cubicBezTo>
                  <a:cubicBezTo>
                    <a:pt x="1704" y="64"/>
                    <a:pt x="1704" y="64"/>
                    <a:pt x="1704" y="64"/>
                  </a:cubicBezTo>
                  <a:cubicBezTo>
                    <a:pt x="1718" y="64"/>
                    <a:pt x="1733" y="64"/>
                    <a:pt x="1749" y="64"/>
                  </a:cubicBezTo>
                  <a:cubicBezTo>
                    <a:pt x="1749" y="64"/>
                    <a:pt x="1749" y="64"/>
                    <a:pt x="1749" y="64"/>
                  </a:cubicBezTo>
                  <a:cubicBezTo>
                    <a:pt x="1819" y="64"/>
                    <a:pt x="1903" y="70"/>
                    <a:pt x="1928" y="136"/>
                  </a:cubicBezTo>
                  <a:cubicBezTo>
                    <a:pt x="1928" y="136"/>
                    <a:pt x="1928" y="136"/>
                    <a:pt x="1928" y="136"/>
                  </a:cubicBezTo>
                  <a:cubicBezTo>
                    <a:pt x="1933" y="151"/>
                    <a:pt x="1935" y="174"/>
                    <a:pt x="1935" y="199"/>
                  </a:cubicBezTo>
                  <a:cubicBezTo>
                    <a:pt x="1935" y="199"/>
                    <a:pt x="1935" y="199"/>
                    <a:pt x="1935" y="199"/>
                  </a:cubicBezTo>
                  <a:cubicBezTo>
                    <a:pt x="1935" y="239"/>
                    <a:pt x="1930" y="285"/>
                    <a:pt x="1929" y="309"/>
                  </a:cubicBezTo>
                  <a:cubicBezTo>
                    <a:pt x="1929" y="309"/>
                    <a:pt x="1929" y="309"/>
                    <a:pt x="1929" y="309"/>
                  </a:cubicBezTo>
                  <a:cubicBezTo>
                    <a:pt x="1929" y="317"/>
                    <a:pt x="1928" y="324"/>
                    <a:pt x="1928" y="332"/>
                  </a:cubicBezTo>
                  <a:cubicBezTo>
                    <a:pt x="1928" y="332"/>
                    <a:pt x="1928" y="332"/>
                    <a:pt x="1928" y="332"/>
                  </a:cubicBezTo>
                  <a:cubicBezTo>
                    <a:pt x="1928" y="397"/>
                    <a:pt x="1942" y="457"/>
                    <a:pt x="1942" y="521"/>
                  </a:cubicBezTo>
                  <a:cubicBezTo>
                    <a:pt x="1942" y="521"/>
                    <a:pt x="1942" y="521"/>
                    <a:pt x="1942" y="521"/>
                  </a:cubicBezTo>
                  <a:cubicBezTo>
                    <a:pt x="1942" y="536"/>
                    <a:pt x="1941" y="551"/>
                    <a:pt x="1939" y="566"/>
                  </a:cubicBezTo>
                  <a:cubicBezTo>
                    <a:pt x="1939" y="566"/>
                    <a:pt x="1939" y="566"/>
                    <a:pt x="1939" y="566"/>
                  </a:cubicBezTo>
                  <a:cubicBezTo>
                    <a:pt x="1927" y="676"/>
                    <a:pt x="1922" y="774"/>
                    <a:pt x="1922" y="868"/>
                  </a:cubicBezTo>
                  <a:cubicBezTo>
                    <a:pt x="1922" y="868"/>
                    <a:pt x="1922" y="868"/>
                    <a:pt x="1922" y="868"/>
                  </a:cubicBezTo>
                  <a:cubicBezTo>
                    <a:pt x="1922" y="977"/>
                    <a:pt x="1929" y="1081"/>
                    <a:pt x="1941" y="1192"/>
                  </a:cubicBezTo>
                  <a:cubicBezTo>
                    <a:pt x="1941" y="1192"/>
                    <a:pt x="1941" y="1192"/>
                    <a:pt x="1941" y="1192"/>
                  </a:cubicBezTo>
                  <a:cubicBezTo>
                    <a:pt x="1949" y="1263"/>
                    <a:pt x="1952" y="1334"/>
                    <a:pt x="1952" y="1404"/>
                  </a:cubicBezTo>
                  <a:cubicBezTo>
                    <a:pt x="1952" y="1404"/>
                    <a:pt x="1952" y="1404"/>
                    <a:pt x="1952" y="1404"/>
                  </a:cubicBezTo>
                  <a:cubicBezTo>
                    <a:pt x="1952" y="1446"/>
                    <a:pt x="1951" y="1489"/>
                    <a:pt x="1949" y="1531"/>
                  </a:cubicBezTo>
                  <a:cubicBezTo>
                    <a:pt x="1949" y="1531"/>
                    <a:pt x="1949" y="1531"/>
                    <a:pt x="1949" y="1531"/>
                  </a:cubicBezTo>
                  <a:cubicBezTo>
                    <a:pt x="1947" y="1593"/>
                    <a:pt x="1933" y="1646"/>
                    <a:pt x="1933" y="1704"/>
                  </a:cubicBezTo>
                  <a:cubicBezTo>
                    <a:pt x="1933" y="1704"/>
                    <a:pt x="1933" y="1704"/>
                    <a:pt x="1933" y="1704"/>
                  </a:cubicBezTo>
                  <a:cubicBezTo>
                    <a:pt x="1933" y="1719"/>
                    <a:pt x="1934" y="1735"/>
                    <a:pt x="1937" y="1752"/>
                  </a:cubicBezTo>
                  <a:cubicBezTo>
                    <a:pt x="1937" y="1752"/>
                    <a:pt x="1937" y="1752"/>
                    <a:pt x="1937" y="1752"/>
                  </a:cubicBezTo>
                  <a:cubicBezTo>
                    <a:pt x="1939" y="1766"/>
                    <a:pt x="1940" y="1780"/>
                    <a:pt x="1940" y="1793"/>
                  </a:cubicBezTo>
                  <a:cubicBezTo>
                    <a:pt x="1940" y="1793"/>
                    <a:pt x="1940" y="1793"/>
                    <a:pt x="1940" y="1793"/>
                  </a:cubicBezTo>
                  <a:cubicBezTo>
                    <a:pt x="1940" y="1852"/>
                    <a:pt x="1917" y="1885"/>
                    <a:pt x="1893" y="1902"/>
                  </a:cubicBezTo>
                  <a:cubicBezTo>
                    <a:pt x="1893" y="1902"/>
                    <a:pt x="1893" y="1902"/>
                    <a:pt x="1893" y="1902"/>
                  </a:cubicBezTo>
                  <a:cubicBezTo>
                    <a:pt x="1870" y="1920"/>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43" y="1925"/>
                    <a:pt x="1669" y="1922"/>
                    <a:pt x="1628" y="1922"/>
                  </a:cubicBezTo>
                  <a:cubicBezTo>
                    <a:pt x="1628" y="1922"/>
                    <a:pt x="1628" y="1922"/>
                    <a:pt x="1628" y="1922"/>
                  </a:cubicBezTo>
                  <a:cubicBezTo>
                    <a:pt x="1618" y="1922"/>
                    <a:pt x="1609" y="1922"/>
                    <a:pt x="1604" y="1923"/>
                  </a:cubicBezTo>
                  <a:cubicBezTo>
                    <a:pt x="1604" y="1923"/>
                    <a:pt x="1604" y="1923"/>
                    <a:pt x="1604" y="1923"/>
                  </a:cubicBezTo>
                  <a:cubicBezTo>
                    <a:pt x="1491" y="1933"/>
                    <a:pt x="1407" y="1936"/>
                    <a:pt x="1303" y="1936"/>
                  </a:cubicBezTo>
                  <a:cubicBezTo>
                    <a:pt x="1303" y="1936"/>
                    <a:pt x="1303" y="1936"/>
                    <a:pt x="1303" y="1936"/>
                  </a:cubicBezTo>
                  <a:cubicBezTo>
                    <a:pt x="1284" y="1936"/>
                    <a:pt x="1263" y="1936"/>
                    <a:pt x="1241" y="1936"/>
                  </a:cubicBezTo>
                  <a:close/>
                  <a:moveTo>
                    <a:pt x="1241" y="1933"/>
                  </a:moveTo>
                  <a:cubicBezTo>
                    <a:pt x="1263" y="1933"/>
                    <a:pt x="1284" y="1933"/>
                    <a:pt x="1303" y="1933"/>
                  </a:cubicBezTo>
                  <a:cubicBezTo>
                    <a:pt x="1303" y="1933"/>
                    <a:pt x="1303" y="1933"/>
                    <a:pt x="1303" y="1933"/>
                  </a:cubicBezTo>
                  <a:cubicBezTo>
                    <a:pt x="1407" y="1933"/>
                    <a:pt x="1491" y="1930"/>
                    <a:pt x="1604" y="1920"/>
                  </a:cubicBezTo>
                  <a:cubicBezTo>
                    <a:pt x="1604" y="1920"/>
                    <a:pt x="1604" y="1920"/>
                    <a:pt x="1604" y="1920"/>
                  </a:cubicBezTo>
                  <a:cubicBezTo>
                    <a:pt x="1609" y="1919"/>
                    <a:pt x="1618" y="1919"/>
                    <a:pt x="1628" y="1919"/>
                  </a:cubicBezTo>
                  <a:cubicBezTo>
                    <a:pt x="1628" y="1919"/>
                    <a:pt x="1628" y="1919"/>
                    <a:pt x="1628" y="1919"/>
                  </a:cubicBezTo>
                  <a:cubicBezTo>
                    <a:pt x="1669" y="1919"/>
                    <a:pt x="1743"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51" y="1919"/>
                    <a:pt x="1860" y="1916"/>
                  </a:cubicBezTo>
                  <a:cubicBezTo>
                    <a:pt x="1860" y="1916"/>
                    <a:pt x="1860" y="1916"/>
                    <a:pt x="1860" y="1916"/>
                  </a:cubicBezTo>
                  <a:cubicBezTo>
                    <a:pt x="1869" y="1914"/>
                    <a:pt x="1880" y="1909"/>
                    <a:pt x="1891" y="1900"/>
                  </a:cubicBezTo>
                  <a:cubicBezTo>
                    <a:pt x="1891" y="1900"/>
                    <a:pt x="1891" y="1900"/>
                    <a:pt x="1891" y="1900"/>
                  </a:cubicBezTo>
                  <a:cubicBezTo>
                    <a:pt x="1914" y="1883"/>
                    <a:pt x="1937" y="1851"/>
                    <a:pt x="1937" y="1793"/>
                  </a:cubicBezTo>
                  <a:cubicBezTo>
                    <a:pt x="1937" y="1793"/>
                    <a:pt x="1937" y="1793"/>
                    <a:pt x="1937" y="1793"/>
                  </a:cubicBezTo>
                  <a:cubicBezTo>
                    <a:pt x="1937" y="1780"/>
                    <a:pt x="1936" y="1767"/>
                    <a:pt x="1934" y="1752"/>
                  </a:cubicBezTo>
                  <a:cubicBezTo>
                    <a:pt x="1934" y="1752"/>
                    <a:pt x="1934" y="1752"/>
                    <a:pt x="1934" y="1752"/>
                  </a:cubicBezTo>
                  <a:cubicBezTo>
                    <a:pt x="1931" y="1736"/>
                    <a:pt x="1930" y="1720"/>
                    <a:pt x="1930" y="1704"/>
                  </a:cubicBezTo>
                  <a:cubicBezTo>
                    <a:pt x="1930" y="1704"/>
                    <a:pt x="1930" y="1704"/>
                    <a:pt x="1930" y="1704"/>
                  </a:cubicBezTo>
                  <a:cubicBezTo>
                    <a:pt x="1930" y="1646"/>
                    <a:pt x="1944" y="1592"/>
                    <a:pt x="1946" y="1531"/>
                  </a:cubicBezTo>
                  <a:cubicBezTo>
                    <a:pt x="1946" y="1531"/>
                    <a:pt x="1946" y="1531"/>
                    <a:pt x="1946" y="1531"/>
                  </a:cubicBezTo>
                  <a:cubicBezTo>
                    <a:pt x="1948" y="1489"/>
                    <a:pt x="1949" y="1446"/>
                    <a:pt x="1949" y="1404"/>
                  </a:cubicBezTo>
                  <a:cubicBezTo>
                    <a:pt x="1949" y="1404"/>
                    <a:pt x="1949" y="1404"/>
                    <a:pt x="1949" y="1404"/>
                  </a:cubicBezTo>
                  <a:cubicBezTo>
                    <a:pt x="1949" y="1334"/>
                    <a:pt x="1946" y="1263"/>
                    <a:pt x="1938" y="1193"/>
                  </a:cubicBezTo>
                  <a:cubicBezTo>
                    <a:pt x="1938" y="1193"/>
                    <a:pt x="1938" y="1193"/>
                    <a:pt x="1938" y="1193"/>
                  </a:cubicBezTo>
                  <a:cubicBezTo>
                    <a:pt x="1926" y="1081"/>
                    <a:pt x="1919" y="977"/>
                    <a:pt x="1919" y="868"/>
                  </a:cubicBezTo>
                  <a:cubicBezTo>
                    <a:pt x="1919" y="868"/>
                    <a:pt x="1919" y="868"/>
                    <a:pt x="1919" y="868"/>
                  </a:cubicBezTo>
                  <a:cubicBezTo>
                    <a:pt x="1919" y="774"/>
                    <a:pt x="1924" y="676"/>
                    <a:pt x="1937" y="566"/>
                  </a:cubicBezTo>
                  <a:cubicBezTo>
                    <a:pt x="1937" y="566"/>
                    <a:pt x="1937" y="566"/>
                    <a:pt x="1937" y="566"/>
                  </a:cubicBezTo>
                  <a:cubicBezTo>
                    <a:pt x="1938" y="550"/>
                    <a:pt x="1939" y="536"/>
                    <a:pt x="1939" y="521"/>
                  </a:cubicBezTo>
                  <a:cubicBezTo>
                    <a:pt x="1939" y="521"/>
                    <a:pt x="1939" y="521"/>
                    <a:pt x="1939" y="521"/>
                  </a:cubicBezTo>
                  <a:cubicBezTo>
                    <a:pt x="1939" y="457"/>
                    <a:pt x="1925" y="398"/>
                    <a:pt x="1925" y="332"/>
                  </a:cubicBezTo>
                  <a:cubicBezTo>
                    <a:pt x="1925" y="332"/>
                    <a:pt x="1925" y="332"/>
                    <a:pt x="1925" y="332"/>
                  </a:cubicBezTo>
                  <a:cubicBezTo>
                    <a:pt x="1925" y="324"/>
                    <a:pt x="1926" y="317"/>
                    <a:pt x="1926" y="309"/>
                  </a:cubicBezTo>
                  <a:cubicBezTo>
                    <a:pt x="1926" y="309"/>
                    <a:pt x="1926" y="309"/>
                    <a:pt x="1926" y="309"/>
                  </a:cubicBezTo>
                  <a:cubicBezTo>
                    <a:pt x="1927" y="285"/>
                    <a:pt x="1932" y="239"/>
                    <a:pt x="1932" y="199"/>
                  </a:cubicBezTo>
                  <a:cubicBezTo>
                    <a:pt x="1932" y="199"/>
                    <a:pt x="1932" y="199"/>
                    <a:pt x="1932" y="199"/>
                  </a:cubicBezTo>
                  <a:cubicBezTo>
                    <a:pt x="1932" y="174"/>
                    <a:pt x="1930" y="151"/>
                    <a:pt x="1925" y="137"/>
                  </a:cubicBezTo>
                  <a:cubicBezTo>
                    <a:pt x="1925" y="137"/>
                    <a:pt x="1925" y="137"/>
                    <a:pt x="1925" y="137"/>
                  </a:cubicBezTo>
                  <a:cubicBezTo>
                    <a:pt x="1901" y="73"/>
                    <a:pt x="1819" y="67"/>
                    <a:pt x="1749" y="67"/>
                  </a:cubicBezTo>
                  <a:cubicBezTo>
                    <a:pt x="1749" y="67"/>
                    <a:pt x="1749" y="67"/>
                    <a:pt x="1749" y="67"/>
                  </a:cubicBezTo>
                  <a:cubicBezTo>
                    <a:pt x="1733" y="67"/>
                    <a:pt x="1718" y="67"/>
                    <a:pt x="1704" y="67"/>
                  </a:cubicBezTo>
                  <a:cubicBezTo>
                    <a:pt x="1704" y="67"/>
                    <a:pt x="1704" y="67"/>
                    <a:pt x="1704" y="67"/>
                  </a:cubicBezTo>
                  <a:cubicBezTo>
                    <a:pt x="1696" y="67"/>
                    <a:pt x="1689" y="67"/>
                    <a:pt x="1683" y="67"/>
                  </a:cubicBezTo>
                  <a:cubicBezTo>
                    <a:pt x="1683" y="67"/>
                    <a:pt x="1683" y="67"/>
                    <a:pt x="1683" y="67"/>
                  </a:cubicBezTo>
                  <a:cubicBezTo>
                    <a:pt x="1672" y="67"/>
                    <a:pt x="1661" y="66"/>
                    <a:pt x="1650" y="66"/>
                  </a:cubicBezTo>
                  <a:cubicBezTo>
                    <a:pt x="1650" y="66"/>
                    <a:pt x="1650" y="66"/>
                    <a:pt x="1650" y="66"/>
                  </a:cubicBezTo>
                  <a:cubicBezTo>
                    <a:pt x="1586" y="66"/>
                    <a:pt x="1531" y="74"/>
                    <a:pt x="1461" y="74"/>
                  </a:cubicBezTo>
                  <a:cubicBezTo>
                    <a:pt x="1461" y="74"/>
                    <a:pt x="1461" y="74"/>
                    <a:pt x="1461" y="74"/>
                  </a:cubicBezTo>
                  <a:cubicBezTo>
                    <a:pt x="1428" y="74"/>
                    <a:pt x="1390" y="72"/>
                    <a:pt x="1347" y="67"/>
                  </a:cubicBezTo>
                  <a:cubicBezTo>
                    <a:pt x="1347" y="67"/>
                    <a:pt x="1347" y="67"/>
                    <a:pt x="1347" y="67"/>
                  </a:cubicBezTo>
                  <a:cubicBezTo>
                    <a:pt x="1269" y="58"/>
                    <a:pt x="1192" y="54"/>
                    <a:pt x="1117" y="54"/>
                  </a:cubicBezTo>
                  <a:cubicBezTo>
                    <a:pt x="1117" y="54"/>
                    <a:pt x="1117" y="54"/>
                    <a:pt x="1117" y="54"/>
                  </a:cubicBezTo>
                  <a:cubicBezTo>
                    <a:pt x="949" y="54"/>
                    <a:pt x="784" y="71"/>
                    <a:pt x="610" y="79"/>
                  </a:cubicBezTo>
                  <a:cubicBezTo>
                    <a:pt x="610" y="79"/>
                    <a:pt x="610" y="79"/>
                    <a:pt x="610" y="79"/>
                  </a:cubicBezTo>
                  <a:cubicBezTo>
                    <a:pt x="601" y="80"/>
                    <a:pt x="591" y="80"/>
                    <a:pt x="582" y="80"/>
                  </a:cubicBezTo>
                  <a:cubicBezTo>
                    <a:pt x="582" y="80"/>
                    <a:pt x="582" y="80"/>
                    <a:pt x="582" y="80"/>
                  </a:cubicBezTo>
                  <a:cubicBezTo>
                    <a:pt x="488" y="80"/>
                    <a:pt x="372" y="62"/>
                    <a:pt x="277" y="62"/>
                  </a:cubicBezTo>
                  <a:cubicBezTo>
                    <a:pt x="277" y="62"/>
                    <a:pt x="277" y="62"/>
                    <a:pt x="277" y="62"/>
                  </a:cubicBezTo>
                  <a:cubicBezTo>
                    <a:pt x="263" y="62"/>
                    <a:pt x="248" y="62"/>
                    <a:pt x="235" y="63"/>
                  </a:cubicBezTo>
                  <a:cubicBezTo>
                    <a:pt x="235" y="63"/>
                    <a:pt x="235" y="63"/>
                    <a:pt x="235" y="63"/>
                  </a:cubicBezTo>
                  <a:cubicBezTo>
                    <a:pt x="169" y="68"/>
                    <a:pt x="108" y="84"/>
                    <a:pt x="82" y="143"/>
                  </a:cubicBezTo>
                  <a:cubicBezTo>
                    <a:pt x="82" y="143"/>
                    <a:pt x="82" y="143"/>
                    <a:pt x="82" y="143"/>
                  </a:cubicBezTo>
                  <a:cubicBezTo>
                    <a:pt x="61" y="188"/>
                    <a:pt x="55" y="248"/>
                    <a:pt x="55" y="312"/>
                  </a:cubicBezTo>
                  <a:cubicBezTo>
                    <a:pt x="55" y="312"/>
                    <a:pt x="55" y="312"/>
                    <a:pt x="55" y="312"/>
                  </a:cubicBezTo>
                  <a:cubicBezTo>
                    <a:pt x="55" y="407"/>
                    <a:pt x="69" y="509"/>
                    <a:pt x="69" y="584"/>
                  </a:cubicBezTo>
                  <a:cubicBezTo>
                    <a:pt x="69" y="584"/>
                    <a:pt x="69" y="584"/>
                    <a:pt x="69" y="584"/>
                  </a:cubicBezTo>
                  <a:cubicBezTo>
                    <a:pt x="69" y="584"/>
                    <a:pt x="69" y="585"/>
                    <a:pt x="69" y="585"/>
                  </a:cubicBezTo>
                  <a:cubicBezTo>
                    <a:pt x="69" y="585"/>
                    <a:pt x="69" y="585"/>
                    <a:pt x="69" y="585"/>
                  </a:cubicBezTo>
                  <a:cubicBezTo>
                    <a:pt x="69" y="657"/>
                    <a:pt x="64" y="726"/>
                    <a:pt x="64" y="797"/>
                  </a:cubicBezTo>
                  <a:cubicBezTo>
                    <a:pt x="64" y="797"/>
                    <a:pt x="64" y="797"/>
                    <a:pt x="64" y="797"/>
                  </a:cubicBezTo>
                  <a:cubicBezTo>
                    <a:pt x="64" y="829"/>
                    <a:pt x="65" y="862"/>
                    <a:pt x="68" y="895"/>
                  </a:cubicBezTo>
                  <a:cubicBezTo>
                    <a:pt x="68" y="895"/>
                    <a:pt x="68" y="895"/>
                    <a:pt x="68" y="895"/>
                  </a:cubicBezTo>
                  <a:cubicBezTo>
                    <a:pt x="75" y="970"/>
                    <a:pt x="85" y="1041"/>
                    <a:pt x="85" y="1114"/>
                  </a:cubicBezTo>
                  <a:cubicBezTo>
                    <a:pt x="85" y="1114"/>
                    <a:pt x="85" y="1114"/>
                    <a:pt x="85" y="1114"/>
                  </a:cubicBezTo>
                  <a:cubicBezTo>
                    <a:pt x="85" y="1143"/>
                    <a:pt x="83" y="1173"/>
                    <a:pt x="79" y="1204"/>
                  </a:cubicBezTo>
                  <a:cubicBezTo>
                    <a:pt x="79" y="1204"/>
                    <a:pt x="79" y="1204"/>
                    <a:pt x="79" y="1204"/>
                  </a:cubicBezTo>
                  <a:cubicBezTo>
                    <a:pt x="75" y="1239"/>
                    <a:pt x="74" y="1275"/>
                    <a:pt x="74" y="1311"/>
                  </a:cubicBezTo>
                  <a:cubicBezTo>
                    <a:pt x="74" y="1311"/>
                    <a:pt x="74" y="1311"/>
                    <a:pt x="74" y="1311"/>
                  </a:cubicBezTo>
                  <a:cubicBezTo>
                    <a:pt x="74" y="1366"/>
                    <a:pt x="77" y="1421"/>
                    <a:pt x="77" y="1474"/>
                  </a:cubicBezTo>
                  <a:cubicBezTo>
                    <a:pt x="77" y="1474"/>
                    <a:pt x="77" y="1474"/>
                    <a:pt x="77" y="1474"/>
                  </a:cubicBezTo>
                  <a:cubicBezTo>
                    <a:pt x="77" y="1549"/>
                    <a:pt x="61" y="1621"/>
                    <a:pt x="61" y="1696"/>
                  </a:cubicBezTo>
                  <a:cubicBezTo>
                    <a:pt x="61" y="1696"/>
                    <a:pt x="61" y="1696"/>
                    <a:pt x="61" y="1696"/>
                  </a:cubicBezTo>
                  <a:cubicBezTo>
                    <a:pt x="61" y="1696"/>
                    <a:pt x="61" y="1697"/>
                    <a:pt x="61" y="1697"/>
                  </a:cubicBezTo>
                  <a:cubicBezTo>
                    <a:pt x="61" y="1697"/>
                    <a:pt x="61" y="1697"/>
                    <a:pt x="61" y="1697"/>
                  </a:cubicBezTo>
                  <a:cubicBezTo>
                    <a:pt x="61" y="1756"/>
                    <a:pt x="64" y="1840"/>
                    <a:pt x="101" y="1879"/>
                  </a:cubicBezTo>
                  <a:cubicBezTo>
                    <a:pt x="101" y="1879"/>
                    <a:pt x="101" y="1879"/>
                    <a:pt x="101" y="1879"/>
                  </a:cubicBezTo>
                  <a:cubicBezTo>
                    <a:pt x="136" y="1916"/>
                    <a:pt x="201" y="1925"/>
                    <a:pt x="262" y="1925"/>
                  </a:cubicBezTo>
                  <a:cubicBezTo>
                    <a:pt x="262" y="1925"/>
                    <a:pt x="262" y="1925"/>
                    <a:pt x="262" y="1925"/>
                  </a:cubicBezTo>
                  <a:cubicBezTo>
                    <a:pt x="296" y="1925"/>
                    <a:pt x="329" y="1922"/>
                    <a:pt x="354" y="1921"/>
                  </a:cubicBezTo>
                  <a:cubicBezTo>
                    <a:pt x="354" y="1921"/>
                    <a:pt x="354" y="1921"/>
                    <a:pt x="354" y="1921"/>
                  </a:cubicBezTo>
                  <a:cubicBezTo>
                    <a:pt x="434" y="1916"/>
                    <a:pt x="509" y="1914"/>
                    <a:pt x="583" y="1914"/>
                  </a:cubicBezTo>
                  <a:cubicBezTo>
                    <a:pt x="583" y="1914"/>
                    <a:pt x="583" y="1914"/>
                    <a:pt x="583" y="1914"/>
                  </a:cubicBezTo>
                  <a:cubicBezTo>
                    <a:pt x="805" y="1914"/>
                    <a:pt x="1008" y="1931"/>
                    <a:pt x="1241" y="1933"/>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Freeform 7"/>
            <p:cNvSpPr>
              <a:spLocks noEditPoints="1"/>
            </p:cNvSpPr>
            <p:nvPr/>
          </p:nvSpPr>
          <p:spPr bwMode="auto">
            <a:xfrm>
              <a:off x="1671" y="2"/>
              <a:ext cx="4338" cy="4314"/>
            </a:xfrm>
            <a:custGeom>
              <a:avLst/>
              <a:gdLst>
                <a:gd name="T0" fmla="*/ 1848 w 1994"/>
                <a:gd name="T1" fmla="*/ 74 h 1983"/>
                <a:gd name="T2" fmla="*/ 1376 w 1994"/>
                <a:gd name="T3" fmla="*/ 67 h 1983"/>
                <a:gd name="T4" fmla="*/ 1173 w 1994"/>
                <a:gd name="T5" fmla="*/ 14 h 1983"/>
                <a:gd name="T6" fmla="*/ 65 w 1994"/>
                <a:gd name="T7" fmla="*/ 557 h 1983"/>
                <a:gd name="T8" fmla="*/ 65 w 1994"/>
                <a:gd name="T9" fmla="*/ 582 h 1983"/>
                <a:gd name="T10" fmla="*/ 29 w 1994"/>
                <a:gd name="T11" fmla="*/ 1232 h 1983"/>
                <a:gd name="T12" fmla="*/ 832 w 1994"/>
                <a:gd name="T13" fmla="*/ 1 h 1983"/>
                <a:gd name="T14" fmla="*/ 832 w 1994"/>
                <a:gd name="T15" fmla="*/ 1 h 1983"/>
                <a:gd name="T16" fmla="*/ 1035 w 1994"/>
                <a:gd name="T17" fmla="*/ 52 h 1983"/>
                <a:gd name="T18" fmla="*/ 11 w 1994"/>
                <a:gd name="T19" fmla="*/ 782 h 1983"/>
                <a:gd name="T20" fmla="*/ 1994 w 1994"/>
                <a:gd name="T21" fmla="*/ 1638 h 1983"/>
                <a:gd name="T22" fmla="*/ 1994 w 1994"/>
                <a:gd name="T23" fmla="*/ 1638 h 1983"/>
                <a:gd name="T24" fmla="*/ 1931 w 1994"/>
                <a:gd name="T25" fmla="*/ 419 h 1983"/>
                <a:gd name="T26" fmla="*/ 1981 w 1994"/>
                <a:gd name="T27" fmla="*/ 1424 h 1983"/>
                <a:gd name="T28" fmla="*/ 1931 w 1994"/>
                <a:gd name="T29" fmla="*/ 215 h 1983"/>
                <a:gd name="T30" fmla="*/ 1931 w 1994"/>
                <a:gd name="T31" fmla="*/ 215 h 1983"/>
                <a:gd name="T32" fmla="*/ 1937 w 1994"/>
                <a:gd name="T33" fmla="*/ 557 h 1983"/>
                <a:gd name="T34" fmla="*/ 1989 w 1994"/>
                <a:gd name="T35" fmla="*/ 1232 h 1983"/>
                <a:gd name="T36" fmla="*/ 1942 w 1994"/>
                <a:gd name="T37" fmla="*/ 1232 h 1983"/>
                <a:gd name="T38" fmla="*/ 1921 w 1994"/>
                <a:gd name="T39" fmla="*/ 760 h 1983"/>
                <a:gd name="T40" fmla="*/ 628 w 1994"/>
                <a:gd name="T41" fmla="*/ 75 h 1983"/>
                <a:gd name="T42" fmla="*/ 608 w 1994"/>
                <a:gd name="T43" fmla="*/ 76 h 1983"/>
                <a:gd name="T44" fmla="*/ 360 w 1994"/>
                <a:gd name="T45" fmla="*/ 62 h 1983"/>
                <a:gd name="T46" fmla="*/ 1973 w 1994"/>
                <a:gd name="T47" fmla="*/ 963 h 1983"/>
                <a:gd name="T48" fmla="*/ 1645 w 1994"/>
                <a:gd name="T49" fmla="*/ 20 h 1983"/>
                <a:gd name="T50" fmla="*/ 1645 w 1994"/>
                <a:gd name="T51" fmla="*/ 20 h 1983"/>
                <a:gd name="T52" fmla="*/ 1645 w 1994"/>
                <a:gd name="T53" fmla="*/ 1967 h 1983"/>
                <a:gd name="T54" fmla="*/ 832 w 1994"/>
                <a:gd name="T55" fmla="*/ 1983 h 1983"/>
                <a:gd name="T56" fmla="*/ 970 w 1994"/>
                <a:gd name="T57" fmla="*/ 1982 h 1983"/>
                <a:gd name="T58" fmla="*/ 970 w 1994"/>
                <a:gd name="T59" fmla="*/ 1982 h 1983"/>
                <a:gd name="T60" fmla="*/ 360 w 1994"/>
                <a:gd name="T61" fmla="*/ 1920 h 1983"/>
                <a:gd name="T62" fmla="*/ 222 w 1994"/>
                <a:gd name="T63" fmla="*/ 1923 h 1983"/>
                <a:gd name="T64" fmla="*/ 1783 w 1994"/>
                <a:gd name="T65" fmla="*/ 1971 h 1983"/>
                <a:gd name="T66" fmla="*/ 1844 w 1994"/>
                <a:gd name="T67" fmla="*/ 1919 h 1983"/>
                <a:gd name="T68" fmla="*/ 156 w 1994"/>
                <a:gd name="T69" fmla="*/ 74 h 1983"/>
                <a:gd name="T70" fmla="*/ 1413 w 1994"/>
                <a:gd name="T71" fmla="*/ 1957 h 1983"/>
                <a:gd name="T72" fmla="*/ 1376 w 1994"/>
                <a:gd name="T73" fmla="*/ 1959 h 1983"/>
                <a:gd name="T74" fmla="*/ 1173 w 1994"/>
                <a:gd name="T75" fmla="*/ 1931 h 1983"/>
                <a:gd name="T76" fmla="*/ 1993 w 1994"/>
                <a:gd name="T77" fmla="*/ 1776 h 1983"/>
                <a:gd name="T78" fmla="*/ 29 w 1994"/>
                <a:gd name="T79" fmla="*/ 1029 h 1983"/>
                <a:gd name="T80" fmla="*/ 12 w 1994"/>
                <a:gd name="T81" fmla="*/ 150 h 1983"/>
                <a:gd name="T82" fmla="*/ 74 w 1994"/>
                <a:gd name="T83" fmla="*/ 150 h 1983"/>
                <a:gd name="T84" fmla="*/ 73 w 1994"/>
                <a:gd name="T85" fmla="*/ 1435 h 1983"/>
                <a:gd name="T86" fmla="*/ 3 w 1994"/>
                <a:gd name="T87" fmla="*/ 419 h 1983"/>
                <a:gd name="T88" fmla="*/ 563 w 1994"/>
                <a:gd name="T89" fmla="*/ 1914 h 1983"/>
                <a:gd name="T90" fmla="*/ 563 w 1994"/>
                <a:gd name="T91" fmla="*/ 1914 h 1983"/>
                <a:gd name="T92" fmla="*/ 66 w 1994"/>
                <a:gd name="T93" fmla="*/ 1573 h 1983"/>
                <a:gd name="T94" fmla="*/ 76 w 1994"/>
                <a:gd name="T95" fmla="*/ 1842 h 1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4" h="1983">
                  <a:moveTo>
                    <a:pt x="1848" y="14"/>
                  </a:moveTo>
                  <a:cubicBezTo>
                    <a:pt x="1827" y="12"/>
                    <a:pt x="1805" y="11"/>
                    <a:pt x="1783" y="12"/>
                  </a:cubicBezTo>
                  <a:cubicBezTo>
                    <a:pt x="1783" y="64"/>
                    <a:pt x="1783" y="64"/>
                    <a:pt x="1783" y="64"/>
                  </a:cubicBezTo>
                  <a:cubicBezTo>
                    <a:pt x="1805" y="65"/>
                    <a:pt x="1828" y="68"/>
                    <a:pt x="1848" y="74"/>
                  </a:cubicBezTo>
                  <a:lnTo>
                    <a:pt x="1848" y="14"/>
                  </a:lnTo>
                  <a:close/>
                  <a:moveTo>
                    <a:pt x="1442" y="22"/>
                  </a:moveTo>
                  <a:cubicBezTo>
                    <a:pt x="1420" y="22"/>
                    <a:pt x="1398" y="22"/>
                    <a:pt x="1376" y="21"/>
                  </a:cubicBezTo>
                  <a:cubicBezTo>
                    <a:pt x="1376" y="67"/>
                    <a:pt x="1376" y="67"/>
                    <a:pt x="1376" y="67"/>
                  </a:cubicBezTo>
                  <a:cubicBezTo>
                    <a:pt x="1400" y="69"/>
                    <a:pt x="1421" y="70"/>
                    <a:pt x="1442" y="70"/>
                  </a:cubicBezTo>
                  <a:lnTo>
                    <a:pt x="1442" y="22"/>
                  </a:lnTo>
                  <a:close/>
                  <a:moveTo>
                    <a:pt x="1238" y="17"/>
                  </a:moveTo>
                  <a:cubicBezTo>
                    <a:pt x="1217" y="16"/>
                    <a:pt x="1195" y="15"/>
                    <a:pt x="1173" y="14"/>
                  </a:cubicBezTo>
                  <a:cubicBezTo>
                    <a:pt x="1173" y="52"/>
                    <a:pt x="1173" y="52"/>
                    <a:pt x="1173" y="52"/>
                  </a:cubicBezTo>
                  <a:cubicBezTo>
                    <a:pt x="1195" y="52"/>
                    <a:pt x="1216" y="53"/>
                    <a:pt x="1238" y="54"/>
                  </a:cubicBezTo>
                  <a:lnTo>
                    <a:pt x="1238" y="17"/>
                  </a:lnTo>
                  <a:close/>
                  <a:moveTo>
                    <a:pt x="65" y="557"/>
                  </a:moveTo>
                  <a:cubicBezTo>
                    <a:pt x="0" y="557"/>
                    <a:pt x="0" y="557"/>
                    <a:pt x="0" y="557"/>
                  </a:cubicBezTo>
                  <a:cubicBezTo>
                    <a:pt x="0" y="578"/>
                    <a:pt x="0" y="600"/>
                    <a:pt x="0" y="622"/>
                  </a:cubicBezTo>
                  <a:cubicBezTo>
                    <a:pt x="65" y="622"/>
                    <a:pt x="65" y="622"/>
                    <a:pt x="65" y="622"/>
                  </a:cubicBezTo>
                  <a:cubicBezTo>
                    <a:pt x="65" y="609"/>
                    <a:pt x="65" y="595"/>
                    <a:pt x="65" y="582"/>
                  </a:cubicBezTo>
                  <a:cubicBezTo>
                    <a:pt x="65" y="574"/>
                    <a:pt x="65" y="565"/>
                    <a:pt x="65" y="557"/>
                  </a:cubicBezTo>
                  <a:close/>
                  <a:moveTo>
                    <a:pt x="79" y="1166"/>
                  </a:moveTo>
                  <a:cubicBezTo>
                    <a:pt x="31" y="1166"/>
                    <a:pt x="31" y="1166"/>
                    <a:pt x="31" y="1166"/>
                  </a:cubicBezTo>
                  <a:cubicBezTo>
                    <a:pt x="30" y="1188"/>
                    <a:pt x="30" y="1210"/>
                    <a:pt x="29" y="1232"/>
                  </a:cubicBezTo>
                  <a:cubicBezTo>
                    <a:pt x="73" y="1232"/>
                    <a:pt x="73" y="1232"/>
                    <a:pt x="73" y="1232"/>
                  </a:cubicBezTo>
                  <a:cubicBezTo>
                    <a:pt x="74" y="1222"/>
                    <a:pt x="75" y="1212"/>
                    <a:pt x="76" y="1202"/>
                  </a:cubicBezTo>
                  <a:cubicBezTo>
                    <a:pt x="77" y="1190"/>
                    <a:pt x="79" y="1178"/>
                    <a:pt x="79" y="1166"/>
                  </a:cubicBezTo>
                  <a:close/>
                  <a:moveTo>
                    <a:pt x="832" y="1"/>
                  </a:moveTo>
                  <a:cubicBezTo>
                    <a:pt x="810" y="1"/>
                    <a:pt x="788" y="0"/>
                    <a:pt x="766" y="0"/>
                  </a:cubicBezTo>
                  <a:cubicBezTo>
                    <a:pt x="766" y="67"/>
                    <a:pt x="766" y="67"/>
                    <a:pt x="766" y="67"/>
                  </a:cubicBezTo>
                  <a:cubicBezTo>
                    <a:pt x="788" y="65"/>
                    <a:pt x="810" y="64"/>
                    <a:pt x="832" y="62"/>
                  </a:cubicBezTo>
                  <a:lnTo>
                    <a:pt x="832" y="1"/>
                  </a:lnTo>
                  <a:close/>
                  <a:moveTo>
                    <a:pt x="1035" y="8"/>
                  </a:moveTo>
                  <a:cubicBezTo>
                    <a:pt x="1013" y="7"/>
                    <a:pt x="991" y="6"/>
                    <a:pt x="970" y="5"/>
                  </a:cubicBezTo>
                  <a:cubicBezTo>
                    <a:pt x="970" y="55"/>
                    <a:pt x="970" y="55"/>
                    <a:pt x="970" y="55"/>
                  </a:cubicBezTo>
                  <a:cubicBezTo>
                    <a:pt x="991" y="54"/>
                    <a:pt x="1013" y="53"/>
                    <a:pt x="1035" y="52"/>
                  </a:cubicBezTo>
                  <a:lnTo>
                    <a:pt x="1035" y="8"/>
                  </a:lnTo>
                  <a:close/>
                  <a:moveTo>
                    <a:pt x="61" y="760"/>
                  </a:moveTo>
                  <a:cubicBezTo>
                    <a:pt x="8" y="760"/>
                    <a:pt x="8" y="760"/>
                    <a:pt x="8" y="760"/>
                  </a:cubicBezTo>
                  <a:cubicBezTo>
                    <a:pt x="9" y="767"/>
                    <a:pt x="10" y="775"/>
                    <a:pt x="11" y="782"/>
                  </a:cubicBezTo>
                  <a:cubicBezTo>
                    <a:pt x="12" y="797"/>
                    <a:pt x="14" y="811"/>
                    <a:pt x="15" y="825"/>
                  </a:cubicBezTo>
                  <a:cubicBezTo>
                    <a:pt x="61" y="825"/>
                    <a:pt x="61" y="825"/>
                    <a:pt x="61" y="825"/>
                  </a:cubicBezTo>
                  <a:cubicBezTo>
                    <a:pt x="60" y="803"/>
                    <a:pt x="60" y="782"/>
                    <a:pt x="61" y="760"/>
                  </a:cubicBezTo>
                  <a:close/>
                  <a:moveTo>
                    <a:pt x="1994" y="1638"/>
                  </a:moveTo>
                  <a:cubicBezTo>
                    <a:pt x="1993" y="1616"/>
                    <a:pt x="1991" y="1595"/>
                    <a:pt x="1990" y="1573"/>
                  </a:cubicBezTo>
                  <a:cubicBezTo>
                    <a:pt x="1942" y="1573"/>
                    <a:pt x="1942" y="1573"/>
                    <a:pt x="1942" y="1573"/>
                  </a:cubicBezTo>
                  <a:cubicBezTo>
                    <a:pt x="1940" y="1595"/>
                    <a:pt x="1937" y="1617"/>
                    <a:pt x="1934" y="1638"/>
                  </a:cubicBezTo>
                  <a:lnTo>
                    <a:pt x="1994" y="1638"/>
                  </a:lnTo>
                  <a:close/>
                  <a:moveTo>
                    <a:pt x="1980" y="419"/>
                  </a:moveTo>
                  <a:cubicBezTo>
                    <a:pt x="1982" y="397"/>
                    <a:pt x="1985" y="375"/>
                    <a:pt x="1987" y="353"/>
                  </a:cubicBezTo>
                  <a:cubicBezTo>
                    <a:pt x="1926" y="353"/>
                    <a:pt x="1926" y="353"/>
                    <a:pt x="1926" y="353"/>
                  </a:cubicBezTo>
                  <a:cubicBezTo>
                    <a:pt x="1927" y="376"/>
                    <a:pt x="1929" y="397"/>
                    <a:pt x="1931" y="419"/>
                  </a:cubicBezTo>
                  <a:lnTo>
                    <a:pt x="1980" y="419"/>
                  </a:lnTo>
                  <a:close/>
                  <a:moveTo>
                    <a:pt x="1948" y="1435"/>
                  </a:moveTo>
                  <a:cubicBezTo>
                    <a:pt x="1981" y="1435"/>
                    <a:pt x="1981" y="1435"/>
                    <a:pt x="1981" y="1435"/>
                  </a:cubicBezTo>
                  <a:cubicBezTo>
                    <a:pt x="1981" y="1431"/>
                    <a:pt x="1981" y="1428"/>
                    <a:pt x="1981" y="1424"/>
                  </a:cubicBezTo>
                  <a:cubicBezTo>
                    <a:pt x="1981" y="1406"/>
                    <a:pt x="1982" y="1388"/>
                    <a:pt x="1982" y="1370"/>
                  </a:cubicBezTo>
                  <a:cubicBezTo>
                    <a:pt x="1948" y="1370"/>
                    <a:pt x="1948" y="1370"/>
                    <a:pt x="1948" y="1370"/>
                  </a:cubicBezTo>
                  <a:cubicBezTo>
                    <a:pt x="1948" y="1391"/>
                    <a:pt x="1948" y="1413"/>
                    <a:pt x="1948" y="1435"/>
                  </a:cubicBezTo>
                  <a:close/>
                  <a:moveTo>
                    <a:pt x="1931" y="215"/>
                  </a:moveTo>
                  <a:cubicBezTo>
                    <a:pt x="1993" y="215"/>
                    <a:pt x="1993" y="215"/>
                    <a:pt x="1993" y="215"/>
                  </a:cubicBezTo>
                  <a:cubicBezTo>
                    <a:pt x="1993" y="194"/>
                    <a:pt x="1991" y="172"/>
                    <a:pt x="1988" y="150"/>
                  </a:cubicBezTo>
                  <a:cubicBezTo>
                    <a:pt x="1928" y="150"/>
                    <a:pt x="1928" y="150"/>
                    <a:pt x="1928" y="150"/>
                  </a:cubicBezTo>
                  <a:cubicBezTo>
                    <a:pt x="1931" y="168"/>
                    <a:pt x="1932" y="191"/>
                    <a:pt x="1931" y="215"/>
                  </a:cubicBezTo>
                  <a:close/>
                  <a:moveTo>
                    <a:pt x="1930" y="622"/>
                  </a:moveTo>
                  <a:cubicBezTo>
                    <a:pt x="1980" y="622"/>
                    <a:pt x="1980" y="622"/>
                    <a:pt x="1980" y="622"/>
                  </a:cubicBezTo>
                  <a:cubicBezTo>
                    <a:pt x="1980" y="600"/>
                    <a:pt x="1979" y="578"/>
                    <a:pt x="1978" y="557"/>
                  </a:cubicBezTo>
                  <a:cubicBezTo>
                    <a:pt x="1937" y="557"/>
                    <a:pt x="1937" y="557"/>
                    <a:pt x="1937" y="557"/>
                  </a:cubicBezTo>
                  <a:cubicBezTo>
                    <a:pt x="1936" y="559"/>
                    <a:pt x="1936" y="561"/>
                    <a:pt x="1936" y="564"/>
                  </a:cubicBezTo>
                  <a:cubicBezTo>
                    <a:pt x="1934" y="584"/>
                    <a:pt x="1932" y="603"/>
                    <a:pt x="1930" y="622"/>
                  </a:cubicBezTo>
                  <a:close/>
                  <a:moveTo>
                    <a:pt x="1942" y="1232"/>
                  </a:moveTo>
                  <a:cubicBezTo>
                    <a:pt x="1989" y="1232"/>
                    <a:pt x="1989" y="1232"/>
                    <a:pt x="1989" y="1232"/>
                  </a:cubicBezTo>
                  <a:cubicBezTo>
                    <a:pt x="1990" y="1210"/>
                    <a:pt x="1990" y="1188"/>
                    <a:pt x="1990" y="1166"/>
                  </a:cubicBezTo>
                  <a:cubicBezTo>
                    <a:pt x="1935" y="1166"/>
                    <a:pt x="1935" y="1166"/>
                    <a:pt x="1935" y="1166"/>
                  </a:cubicBezTo>
                  <a:cubicBezTo>
                    <a:pt x="1936" y="1174"/>
                    <a:pt x="1937" y="1182"/>
                    <a:pt x="1938" y="1190"/>
                  </a:cubicBezTo>
                  <a:cubicBezTo>
                    <a:pt x="1939" y="1204"/>
                    <a:pt x="1941" y="1218"/>
                    <a:pt x="1942" y="1232"/>
                  </a:cubicBezTo>
                  <a:close/>
                  <a:moveTo>
                    <a:pt x="1969" y="825"/>
                  </a:moveTo>
                  <a:cubicBezTo>
                    <a:pt x="1970" y="807"/>
                    <a:pt x="1972" y="789"/>
                    <a:pt x="1974" y="770"/>
                  </a:cubicBezTo>
                  <a:cubicBezTo>
                    <a:pt x="1975" y="767"/>
                    <a:pt x="1975" y="763"/>
                    <a:pt x="1975" y="760"/>
                  </a:cubicBezTo>
                  <a:cubicBezTo>
                    <a:pt x="1921" y="760"/>
                    <a:pt x="1921" y="760"/>
                    <a:pt x="1921" y="760"/>
                  </a:cubicBezTo>
                  <a:cubicBezTo>
                    <a:pt x="1920" y="782"/>
                    <a:pt x="1919" y="804"/>
                    <a:pt x="1919" y="825"/>
                  </a:cubicBezTo>
                  <a:lnTo>
                    <a:pt x="1969" y="825"/>
                  </a:lnTo>
                  <a:close/>
                  <a:moveTo>
                    <a:pt x="608" y="76"/>
                  </a:moveTo>
                  <a:cubicBezTo>
                    <a:pt x="615" y="76"/>
                    <a:pt x="622" y="75"/>
                    <a:pt x="628" y="75"/>
                  </a:cubicBezTo>
                  <a:cubicBezTo>
                    <a:pt x="628" y="0"/>
                    <a:pt x="628" y="0"/>
                    <a:pt x="628" y="0"/>
                  </a:cubicBezTo>
                  <a:cubicBezTo>
                    <a:pt x="606" y="0"/>
                    <a:pt x="585" y="0"/>
                    <a:pt x="563" y="1"/>
                  </a:cubicBezTo>
                  <a:cubicBezTo>
                    <a:pt x="563" y="76"/>
                    <a:pt x="563" y="76"/>
                    <a:pt x="563" y="76"/>
                  </a:cubicBezTo>
                  <a:cubicBezTo>
                    <a:pt x="579" y="77"/>
                    <a:pt x="594" y="77"/>
                    <a:pt x="608" y="76"/>
                  </a:cubicBezTo>
                  <a:close/>
                  <a:moveTo>
                    <a:pt x="425" y="8"/>
                  </a:moveTo>
                  <a:cubicBezTo>
                    <a:pt x="406" y="10"/>
                    <a:pt x="386" y="11"/>
                    <a:pt x="365" y="13"/>
                  </a:cubicBezTo>
                  <a:cubicBezTo>
                    <a:pt x="363" y="13"/>
                    <a:pt x="362" y="14"/>
                    <a:pt x="360" y="14"/>
                  </a:cubicBezTo>
                  <a:cubicBezTo>
                    <a:pt x="360" y="62"/>
                    <a:pt x="360" y="62"/>
                    <a:pt x="360" y="62"/>
                  </a:cubicBezTo>
                  <a:cubicBezTo>
                    <a:pt x="381" y="64"/>
                    <a:pt x="403" y="65"/>
                    <a:pt x="425" y="67"/>
                  </a:cubicBezTo>
                  <a:lnTo>
                    <a:pt x="425" y="8"/>
                  </a:lnTo>
                  <a:close/>
                  <a:moveTo>
                    <a:pt x="1979" y="1029"/>
                  </a:moveTo>
                  <a:cubicBezTo>
                    <a:pt x="1977" y="1007"/>
                    <a:pt x="1975" y="985"/>
                    <a:pt x="1973" y="963"/>
                  </a:cubicBezTo>
                  <a:cubicBezTo>
                    <a:pt x="1920" y="963"/>
                    <a:pt x="1920" y="963"/>
                    <a:pt x="1920" y="963"/>
                  </a:cubicBezTo>
                  <a:cubicBezTo>
                    <a:pt x="1921" y="985"/>
                    <a:pt x="1922" y="1007"/>
                    <a:pt x="1924" y="1029"/>
                  </a:cubicBezTo>
                  <a:lnTo>
                    <a:pt x="1979" y="1029"/>
                  </a:lnTo>
                  <a:close/>
                  <a:moveTo>
                    <a:pt x="1645" y="20"/>
                  </a:moveTo>
                  <a:cubicBezTo>
                    <a:pt x="1623" y="21"/>
                    <a:pt x="1601" y="21"/>
                    <a:pt x="1579" y="22"/>
                  </a:cubicBezTo>
                  <a:cubicBezTo>
                    <a:pt x="1579" y="65"/>
                    <a:pt x="1579" y="65"/>
                    <a:pt x="1579" y="65"/>
                  </a:cubicBezTo>
                  <a:cubicBezTo>
                    <a:pt x="1601" y="64"/>
                    <a:pt x="1622" y="63"/>
                    <a:pt x="1645" y="63"/>
                  </a:cubicBezTo>
                  <a:lnTo>
                    <a:pt x="1645" y="20"/>
                  </a:lnTo>
                  <a:close/>
                  <a:moveTo>
                    <a:pt x="1602" y="1919"/>
                  </a:moveTo>
                  <a:cubicBezTo>
                    <a:pt x="1594" y="1920"/>
                    <a:pt x="1587" y="1921"/>
                    <a:pt x="1579" y="1921"/>
                  </a:cubicBezTo>
                  <a:cubicBezTo>
                    <a:pt x="1579" y="1963"/>
                    <a:pt x="1579" y="1963"/>
                    <a:pt x="1579" y="1963"/>
                  </a:cubicBezTo>
                  <a:cubicBezTo>
                    <a:pt x="1601" y="1964"/>
                    <a:pt x="1623" y="1966"/>
                    <a:pt x="1645" y="1967"/>
                  </a:cubicBezTo>
                  <a:cubicBezTo>
                    <a:pt x="1645" y="1919"/>
                    <a:pt x="1645" y="1919"/>
                    <a:pt x="1645" y="1919"/>
                  </a:cubicBezTo>
                  <a:cubicBezTo>
                    <a:pt x="1626" y="1918"/>
                    <a:pt x="1610" y="1918"/>
                    <a:pt x="1602" y="1919"/>
                  </a:cubicBezTo>
                  <a:close/>
                  <a:moveTo>
                    <a:pt x="766" y="1981"/>
                  </a:moveTo>
                  <a:cubicBezTo>
                    <a:pt x="788" y="1982"/>
                    <a:pt x="810" y="1983"/>
                    <a:pt x="832" y="1983"/>
                  </a:cubicBezTo>
                  <a:cubicBezTo>
                    <a:pt x="832" y="1919"/>
                    <a:pt x="832" y="1919"/>
                    <a:pt x="832" y="1919"/>
                  </a:cubicBezTo>
                  <a:cubicBezTo>
                    <a:pt x="810" y="1919"/>
                    <a:pt x="788" y="1918"/>
                    <a:pt x="766" y="1917"/>
                  </a:cubicBezTo>
                  <a:lnTo>
                    <a:pt x="766" y="1981"/>
                  </a:lnTo>
                  <a:close/>
                  <a:moveTo>
                    <a:pt x="970" y="1982"/>
                  </a:moveTo>
                  <a:cubicBezTo>
                    <a:pt x="991" y="1982"/>
                    <a:pt x="1013" y="1981"/>
                    <a:pt x="1035" y="1980"/>
                  </a:cubicBezTo>
                  <a:cubicBezTo>
                    <a:pt x="1035" y="1927"/>
                    <a:pt x="1035" y="1927"/>
                    <a:pt x="1035" y="1927"/>
                  </a:cubicBezTo>
                  <a:cubicBezTo>
                    <a:pt x="1013" y="1927"/>
                    <a:pt x="991" y="1926"/>
                    <a:pt x="970" y="1925"/>
                  </a:cubicBezTo>
                  <a:lnTo>
                    <a:pt x="970" y="1982"/>
                  </a:lnTo>
                  <a:close/>
                  <a:moveTo>
                    <a:pt x="360" y="1970"/>
                  </a:moveTo>
                  <a:cubicBezTo>
                    <a:pt x="382" y="1969"/>
                    <a:pt x="403" y="1968"/>
                    <a:pt x="425" y="1966"/>
                  </a:cubicBezTo>
                  <a:cubicBezTo>
                    <a:pt x="425" y="1917"/>
                    <a:pt x="425" y="1917"/>
                    <a:pt x="425" y="1917"/>
                  </a:cubicBezTo>
                  <a:cubicBezTo>
                    <a:pt x="404" y="1918"/>
                    <a:pt x="382" y="1919"/>
                    <a:pt x="360" y="1920"/>
                  </a:cubicBezTo>
                  <a:lnTo>
                    <a:pt x="360" y="1970"/>
                  </a:lnTo>
                  <a:close/>
                  <a:moveTo>
                    <a:pt x="156" y="1963"/>
                  </a:moveTo>
                  <a:cubicBezTo>
                    <a:pt x="178" y="1966"/>
                    <a:pt x="201" y="1968"/>
                    <a:pt x="222" y="1969"/>
                  </a:cubicBezTo>
                  <a:cubicBezTo>
                    <a:pt x="222" y="1923"/>
                    <a:pt x="222" y="1923"/>
                    <a:pt x="222" y="1923"/>
                  </a:cubicBezTo>
                  <a:cubicBezTo>
                    <a:pt x="199" y="1921"/>
                    <a:pt x="177" y="1918"/>
                    <a:pt x="156" y="1912"/>
                  </a:cubicBezTo>
                  <a:lnTo>
                    <a:pt x="156" y="1963"/>
                  </a:lnTo>
                  <a:close/>
                  <a:moveTo>
                    <a:pt x="1783" y="1922"/>
                  </a:moveTo>
                  <a:cubicBezTo>
                    <a:pt x="1783" y="1971"/>
                    <a:pt x="1783" y="1971"/>
                    <a:pt x="1783" y="1971"/>
                  </a:cubicBezTo>
                  <a:cubicBezTo>
                    <a:pt x="1792" y="1971"/>
                    <a:pt x="1800" y="1971"/>
                    <a:pt x="1809" y="1970"/>
                  </a:cubicBezTo>
                  <a:cubicBezTo>
                    <a:pt x="1822" y="1969"/>
                    <a:pt x="1835" y="1968"/>
                    <a:pt x="1848" y="1966"/>
                  </a:cubicBezTo>
                  <a:cubicBezTo>
                    <a:pt x="1848" y="1919"/>
                    <a:pt x="1848" y="1919"/>
                    <a:pt x="1848" y="1919"/>
                  </a:cubicBezTo>
                  <a:cubicBezTo>
                    <a:pt x="1846" y="1919"/>
                    <a:pt x="1844" y="1919"/>
                    <a:pt x="1844" y="1919"/>
                  </a:cubicBezTo>
                  <a:cubicBezTo>
                    <a:pt x="1833" y="1921"/>
                    <a:pt x="1810" y="1922"/>
                    <a:pt x="1783" y="1922"/>
                  </a:cubicBezTo>
                  <a:close/>
                  <a:moveTo>
                    <a:pt x="222" y="12"/>
                  </a:moveTo>
                  <a:cubicBezTo>
                    <a:pt x="198" y="11"/>
                    <a:pt x="176" y="11"/>
                    <a:pt x="156" y="11"/>
                  </a:cubicBezTo>
                  <a:cubicBezTo>
                    <a:pt x="156" y="74"/>
                    <a:pt x="156" y="74"/>
                    <a:pt x="156" y="74"/>
                  </a:cubicBezTo>
                  <a:cubicBezTo>
                    <a:pt x="177" y="67"/>
                    <a:pt x="199" y="63"/>
                    <a:pt x="222" y="61"/>
                  </a:cubicBezTo>
                  <a:lnTo>
                    <a:pt x="222" y="12"/>
                  </a:lnTo>
                  <a:close/>
                  <a:moveTo>
                    <a:pt x="1376" y="1959"/>
                  </a:moveTo>
                  <a:cubicBezTo>
                    <a:pt x="1388" y="1959"/>
                    <a:pt x="1400" y="1958"/>
                    <a:pt x="1413" y="1957"/>
                  </a:cubicBezTo>
                  <a:cubicBezTo>
                    <a:pt x="1422" y="1957"/>
                    <a:pt x="1432" y="1957"/>
                    <a:pt x="1442" y="1957"/>
                  </a:cubicBezTo>
                  <a:cubicBezTo>
                    <a:pt x="1442" y="1930"/>
                    <a:pt x="1442" y="1930"/>
                    <a:pt x="1442" y="1930"/>
                  </a:cubicBezTo>
                  <a:cubicBezTo>
                    <a:pt x="1420" y="1931"/>
                    <a:pt x="1398" y="1931"/>
                    <a:pt x="1376" y="1932"/>
                  </a:cubicBezTo>
                  <a:lnTo>
                    <a:pt x="1376" y="1959"/>
                  </a:lnTo>
                  <a:close/>
                  <a:moveTo>
                    <a:pt x="1173" y="1972"/>
                  </a:moveTo>
                  <a:cubicBezTo>
                    <a:pt x="1195" y="1971"/>
                    <a:pt x="1216" y="1969"/>
                    <a:pt x="1238" y="1968"/>
                  </a:cubicBezTo>
                  <a:cubicBezTo>
                    <a:pt x="1238" y="1932"/>
                    <a:pt x="1238" y="1932"/>
                    <a:pt x="1238" y="1932"/>
                  </a:cubicBezTo>
                  <a:cubicBezTo>
                    <a:pt x="1216" y="1932"/>
                    <a:pt x="1194" y="1932"/>
                    <a:pt x="1173" y="1931"/>
                  </a:cubicBezTo>
                  <a:lnTo>
                    <a:pt x="1173" y="1972"/>
                  </a:lnTo>
                  <a:close/>
                  <a:moveTo>
                    <a:pt x="1930" y="1842"/>
                  </a:moveTo>
                  <a:cubicBezTo>
                    <a:pt x="1983" y="1842"/>
                    <a:pt x="1983" y="1842"/>
                    <a:pt x="1983" y="1842"/>
                  </a:cubicBezTo>
                  <a:cubicBezTo>
                    <a:pt x="1988" y="1821"/>
                    <a:pt x="1991" y="1799"/>
                    <a:pt x="1993" y="1776"/>
                  </a:cubicBezTo>
                  <a:cubicBezTo>
                    <a:pt x="1936" y="1776"/>
                    <a:pt x="1936" y="1776"/>
                    <a:pt x="1936" y="1776"/>
                  </a:cubicBezTo>
                  <a:cubicBezTo>
                    <a:pt x="1938" y="1803"/>
                    <a:pt x="1935" y="1824"/>
                    <a:pt x="1930" y="1842"/>
                  </a:cubicBezTo>
                  <a:close/>
                  <a:moveTo>
                    <a:pt x="26" y="963"/>
                  </a:moveTo>
                  <a:cubicBezTo>
                    <a:pt x="27" y="985"/>
                    <a:pt x="28" y="1007"/>
                    <a:pt x="29" y="1029"/>
                  </a:cubicBezTo>
                  <a:cubicBezTo>
                    <a:pt x="78" y="1029"/>
                    <a:pt x="78" y="1029"/>
                    <a:pt x="78" y="1029"/>
                  </a:cubicBezTo>
                  <a:cubicBezTo>
                    <a:pt x="76" y="1007"/>
                    <a:pt x="74" y="985"/>
                    <a:pt x="72" y="963"/>
                  </a:cubicBezTo>
                  <a:lnTo>
                    <a:pt x="26" y="963"/>
                  </a:lnTo>
                  <a:close/>
                  <a:moveTo>
                    <a:pt x="12" y="150"/>
                  </a:moveTo>
                  <a:cubicBezTo>
                    <a:pt x="12" y="163"/>
                    <a:pt x="13" y="177"/>
                    <a:pt x="15" y="192"/>
                  </a:cubicBezTo>
                  <a:cubicBezTo>
                    <a:pt x="16" y="200"/>
                    <a:pt x="17" y="208"/>
                    <a:pt x="18" y="215"/>
                  </a:cubicBezTo>
                  <a:cubicBezTo>
                    <a:pt x="58" y="215"/>
                    <a:pt x="58" y="215"/>
                    <a:pt x="58" y="215"/>
                  </a:cubicBezTo>
                  <a:cubicBezTo>
                    <a:pt x="61" y="192"/>
                    <a:pt x="66" y="170"/>
                    <a:pt x="74" y="150"/>
                  </a:cubicBezTo>
                  <a:lnTo>
                    <a:pt x="12" y="150"/>
                  </a:lnTo>
                  <a:close/>
                  <a:moveTo>
                    <a:pt x="20" y="1370"/>
                  </a:moveTo>
                  <a:cubicBezTo>
                    <a:pt x="18" y="1391"/>
                    <a:pt x="16" y="1413"/>
                    <a:pt x="13" y="1435"/>
                  </a:cubicBezTo>
                  <a:cubicBezTo>
                    <a:pt x="73" y="1435"/>
                    <a:pt x="73" y="1435"/>
                    <a:pt x="73" y="1435"/>
                  </a:cubicBezTo>
                  <a:cubicBezTo>
                    <a:pt x="72" y="1413"/>
                    <a:pt x="72" y="1392"/>
                    <a:pt x="71" y="1370"/>
                  </a:cubicBezTo>
                  <a:lnTo>
                    <a:pt x="20" y="1370"/>
                  </a:lnTo>
                  <a:close/>
                  <a:moveTo>
                    <a:pt x="9" y="353"/>
                  </a:moveTo>
                  <a:cubicBezTo>
                    <a:pt x="6" y="375"/>
                    <a:pt x="4" y="396"/>
                    <a:pt x="3" y="419"/>
                  </a:cubicBezTo>
                  <a:cubicBezTo>
                    <a:pt x="56" y="419"/>
                    <a:pt x="56" y="419"/>
                    <a:pt x="56" y="419"/>
                  </a:cubicBezTo>
                  <a:cubicBezTo>
                    <a:pt x="54" y="397"/>
                    <a:pt x="53" y="375"/>
                    <a:pt x="52" y="353"/>
                  </a:cubicBezTo>
                  <a:lnTo>
                    <a:pt x="9" y="353"/>
                  </a:lnTo>
                  <a:close/>
                  <a:moveTo>
                    <a:pt x="563" y="1914"/>
                  </a:moveTo>
                  <a:cubicBezTo>
                    <a:pt x="563" y="1964"/>
                    <a:pt x="563" y="1964"/>
                    <a:pt x="563" y="1964"/>
                  </a:cubicBezTo>
                  <a:cubicBezTo>
                    <a:pt x="583" y="1965"/>
                    <a:pt x="605" y="1967"/>
                    <a:pt x="628" y="1970"/>
                  </a:cubicBezTo>
                  <a:cubicBezTo>
                    <a:pt x="628" y="1914"/>
                    <a:pt x="628" y="1914"/>
                    <a:pt x="628" y="1914"/>
                  </a:cubicBezTo>
                  <a:cubicBezTo>
                    <a:pt x="607" y="1914"/>
                    <a:pt x="585" y="1914"/>
                    <a:pt x="563" y="1914"/>
                  </a:cubicBezTo>
                  <a:close/>
                  <a:moveTo>
                    <a:pt x="15" y="1573"/>
                  </a:moveTo>
                  <a:cubicBezTo>
                    <a:pt x="18" y="1595"/>
                    <a:pt x="20" y="1616"/>
                    <a:pt x="22" y="1638"/>
                  </a:cubicBezTo>
                  <a:cubicBezTo>
                    <a:pt x="60" y="1638"/>
                    <a:pt x="60" y="1638"/>
                    <a:pt x="60" y="1638"/>
                  </a:cubicBezTo>
                  <a:cubicBezTo>
                    <a:pt x="62" y="1617"/>
                    <a:pt x="64" y="1595"/>
                    <a:pt x="66" y="1573"/>
                  </a:cubicBezTo>
                  <a:lnTo>
                    <a:pt x="15" y="1573"/>
                  </a:lnTo>
                  <a:close/>
                  <a:moveTo>
                    <a:pt x="19" y="1776"/>
                  </a:moveTo>
                  <a:cubicBezTo>
                    <a:pt x="18" y="1798"/>
                    <a:pt x="17" y="1821"/>
                    <a:pt x="18" y="1842"/>
                  </a:cubicBezTo>
                  <a:cubicBezTo>
                    <a:pt x="76" y="1842"/>
                    <a:pt x="76" y="1842"/>
                    <a:pt x="76" y="1842"/>
                  </a:cubicBezTo>
                  <a:cubicBezTo>
                    <a:pt x="69" y="1822"/>
                    <a:pt x="64" y="1799"/>
                    <a:pt x="61" y="1776"/>
                  </a:cubicBezTo>
                  <a:lnTo>
                    <a:pt x="19" y="1776"/>
                  </a:lnTo>
                  <a:close/>
                </a:path>
              </a:pathLst>
            </a:custGeom>
            <a:solidFill>
              <a:srgbClr val="6BC9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8" name="Freeform 8"/>
            <p:cNvSpPr>
              <a:spLocks noEditPoints="1"/>
            </p:cNvSpPr>
            <p:nvPr/>
          </p:nvSpPr>
          <p:spPr bwMode="auto">
            <a:xfrm>
              <a:off x="1667" y="-2"/>
              <a:ext cx="4344" cy="4322"/>
            </a:xfrm>
            <a:custGeom>
              <a:avLst/>
              <a:gdLst>
                <a:gd name="T0" fmla="*/ 834 w 1997"/>
                <a:gd name="T1" fmla="*/ 1987 h 1987"/>
                <a:gd name="T2" fmla="*/ 1037 w 1997"/>
                <a:gd name="T3" fmla="*/ 1928 h 1987"/>
                <a:gd name="T4" fmla="*/ 973 w 1997"/>
                <a:gd name="T5" fmla="*/ 1928 h 1987"/>
                <a:gd name="T6" fmla="*/ 1175 w 1997"/>
                <a:gd name="T7" fmla="*/ 1975 h 1987"/>
                <a:gd name="T8" fmla="*/ 1784 w 1997"/>
                <a:gd name="T9" fmla="*/ 1923 h 1987"/>
                <a:gd name="T10" fmla="*/ 1785 w 1997"/>
                <a:gd name="T11" fmla="*/ 1975 h 1987"/>
                <a:gd name="T12" fmla="*/ 1785 w 1997"/>
                <a:gd name="T13" fmla="*/ 1925 h 1987"/>
                <a:gd name="T14" fmla="*/ 362 w 1997"/>
                <a:gd name="T15" fmla="*/ 1974 h 1987"/>
                <a:gd name="T16" fmla="*/ 563 w 1997"/>
                <a:gd name="T17" fmla="*/ 1966 h 1987"/>
                <a:gd name="T18" fmla="*/ 583 w 1997"/>
                <a:gd name="T19" fmla="*/ 1917 h 1987"/>
                <a:gd name="T20" fmla="*/ 159 w 1997"/>
                <a:gd name="T21" fmla="*/ 1912 h 1987"/>
                <a:gd name="T22" fmla="*/ 1581 w 1997"/>
                <a:gd name="T23" fmla="*/ 1966 h 1987"/>
                <a:gd name="T24" fmla="*/ 1648 w 1997"/>
                <a:gd name="T25" fmla="*/ 1970 h 1987"/>
                <a:gd name="T26" fmla="*/ 1377 w 1997"/>
                <a:gd name="T27" fmla="*/ 1961 h 1987"/>
                <a:gd name="T28" fmla="*/ 1378 w 1997"/>
                <a:gd name="T29" fmla="*/ 1963 h 1987"/>
                <a:gd name="T30" fmla="*/ 1937 w 1997"/>
                <a:gd name="T31" fmla="*/ 1793 h 1987"/>
                <a:gd name="T32" fmla="*/ 1984 w 1997"/>
                <a:gd name="T33" fmla="*/ 1842 h 1987"/>
                <a:gd name="T34" fmla="*/ 63 w 1997"/>
                <a:gd name="T35" fmla="*/ 1777 h 1987"/>
                <a:gd name="T36" fmla="*/ 76 w 1997"/>
                <a:gd name="T37" fmla="*/ 1842 h 1987"/>
                <a:gd name="T38" fmla="*/ 1996 w 1997"/>
                <a:gd name="T39" fmla="*/ 1640 h 1987"/>
                <a:gd name="T40" fmla="*/ 22 w 1997"/>
                <a:gd name="T41" fmla="*/ 1641 h 1987"/>
                <a:gd name="T42" fmla="*/ 67 w 1997"/>
                <a:gd name="T43" fmla="*/ 1576 h 1987"/>
                <a:gd name="T44" fmla="*/ 1949 w 1997"/>
                <a:gd name="T45" fmla="*/ 1371 h 1987"/>
                <a:gd name="T46" fmla="*/ 1983 w 1997"/>
                <a:gd name="T47" fmla="*/ 1439 h 1987"/>
                <a:gd name="T48" fmla="*/ 14 w 1997"/>
                <a:gd name="T49" fmla="*/ 1437 h 1987"/>
                <a:gd name="T50" fmla="*/ 72 w 1997"/>
                <a:gd name="T51" fmla="*/ 1373 h 1987"/>
                <a:gd name="T52" fmla="*/ 1936 w 1997"/>
                <a:gd name="T53" fmla="*/ 1169 h 1987"/>
                <a:gd name="T54" fmla="*/ 1990 w 1997"/>
                <a:gd name="T55" fmla="*/ 1170 h 1987"/>
                <a:gd name="T56" fmla="*/ 81 w 1997"/>
                <a:gd name="T57" fmla="*/ 1168 h 1987"/>
                <a:gd name="T58" fmla="*/ 34 w 1997"/>
                <a:gd name="T59" fmla="*/ 1170 h 1987"/>
                <a:gd name="T60" fmla="*/ 1981 w 1997"/>
                <a:gd name="T61" fmla="*/ 1031 h 1987"/>
                <a:gd name="T62" fmla="*/ 30 w 1997"/>
                <a:gd name="T63" fmla="*/ 1031 h 1987"/>
                <a:gd name="T64" fmla="*/ 72 w 1997"/>
                <a:gd name="T65" fmla="*/ 967 h 1987"/>
                <a:gd name="T66" fmla="*/ 1977 w 1997"/>
                <a:gd name="T67" fmla="*/ 760 h 1987"/>
                <a:gd name="T68" fmla="*/ 1976 w 1997"/>
                <a:gd name="T69" fmla="*/ 763 h 1987"/>
                <a:gd name="T70" fmla="*/ 63 w 1997"/>
                <a:gd name="T71" fmla="*/ 762 h 1987"/>
                <a:gd name="T72" fmla="*/ 61 w 1997"/>
                <a:gd name="T73" fmla="*/ 763 h 1987"/>
                <a:gd name="T74" fmla="*/ 1939 w 1997"/>
                <a:gd name="T75" fmla="*/ 557 h 1987"/>
                <a:gd name="T76" fmla="*/ 1934 w 1997"/>
                <a:gd name="T77" fmla="*/ 623 h 1987"/>
                <a:gd name="T78" fmla="*/ 69 w 1997"/>
                <a:gd name="T79" fmla="*/ 584 h 1987"/>
                <a:gd name="T80" fmla="*/ 3 w 1997"/>
                <a:gd name="T81" fmla="*/ 560 h 1987"/>
                <a:gd name="T82" fmla="*/ 1984 w 1997"/>
                <a:gd name="T83" fmla="*/ 421 h 1987"/>
                <a:gd name="T84" fmla="*/ 3 w 1997"/>
                <a:gd name="T85" fmla="*/ 421 h 1987"/>
                <a:gd name="T86" fmla="*/ 53 w 1997"/>
                <a:gd name="T87" fmla="*/ 357 h 1987"/>
                <a:gd name="T88" fmla="*/ 14 w 1997"/>
                <a:gd name="T89" fmla="*/ 150 h 1987"/>
                <a:gd name="T90" fmla="*/ 21 w 1997"/>
                <a:gd name="T91" fmla="*/ 216 h 1987"/>
                <a:gd name="T92" fmla="*/ 1990 w 1997"/>
                <a:gd name="T93" fmla="*/ 150 h 1987"/>
                <a:gd name="T94" fmla="*/ 1994 w 1997"/>
                <a:gd name="T95" fmla="*/ 216 h 1987"/>
                <a:gd name="T96" fmla="*/ 610 w 1997"/>
                <a:gd name="T97" fmla="*/ 78 h 1987"/>
                <a:gd name="T98" fmla="*/ 157 w 1997"/>
                <a:gd name="T99" fmla="*/ 13 h 1987"/>
                <a:gd name="T100" fmla="*/ 158 w 1997"/>
                <a:gd name="T101" fmla="*/ 77 h 1987"/>
                <a:gd name="T102" fmla="*/ 1802 w 1997"/>
                <a:gd name="T103" fmla="*/ 12 h 1987"/>
                <a:gd name="T104" fmla="*/ 1786 w 1997"/>
                <a:gd name="T105" fmla="*/ 16 h 1987"/>
                <a:gd name="T106" fmla="*/ 1445 w 1997"/>
                <a:gd name="T107" fmla="*/ 24 h 1987"/>
                <a:gd name="T108" fmla="*/ 360 w 1997"/>
                <a:gd name="T109" fmla="*/ 64 h 1987"/>
                <a:gd name="T110" fmla="*/ 426 w 1997"/>
                <a:gd name="T111" fmla="*/ 68 h 1987"/>
                <a:gd name="T112" fmla="*/ 834 w 1997"/>
                <a:gd name="T113" fmla="*/ 3 h 1987"/>
                <a:gd name="T114" fmla="*/ 770 w 1997"/>
                <a:gd name="T115" fmla="*/ 67 h 1987"/>
                <a:gd name="T116" fmla="*/ 1581 w 1997"/>
                <a:gd name="T117" fmla="*/ 69 h 1987"/>
                <a:gd name="T118" fmla="*/ 1037 w 1997"/>
                <a:gd name="T119" fmla="*/ 8 h 1987"/>
                <a:gd name="T120" fmla="*/ 973 w 1997"/>
                <a:gd name="T121" fmla="*/ 9 h 1987"/>
                <a:gd name="T122" fmla="*/ 1242 w 1997"/>
                <a:gd name="T123" fmla="*/ 19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7" h="1987">
                  <a:moveTo>
                    <a:pt x="834" y="1987"/>
                  </a:moveTo>
                  <a:cubicBezTo>
                    <a:pt x="812" y="1986"/>
                    <a:pt x="790" y="1986"/>
                    <a:pt x="768" y="1985"/>
                  </a:cubicBezTo>
                  <a:cubicBezTo>
                    <a:pt x="768" y="1985"/>
                    <a:pt x="768" y="1985"/>
                    <a:pt x="768" y="1985"/>
                  </a:cubicBezTo>
                  <a:cubicBezTo>
                    <a:pt x="767" y="1985"/>
                    <a:pt x="767" y="1984"/>
                    <a:pt x="767" y="1983"/>
                  </a:cubicBezTo>
                  <a:cubicBezTo>
                    <a:pt x="767" y="1983"/>
                    <a:pt x="767" y="1983"/>
                    <a:pt x="767" y="1983"/>
                  </a:cubicBezTo>
                  <a:cubicBezTo>
                    <a:pt x="767" y="1919"/>
                    <a:pt x="767" y="1919"/>
                    <a:pt x="767" y="1919"/>
                  </a:cubicBezTo>
                  <a:cubicBezTo>
                    <a:pt x="767" y="1919"/>
                    <a:pt x="767" y="1918"/>
                    <a:pt x="767" y="1918"/>
                  </a:cubicBezTo>
                  <a:cubicBezTo>
                    <a:pt x="767" y="1918"/>
                    <a:pt x="767" y="1918"/>
                    <a:pt x="767" y="1918"/>
                  </a:cubicBezTo>
                  <a:cubicBezTo>
                    <a:pt x="768" y="1918"/>
                    <a:pt x="768" y="1918"/>
                    <a:pt x="768" y="1918"/>
                  </a:cubicBezTo>
                  <a:cubicBezTo>
                    <a:pt x="768" y="1918"/>
                    <a:pt x="768" y="1918"/>
                    <a:pt x="768" y="1918"/>
                  </a:cubicBezTo>
                  <a:cubicBezTo>
                    <a:pt x="790" y="1918"/>
                    <a:pt x="812" y="1919"/>
                    <a:pt x="834" y="1920"/>
                  </a:cubicBezTo>
                  <a:cubicBezTo>
                    <a:pt x="834" y="1920"/>
                    <a:pt x="834" y="1920"/>
                    <a:pt x="834" y="1920"/>
                  </a:cubicBezTo>
                  <a:cubicBezTo>
                    <a:pt x="835" y="1920"/>
                    <a:pt x="835" y="1921"/>
                    <a:pt x="835" y="1921"/>
                  </a:cubicBezTo>
                  <a:cubicBezTo>
                    <a:pt x="835" y="1921"/>
                    <a:pt x="835" y="1921"/>
                    <a:pt x="835" y="1921"/>
                  </a:cubicBezTo>
                  <a:cubicBezTo>
                    <a:pt x="835" y="1985"/>
                    <a:pt x="835" y="1985"/>
                    <a:pt x="835" y="1985"/>
                  </a:cubicBezTo>
                  <a:cubicBezTo>
                    <a:pt x="835" y="1986"/>
                    <a:pt x="835" y="1986"/>
                    <a:pt x="835" y="1986"/>
                  </a:cubicBezTo>
                  <a:cubicBezTo>
                    <a:pt x="835" y="1986"/>
                    <a:pt x="835" y="1986"/>
                    <a:pt x="835" y="1986"/>
                  </a:cubicBezTo>
                  <a:cubicBezTo>
                    <a:pt x="835" y="1987"/>
                    <a:pt x="834" y="1987"/>
                    <a:pt x="834" y="1987"/>
                  </a:cubicBezTo>
                  <a:cubicBezTo>
                    <a:pt x="834" y="1987"/>
                    <a:pt x="834" y="1987"/>
                    <a:pt x="834" y="1987"/>
                  </a:cubicBezTo>
                  <a:cubicBezTo>
                    <a:pt x="834" y="1987"/>
                    <a:pt x="834" y="1987"/>
                    <a:pt x="834" y="1987"/>
                  </a:cubicBezTo>
                  <a:close/>
                  <a:moveTo>
                    <a:pt x="832" y="1984"/>
                  </a:moveTo>
                  <a:cubicBezTo>
                    <a:pt x="832" y="1923"/>
                    <a:pt x="832" y="1923"/>
                    <a:pt x="832" y="1923"/>
                  </a:cubicBezTo>
                  <a:cubicBezTo>
                    <a:pt x="811" y="1922"/>
                    <a:pt x="791" y="1921"/>
                    <a:pt x="770" y="1921"/>
                  </a:cubicBezTo>
                  <a:cubicBezTo>
                    <a:pt x="770" y="1921"/>
                    <a:pt x="770" y="1921"/>
                    <a:pt x="770" y="1921"/>
                  </a:cubicBezTo>
                  <a:cubicBezTo>
                    <a:pt x="770" y="1982"/>
                    <a:pt x="770" y="1982"/>
                    <a:pt x="770" y="1982"/>
                  </a:cubicBezTo>
                  <a:cubicBezTo>
                    <a:pt x="791" y="1983"/>
                    <a:pt x="812" y="1983"/>
                    <a:pt x="832" y="1984"/>
                  </a:cubicBezTo>
                  <a:close/>
                  <a:moveTo>
                    <a:pt x="971" y="1985"/>
                  </a:moveTo>
                  <a:cubicBezTo>
                    <a:pt x="970" y="1985"/>
                    <a:pt x="970" y="1985"/>
                    <a:pt x="970" y="1984"/>
                  </a:cubicBezTo>
                  <a:cubicBezTo>
                    <a:pt x="970" y="1984"/>
                    <a:pt x="970" y="1984"/>
                    <a:pt x="970" y="1984"/>
                  </a:cubicBezTo>
                  <a:cubicBezTo>
                    <a:pt x="970" y="1927"/>
                    <a:pt x="970" y="1927"/>
                    <a:pt x="970" y="1927"/>
                  </a:cubicBezTo>
                  <a:cubicBezTo>
                    <a:pt x="970" y="1926"/>
                    <a:pt x="970" y="1926"/>
                    <a:pt x="971" y="1926"/>
                  </a:cubicBezTo>
                  <a:cubicBezTo>
                    <a:pt x="971" y="1926"/>
                    <a:pt x="971" y="1926"/>
                    <a:pt x="971" y="1926"/>
                  </a:cubicBezTo>
                  <a:cubicBezTo>
                    <a:pt x="971" y="1925"/>
                    <a:pt x="971" y="1925"/>
                    <a:pt x="972" y="1925"/>
                  </a:cubicBezTo>
                  <a:cubicBezTo>
                    <a:pt x="972" y="1925"/>
                    <a:pt x="972" y="1925"/>
                    <a:pt x="972" y="1925"/>
                  </a:cubicBezTo>
                  <a:cubicBezTo>
                    <a:pt x="993" y="1926"/>
                    <a:pt x="1015" y="1927"/>
                    <a:pt x="1037" y="1928"/>
                  </a:cubicBezTo>
                  <a:cubicBezTo>
                    <a:pt x="1037" y="1928"/>
                    <a:pt x="1037" y="1928"/>
                    <a:pt x="1037" y="1928"/>
                  </a:cubicBezTo>
                  <a:cubicBezTo>
                    <a:pt x="1038" y="1928"/>
                    <a:pt x="1039" y="1929"/>
                    <a:pt x="1039" y="1929"/>
                  </a:cubicBezTo>
                  <a:cubicBezTo>
                    <a:pt x="1039" y="1929"/>
                    <a:pt x="1039" y="1929"/>
                    <a:pt x="1039" y="1929"/>
                  </a:cubicBezTo>
                  <a:cubicBezTo>
                    <a:pt x="1039" y="1982"/>
                    <a:pt x="1039" y="1982"/>
                    <a:pt x="1039" y="1982"/>
                  </a:cubicBezTo>
                  <a:cubicBezTo>
                    <a:pt x="1039" y="1983"/>
                    <a:pt x="1038" y="1983"/>
                    <a:pt x="1037" y="1983"/>
                  </a:cubicBezTo>
                  <a:cubicBezTo>
                    <a:pt x="1037" y="1983"/>
                    <a:pt x="1037" y="1983"/>
                    <a:pt x="1037" y="1983"/>
                  </a:cubicBezTo>
                  <a:cubicBezTo>
                    <a:pt x="1015" y="1984"/>
                    <a:pt x="993" y="1985"/>
                    <a:pt x="972" y="1986"/>
                  </a:cubicBezTo>
                  <a:cubicBezTo>
                    <a:pt x="972" y="1986"/>
                    <a:pt x="972" y="1986"/>
                    <a:pt x="972" y="1986"/>
                  </a:cubicBezTo>
                  <a:cubicBezTo>
                    <a:pt x="972" y="1984"/>
                    <a:pt x="972" y="1984"/>
                    <a:pt x="972" y="1984"/>
                  </a:cubicBezTo>
                  <a:cubicBezTo>
                    <a:pt x="972" y="1986"/>
                    <a:pt x="972" y="1986"/>
                    <a:pt x="972" y="1986"/>
                  </a:cubicBezTo>
                  <a:cubicBezTo>
                    <a:pt x="972" y="1986"/>
                    <a:pt x="972" y="1986"/>
                    <a:pt x="972" y="1986"/>
                  </a:cubicBezTo>
                  <a:cubicBezTo>
                    <a:pt x="972" y="1986"/>
                    <a:pt x="972" y="1986"/>
                    <a:pt x="972" y="1986"/>
                  </a:cubicBezTo>
                  <a:cubicBezTo>
                    <a:pt x="971" y="1986"/>
                    <a:pt x="971" y="1986"/>
                    <a:pt x="971" y="1985"/>
                  </a:cubicBezTo>
                  <a:close/>
                  <a:moveTo>
                    <a:pt x="973" y="1983"/>
                  </a:moveTo>
                  <a:cubicBezTo>
                    <a:pt x="994" y="1982"/>
                    <a:pt x="1015" y="1981"/>
                    <a:pt x="1036" y="1980"/>
                  </a:cubicBezTo>
                  <a:cubicBezTo>
                    <a:pt x="1036" y="1980"/>
                    <a:pt x="1036" y="1980"/>
                    <a:pt x="1036" y="1980"/>
                  </a:cubicBezTo>
                  <a:cubicBezTo>
                    <a:pt x="1036" y="1931"/>
                    <a:pt x="1036" y="1931"/>
                    <a:pt x="1036" y="1931"/>
                  </a:cubicBezTo>
                  <a:cubicBezTo>
                    <a:pt x="1015" y="1930"/>
                    <a:pt x="994" y="1929"/>
                    <a:pt x="973" y="1928"/>
                  </a:cubicBezTo>
                  <a:cubicBezTo>
                    <a:pt x="973" y="1928"/>
                    <a:pt x="973" y="1928"/>
                    <a:pt x="973" y="1928"/>
                  </a:cubicBezTo>
                  <a:cubicBezTo>
                    <a:pt x="973" y="1983"/>
                    <a:pt x="973" y="1983"/>
                    <a:pt x="973" y="1983"/>
                  </a:cubicBezTo>
                  <a:close/>
                  <a:moveTo>
                    <a:pt x="1174" y="1975"/>
                  </a:moveTo>
                  <a:cubicBezTo>
                    <a:pt x="1174" y="1975"/>
                    <a:pt x="1173" y="1974"/>
                    <a:pt x="1173" y="1974"/>
                  </a:cubicBezTo>
                  <a:cubicBezTo>
                    <a:pt x="1173" y="1974"/>
                    <a:pt x="1173" y="1974"/>
                    <a:pt x="1173" y="1974"/>
                  </a:cubicBezTo>
                  <a:cubicBezTo>
                    <a:pt x="1173" y="1933"/>
                    <a:pt x="1173" y="1933"/>
                    <a:pt x="1173" y="1933"/>
                  </a:cubicBezTo>
                  <a:cubicBezTo>
                    <a:pt x="1173" y="1933"/>
                    <a:pt x="1173" y="1932"/>
                    <a:pt x="1174" y="1932"/>
                  </a:cubicBezTo>
                  <a:cubicBezTo>
                    <a:pt x="1174" y="1932"/>
                    <a:pt x="1174" y="1932"/>
                    <a:pt x="1174" y="1932"/>
                  </a:cubicBezTo>
                  <a:cubicBezTo>
                    <a:pt x="1174" y="1932"/>
                    <a:pt x="1174" y="1932"/>
                    <a:pt x="1175" y="1932"/>
                  </a:cubicBezTo>
                  <a:cubicBezTo>
                    <a:pt x="1175" y="1932"/>
                    <a:pt x="1175" y="1932"/>
                    <a:pt x="1175" y="1932"/>
                  </a:cubicBezTo>
                  <a:cubicBezTo>
                    <a:pt x="1196" y="1932"/>
                    <a:pt x="1218" y="1932"/>
                    <a:pt x="1240" y="1933"/>
                  </a:cubicBezTo>
                  <a:cubicBezTo>
                    <a:pt x="1240" y="1933"/>
                    <a:pt x="1240" y="1933"/>
                    <a:pt x="1240" y="1933"/>
                  </a:cubicBezTo>
                  <a:cubicBezTo>
                    <a:pt x="1241" y="1933"/>
                    <a:pt x="1242" y="1933"/>
                    <a:pt x="1242" y="1934"/>
                  </a:cubicBezTo>
                  <a:cubicBezTo>
                    <a:pt x="1242" y="1934"/>
                    <a:pt x="1242" y="1934"/>
                    <a:pt x="1242" y="1934"/>
                  </a:cubicBezTo>
                  <a:cubicBezTo>
                    <a:pt x="1242" y="1970"/>
                    <a:pt x="1242" y="1970"/>
                    <a:pt x="1242" y="1970"/>
                  </a:cubicBezTo>
                  <a:cubicBezTo>
                    <a:pt x="1242" y="1970"/>
                    <a:pt x="1241" y="1971"/>
                    <a:pt x="1240" y="1971"/>
                  </a:cubicBezTo>
                  <a:cubicBezTo>
                    <a:pt x="1240" y="1971"/>
                    <a:pt x="1240" y="1971"/>
                    <a:pt x="1240" y="1971"/>
                  </a:cubicBezTo>
                  <a:cubicBezTo>
                    <a:pt x="1219" y="1973"/>
                    <a:pt x="1197" y="1974"/>
                    <a:pt x="1175" y="1975"/>
                  </a:cubicBezTo>
                  <a:cubicBezTo>
                    <a:pt x="1175" y="1975"/>
                    <a:pt x="1175" y="1975"/>
                    <a:pt x="1175" y="1975"/>
                  </a:cubicBezTo>
                  <a:cubicBezTo>
                    <a:pt x="1175" y="1974"/>
                    <a:pt x="1175" y="1974"/>
                    <a:pt x="1175" y="1974"/>
                  </a:cubicBezTo>
                  <a:cubicBezTo>
                    <a:pt x="1175" y="1975"/>
                    <a:pt x="1175" y="1975"/>
                    <a:pt x="1175" y="1975"/>
                  </a:cubicBezTo>
                  <a:cubicBezTo>
                    <a:pt x="1175" y="1975"/>
                    <a:pt x="1175" y="1975"/>
                    <a:pt x="1175" y="1975"/>
                  </a:cubicBezTo>
                  <a:cubicBezTo>
                    <a:pt x="1175" y="1975"/>
                    <a:pt x="1175" y="1975"/>
                    <a:pt x="1175" y="1975"/>
                  </a:cubicBezTo>
                  <a:cubicBezTo>
                    <a:pt x="1174" y="1975"/>
                    <a:pt x="1174" y="1975"/>
                    <a:pt x="1174" y="1975"/>
                  </a:cubicBezTo>
                  <a:close/>
                  <a:moveTo>
                    <a:pt x="1176" y="1972"/>
                  </a:moveTo>
                  <a:cubicBezTo>
                    <a:pt x="1197" y="1971"/>
                    <a:pt x="1218" y="1970"/>
                    <a:pt x="1239" y="1968"/>
                  </a:cubicBezTo>
                  <a:cubicBezTo>
                    <a:pt x="1239" y="1968"/>
                    <a:pt x="1239" y="1968"/>
                    <a:pt x="1239" y="1968"/>
                  </a:cubicBezTo>
                  <a:cubicBezTo>
                    <a:pt x="1239" y="1936"/>
                    <a:pt x="1239" y="1936"/>
                    <a:pt x="1239" y="1936"/>
                  </a:cubicBezTo>
                  <a:cubicBezTo>
                    <a:pt x="1218" y="1935"/>
                    <a:pt x="1197" y="1935"/>
                    <a:pt x="1176" y="1935"/>
                  </a:cubicBezTo>
                  <a:cubicBezTo>
                    <a:pt x="1176" y="1935"/>
                    <a:pt x="1176" y="1935"/>
                    <a:pt x="1176" y="1935"/>
                  </a:cubicBezTo>
                  <a:cubicBezTo>
                    <a:pt x="1176" y="1972"/>
                    <a:pt x="1176" y="1972"/>
                    <a:pt x="1176" y="1972"/>
                  </a:cubicBezTo>
                  <a:close/>
                  <a:moveTo>
                    <a:pt x="1784" y="1974"/>
                  </a:moveTo>
                  <a:cubicBezTo>
                    <a:pt x="1783" y="1974"/>
                    <a:pt x="1783" y="1974"/>
                    <a:pt x="1783" y="1973"/>
                  </a:cubicBezTo>
                  <a:cubicBezTo>
                    <a:pt x="1783" y="1973"/>
                    <a:pt x="1783" y="1973"/>
                    <a:pt x="1783" y="1973"/>
                  </a:cubicBezTo>
                  <a:cubicBezTo>
                    <a:pt x="1783" y="1924"/>
                    <a:pt x="1783" y="1924"/>
                    <a:pt x="1783" y="1924"/>
                  </a:cubicBezTo>
                  <a:cubicBezTo>
                    <a:pt x="1783" y="1923"/>
                    <a:pt x="1783" y="1923"/>
                    <a:pt x="1784" y="1923"/>
                  </a:cubicBezTo>
                  <a:cubicBezTo>
                    <a:pt x="1784" y="1923"/>
                    <a:pt x="1784" y="1923"/>
                    <a:pt x="1784" y="1923"/>
                  </a:cubicBezTo>
                  <a:cubicBezTo>
                    <a:pt x="1784" y="1922"/>
                    <a:pt x="1784" y="1922"/>
                    <a:pt x="1785" y="1922"/>
                  </a:cubicBezTo>
                  <a:cubicBezTo>
                    <a:pt x="1785" y="1922"/>
                    <a:pt x="1785" y="1922"/>
                    <a:pt x="1785" y="1922"/>
                  </a:cubicBezTo>
                  <a:cubicBezTo>
                    <a:pt x="1788" y="1922"/>
                    <a:pt x="1791" y="1922"/>
                    <a:pt x="1795" y="1922"/>
                  </a:cubicBezTo>
                  <a:cubicBezTo>
                    <a:pt x="1795" y="1922"/>
                    <a:pt x="1795" y="1922"/>
                    <a:pt x="1795" y="1922"/>
                  </a:cubicBezTo>
                  <a:cubicBezTo>
                    <a:pt x="1818" y="1922"/>
                    <a:pt x="1837" y="1922"/>
                    <a:pt x="1846" y="1920"/>
                  </a:cubicBezTo>
                  <a:cubicBezTo>
                    <a:pt x="1846" y="1920"/>
                    <a:pt x="1846" y="1920"/>
                    <a:pt x="1846" y="1920"/>
                  </a:cubicBezTo>
                  <a:cubicBezTo>
                    <a:pt x="1846" y="1920"/>
                    <a:pt x="1847" y="1920"/>
                    <a:pt x="1850" y="1919"/>
                  </a:cubicBezTo>
                  <a:cubicBezTo>
                    <a:pt x="1850" y="1919"/>
                    <a:pt x="1850" y="1919"/>
                    <a:pt x="1850" y="1919"/>
                  </a:cubicBezTo>
                  <a:cubicBezTo>
                    <a:pt x="1850" y="1919"/>
                    <a:pt x="1851" y="1919"/>
                    <a:pt x="1851" y="1919"/>
                  </a:cubicBezTo>
                  <a:cubicBezTo>
                    <a:pt x="1851" y="1919"/>
                    <a:pt x="1851" y="1919"/>
                    <a:pt x="1851" y="1919"/>
                  </a:cubicBezTo>
                  <a:cubicBezTo>
                    <a:pt x="1851" y="1920"/>
                    <a:pt x="1852" y="1920"/>
                    <a:pt x="1852" y="1921"/>
                  </a:cubicBezTo>
                  <a:cubicBezTo>
                    <a:pt x="1852" y="1921"/>
                    <a:pt x="1852" y="1921"/>
                    <a:pt x="1852" y="1921"/>
                  </a:cubicBezTo>
                  <a:cubicBezTo>
                    <a:pt x="1852" y="1968"/>
                    <a:pt x="1852" y="1968"/>
                    <a:pt x="1852" y="1968"/>
                  </a:cubicBezTo>
                  <a:cubicBezTo>
                    <a:pt x="1852" y="1969"/>
                    <a:pt x="1851" y="1969"/>
                    <a:pt x="1850" y="1969"/>
                  </a:cubicBezTo>
                  <a:cubicBezTo>
                    <a:pt x="1850" y="1969"/>
                    <a:pt x="1850" y="1969"/>
                    <a:pt x="1850" y="1969"/>
                  </a:cubicBezTo>
                  <a:cubicBezTo>
                    <a:pt x="1838" y="1971"/>
                    <a:pt x="1824" y="1973"/>
                    <a:pt x="1811" y="1974"/>
                  </a:cubicBezTo>
                  <a:cubicBezTo>
                    <a:pt x="1811" y="1974"/>
                    <a:pt x="1811" y="1974"/>
                    <a:pt x="1811" y="1974"/>
                  </a:cubicBezTo>
                  <a:cubicBezTo>
                    <a:pt x="1802" y="1974"/>
                    <a:pt x="1794" y="1975"/>
                    <a:pt x="1785" y="1975"/>
                  </a:cubicBezTo>
                  <a:cubicBezTo>
                    <a:pt x="1785" y="1975"/>
                    <a:pt x="1785" y="1975"/>
                    <a:pt x="1785" y="1975"/>
                  </a:cubicBezTo>
                  <a:cubicBezTo>
                    <a:pt x="1785" y="1975"/>
                    <a:pt x="1785" y="1975"/>
                    <a:pt x="1785" y="1975"/>
                  </a:cubicBezTo>
                  <a:cubicBezTo>
                    <a:pt x="1785" y="1975"/>
                    <a:pt x="1785" y="1975"/>
                    <a:pt x="1785" y="1975"/>
                  </a:cubicBezTo>
                  <a:cubicBezTo>
                    <a:pt x="1784" y="1975"/>
                    <a:pt x="1784" y="1975"/>
                    <a:pt x="1784" y="1974"/>
                  </a:cubicBezTo>
                  <a:close/>
                  <a:moveTo>
                    <a:pt x="1786" y="1972"/>
                  </a:moveTo>
                  <a:cubicBezTo>
                    <a:pt x="1795" y="1971"/>
                    <a:pt x="1803" y="1971"/>
                    <a:pt x="1811" y="1971"/>
                  </a:cubicBezTo>
                  <a:cubicBezTo>
                    <a:pt x="1811" y="1971"/>
                    <a:pt x="1811" y="1971"/>
                    <a:pt x="1811" y="1971"/>
                  </a:cubicBezTo>
                  <a:cubicBezTo>
                    <a:pt x="1824" y="1970"/>
                    <a:pt x="1836" y="1968"/>
                    <a:pt x="1849" y="1967"/>
                  </a:cubicBezTo>
                  <a:cubicBezTo>
                    <a:pt x="1849" y="1967"/>
                    <a:pt x="1849" y="1967"/>
                    <a:pt x="1849" y="1967"/>
                  </a:cubicBezTo>
                  <a:cubicBezTo>
                    <a:pt x="1849" y="1922"/>
                    <a:pt x="1849" y="1922"/>
                    <a:pt x="1849" y="1922"/>
                  </a:cubicBezTo>
                  <a:cubicBezTo>
                    <a:pt x="1847" y="1923"/>
                    <a:pt x="1846" y="1923"/>
                    <a:pt x="1846" y="1923"/>
                  </a:cubicBezTo>
                  <a:cubicBezTo>
                    <a:pt x="1846" y="1923"/>
                    <a:pt x="1846" y="1923"/>
                    <a:pt x="1846" y="1923"/>
                  </a:cubicBezTo>
                  <a:cubicBezTo>
                    <a:pt x="1837" y="1925"/>
                    <a:pt x="1818" y="1925"/>
                    <a:pt x="1795" y="1925"/>
                  </a:cubicBezTo>
                  <a:cubicBezTo>
                    <a:pt x="1795" y="1925"/>
                    <a:pt x="1795" y="1925"/>
                    <a:pt x="1795" y="1925"/>
                  </a:cubicBezTo>
                  <a:cubicBezTo>
                    <a:pt x="1792" y="1925"/>
                    <a:pt x="1789" y="1925"/>
                    <a:pt x="1786" y="1925"/>
                  </a:cubicBezTo>
                  <a:cubicBezTo>
                    <a:pt x="1786" y="1925"/>
                    <a:pt x="1786" y="1925"/>
                    <a:pt x="1786" y="1925"/>
                  </a:cubicBezTo>
                  <a:cubicBezTo>
                    <a:pt x="1786" y="1972"/>
                    <a:pt x="1786" y="1972"/>
                    <a:pt x="1786" y="1972"/>
                  </a:cubicBezTo>
                  <a:close/>
                  <a:moveTo>
                    <a:pt x="1785" y="1925"/>
                  </a:moveTo>
                  <a:cubicBezTo>
                    <a:pt x="1785" y="1924"/>
                    <a:pt x="1785" y="1924"/>
                    <a:pt x="1785" y="1924"/>
                  </a:cubicBezTo>
                  <a:cubicBezTo>
                    <a:pt x="1785" y="1925"/>
                    <a:pt x="1785" y="1925"/>
                    <a:pt x="1785" y="1925"/>
                  </a:cubicBezTo>
                  <a:close/>
                  <a:moveTo>
                    <a:pt x="361" y="1973"/>
                  </a:moveTo>
                  <a:cubicBezTo>
                    <a:pt x="360" y="1973"/>
                    <a:pt x="360" y="1973"/>
                    <a:pt x="360" y="1972"/>
                  </a:cubicBezTo>
                  <a:cubicBezTo>
                    <a:pt x="360" y="1972"/>
                    <a:pt x="360" y="1972"/>
                    <a:pt x="360" y="1972"/>
                  </a:cubicBezTo>
                  <a:cubicBezTo>
                    <a:pt x="360" y="1922"/>
                    <a:pt x="360" y="1922"/>
                    <a:pt x="360" y="1922"/>
                  </a:cubicBezTo>
                  <a:cubicBezTo>
                    <a:pt x="360" y="1921"/>
                    <a:pt x="361" y="1920"/>
                    <a:pt x="362" y="1920"/>
                  </a:cubicBezTo>
                  <a:cubicBezTo>
                    <a:pt x="362" y="1920"/>
                    <a:pt x="362" y="1920"/>
                    <a:pt x="362" y="1920"/>
                  </a:cubicBezTo>
                  <a:cubicBezTo>
                    <a:pt x="384" y="1919"/>
                    <a:pt x="406" y="1918"/>
                    <a:pt x="427" y="1917"/>
                  </a:cubicBezTo>
                  <a:cubicBezTo>
                    <a:pt x="427" y="1917"/>
                    <a:pt x="427" y="1917"/>
                    <a:pt x="427" y="1917"/>
                  </a:cubicBezTo>
                  <a:cubicBezTo>
                    <a:pt x="428" y="1917"/>
                    <a:pt x="428" y="1917"/>
                    <a:pt x="428" y="1918"/>
                  </a:cubicBezTo>
                  <a:cubicBezTo>
                    <a:pt x="428" y="1918"/>
                    <a:pt x="428" y="1918"/>
                    <a:pt x="428" y="1918"/>
                  </a:cubicBezTo>
                  <a:cubicBezTo>
                    <a:pt x="429" y="1918"/>
                    <a:pt x="429" y="1918"/>
                    <a:pt x="429" y="1919"/>
                  </a:cubicBezTo>
                  <a:cubicBezTo>
                    <a:pt x="429" y="1919"/>
                    <a:pt x="429" y="1919"/>
                    <a:pt x="429" y="1919"/>
                  </a:cubicBezTo>
                  <a:cubicBezTo>
                    <a:pt x="429" y="1968"/>
                    <a:pt x="429" y="1968"/>
                    <a:pt x="429" y="1968"/>
                  </a:cubicBezTo>
                  <a:cubicBezTo>
                    <a:pt x="429" y="1969"/>
                    <a:pt x="428" y="1970"/>
                    <a:pt x="427" y="1970"/>
                  </a:cubicBezTo>
                  <a:cubicBezTo>
                    <a:pt x="427" y="1970"/>
                    <a:pt x="427" y="1970"/>
                    <a:pt x="427" y="1970"/>
                  </a:cubicBezTo>
                  <a:cubicBezTo>
                    <a:pt x="405" y="1971"/>
                    <a:pt x="384" y="1973"/>
                    <a:pt x="362" y="1974"/>
                  </a:cubicBezTo>
                  <a:cubicBezTo>
                    <a:pt x="362" y="1974"/>
                    <a:pt x="362" y="1974"/>
                    <a:pt x="362" y="1974"/>
                  </a:cubicBezTo>
                  <a:cubicBezTo>
                    <a:pt x="362" y="1972"/>
                    <a:pt x="362" y="1972"/>
                    <a:pt x="362" y="1972"/>
                  </a:cubicBezTo>
                  <a:cubicBezTo>
                    <a:pt x="362" y="1974"/>
                    <a:pt x="362" y="1974"/>
                    <a:pt x="362" y="1974"/>
                  </a:cubicBezTo>
                  <a:cubicBezTo>
                    <a:pt x="362" y="1974"/>
                    <a:pt x="362" y="1974"/>
                    <a:pt x="362" y="1974"/>
                  </a:cubicBezTo>
                  <a:cubicBezTo>
                    <a:pt x="362" y="1974"/>
                    <a:pt x="362" y="1974"/>
                    <a:pt x="362" y="1974"/>
                  </a:cubicBezTo>
                  <a:cubicBezTo>
                    <a:pt x="361" y="1974"/>
                    <a:pt x="361" y="1974"/>
                    <a:pt x="361" y="1973"/>
                  </a:cubicBezTo>
                  <a:close/>
                  <a:moveTo>
                    <a:pt x="363" y="1971"/>
                  </a:moveTo>
                  <a:cubicBezTo>
                    <a:pt x="384" y="1970"/>
                    <a:pt x="405" y="1968"/>
                    <a:pt x="426" y="1967"/>
                  </a:cubicBezTo>
                  <a:cubicBezTo>
                    <a:pt x="426" y="1967"/>
                    <a:pt x="426" y="1967"/>
                    <a:pt x="426" y="1967"/>
                  </a:cubicBezTo>
                  <a:cubicBezTo>
                    <a:pt x="426" y="1920"/>
                    <a:pt x="426" y="1920"/>
                    <a:pt x="426" y="1920"/>
                  </a:cubicBezTo>
                  <a:cubicBezTo>
                    <a:pt x="405" y="1921"/>
                    <a:pt x="384" y="1922"/>
                    <a:pt x="363" y="1923"/>
                  </a:cubicBezTo>
                  <a:cubicBezTo>
                    <a:pt x="363" y="1923"/>
                    <a:pt x="363" y="1923"/>
                    <a:pt x="363" y="1923"/>
                  </a:cubicBezTo>
                  <a:cubicBezTo>
                    <a:pt x="363" y="1971"/>
                    <a:pt x="363" y="1971"/>
                    <a:pt x="363" y="1971"/>
                  </a:cubicBezTo>
                  <a:close/>
                  <a:moveTo>
                    <a:pt x="630" y="1973"/>
                  </a:moveTo>
                  <a:cubicBezTo>
                    <a:pt x="607" y="1971"/>
                    <a:pt x="585" y="1969"/>
                    <a:pt x="565" y="1968"/>
                  </a:cubicBezTo>
                  <a:cubicBezTo>
                    <a:pt x="565" y="1968"/>
                    <a:pt x="565" y="1968"/>
                    <a:pt x="565" y="1968"/>
                  </a:cubicBezTo>
                  <a:cubicBezTo>
                    <a:pt x="564" y="1968"/>
                    <a:pt x="563" y="1967"/>
                    <a:pt x="563" y="1966"/>
                  </a:cubicBezTo>
                  <a:cubicBezTo>
                    <a:pt x="563" y="1966"/>
                    <a:pt x="563" y="1966"/>
                    <a:pt x="563" y="1966"/>
                  </a:cubicBezTo>
                  <a:cubicBezTo>
                    <a:pt x="563" y="1916"/>
                    <a:pt x="563" y="1916"/>
                    <a:pt x="563" y="1916"/>
                  </a:cubicBezTo>
                  <a:cubicBezTo>
                    <a:pt x="563" y="1915"/>
                    <a:pt x="564" y="1914"/>
                    <a:pt x="565" y="1914"/>
                  </a:cubicBezTo>
                  <a:cubicBezTo>
                    <a:pt x="565" y="1914"/>
                    <a:pt x="565" y="1914"/>
                    <a:pt x="565" y="1914"/>
                  </a:cubicBezTo>
                  <a:cubicBezTo>
                    <a:pt x="571" y="1914"/>
                    <a:pt x="577" y="1914"/>
                    <a:pt x="583" y="1914"/>
                  </a:cubicBezTo>
                  <a:cubicBezTo>
                    <a:pt x="583" y="1914"/>
                    <a:pt x="583" y="1914"/>
                    <a:pt x="583" y="1914"/>
                  </a:cubicBezTo>
                  <a:cubicBezTo>
                    <a:pt x="599" y="1914"/>
                    <a:pt x="615" y="1914"/>
                    <a:pt x="630" y="1915"/>
                  </a:cubicBezTo>
                  <a:cubicBezTo>
                    <a:pt x="630" y="1915"/>
                    <a:pt x="630" y="1915"/>
                    <a:pt x="630" y="1915"/>
                  </a:cubicBezTo>
                  <a:cubicBezTo>
                    <a:pt x="631" y="1915"/>
                    <a:pt x="632" y="1915"/>
                    <a:pt x="632" y="1916"/>
                  </a:cubicBezTo>
                  <a:cubicBezTo>
                    <a:pt x="632" y="1916"/>
                    <a:pt x="632" y="1916"/>
                    <a:pt x="632" y="1916"/>
                  </a:cubicBezTo>
                  <a:cubicBezTo>
                    <a:pt x="632" y="1972"/>
                    <a:pt x="632" y="1972"/>
                    <a:pt x="632" y="1972"/>
                  </a:cubicBezTo>
                  <a:cubicBezTo>
                    <a:pt x="632" y="1972"/>
                    <a:pt x="632" y="1972"/>
                    <a:pt x="631" y="1973"/>
                  </a:cubicBezTo>
                  <a:cubicBezTo>
                    <a:pt x="631" y="1973"/>
                    <a:pt x="631" y="1973"/>
                    <a:pt x="631" y="1973"/>
                  </a:cubicBezTo>
                  <a:cubicBezTo>
                    <a:pt x="631" y="1973"/>
                    <a:pt x="631" y="1973"/>
                    <a:pt x="630" y="1973"/>
                  </a:cubicBezTo>
                  <a:cubicBezTo>
                    <a:pt x="630" y="1973"/>
                    <a:pt x="630" y="1973"/>
                    <a:pt x="630" y="1973"/>
                  </a:cubicBezTo>
                  <a:cubicBezTo>
                    <a:pt x="630" y="1973"/>
                    <a:pt x="630" y="1973"/>
                    <a:pt x="630" y="1973"/>
                  </a:cubicBezTo>
                  <a:close/>
                  <a:moveTo>
                    <a:pt x="629" y="1970"/>
                  </a:moveTo>
                  <a:cubicBezTo>
                    <a:pt x="629" y="1918"/>
                    <a:pt x="629" y="1918"/>
                    <a:pt x="629" y="1918"/>
                  </a:cubicBezTo>
                  <a:cubicBezTo>
                    <a:pt x="614" y="1917"/>
                    <a:pt x="598" y="1917"/>
                    <a:pt x="583" y="1917"/>
                  </a:cubicBezTo>
                  <a:cubicBezTo>
                    <a:pt x="583" y="1917"/>
                    <a:pt x="583" y="1917"/>
                    <a:pt x="583" y="1917"/>
                  </a:cubicBezTo>
                  <a:cubicBezTo>
                    <a:pt x="578" y="1917"/>
                    <a:pt x="572" y="1917"/>
                    <a:pt x="566" y="1917"/>
                  </a:cubicBezTo>
                  <a:cubicBezTo>
                    <a:pt x="566" y="1917"/>
                    <a:pt x="566" y="1917"/>
                    <a:pt x="566" y="1917"/>
                  </a:cubicBezTo>
                  <a:cubicBezTo>
                    <a:pt x="566" y="1965"/>
                    <a:pt x="566" y="1965"/>
                    <a:pt x="566" y="1965"/>
                  </a:cubicBezTo>
                  <a:cubicBezTo>
                    <a:pt x="586" y="1966"/>
                    <a:pt x="607" y="1968"/>
                    <a:pt x="629" y="1970"/>
                  </a:cubicBezTo>
                  <a:close/>
                  <a:moveTo>
                    <a:pt x="565" y="1917"/>
                  </a:moveTo>
                  <a:cubicBezTo>
                    <a:pt x="565" y="1916"/>
                    <a:pt x="565" y="1916"/>
                    <a:pt x="565" y="1916"/>
                  </a:cubicBezTo>
                  <a:cubicBezTo>
                    <a:pt x="565" y="1917"/>
                    <a:pt x="565" y="1917"/>
                    <a:pt x="565" y="1917"/>
                  </a:cubicBezTo>
                  <a:close/>
                  <a:moveTo>
                    <a:pt x="224" y="1972"/>
                  </a:moveTo>
                  <a:cubicBezTo>
                    <a:pt x="203" y="1971"/>
                    <a:pt x="180" y="1970"/>
                    <a:pt x="158" y="1967"/>
                  </a:cubicBezTo>
                  <a:cubicBezTo>
                    <a:pt x="158" y="1967"/>
                    <a:pt x="158" y="1967"/>
                    <a:pt x="158" y="1967"/>
                  </a:cubicBezTo>
                  <a:cubicBezTo>
                    <a:pt x="157" y="1966"/>
                    <a:pt x="157" y="1966"/>
                    <a:pt x="157" y="1965"/>
                  </a:cubicBezTo>
                  <a:cubicBezTo>
                    <a:pt x="157" y="1965"/>
                    <a:pt x="157" y="1965"/>
                    <a:pt x="157" y="1965"/>
                  </a:cubicBezTo>
                  <a:cubicBezTo>
                    <a:pt x="157" y="1914"/>
                    <a:pt x="157" y="1914"/>
                    <a:pt x="157" y="1914"/>
                  </a:cubicBezTo>
                  <a:cubicBezTo>
                    <a:pt x="157" y="1913"/>
                    <a:pt x="157" y="1913"/>
                    <a:pt x="158" y="1913"/>
                  </a:cubicBezTo>
                  <a:cubicBezTo>
                    <a:pt x="158" y="1913"/>
                    <a:pt x="158" y="1913"/>
                    <a:pt x="158" y="1913"/>
                  </a:cubicBezTo>
                  <a:cubicBezTo>
                    <a:pt x="158" y="1912"/>
                    <a:pt x="158" y="1912"/>
                    <a:pt x="159" y="1912"/>
                  </a:cubicBezTo>
                  <a:cubicBezTo>
                    <a:pt x="159" y="1912"/>
                    <a:pt x="159" y="1912"/>
                    <a:pt x="159" y="1912"/>
                  </a:cubicBezTo>
                  <a:cubicBezTo>
                    <a:pt x="179" y="1919"/>
                    <a:pt x="201" y="1922"/>
                    <a:pt x="224" y="1924"/>
                  </a:cubicBezTo>
                  <a:cubicBezTo>
                    <a:pt x="224" y="1924"/>
                    <a:pt x="224" y="1924"/>
                    <a:pt x="224" y="1924"/>
                  </a:cubicBezTo>
                  <a:cubicBezTo>
                    <a:pt x="225" y="1924"/>
                    <a:pt x="225" y="1924"/>
                    <a:pt x="225" y="1925"/>
                  </a:cubicBezTo>
                  <a:cubicBezTo>
                    <a:pt x="225" y="1925"/>
                    <a:pt x="225" y="1925"/>
                    <a:pt x="225" y="1925"/>
                  </a:cubicBezTo>
                  <a:cubicBezTo>
                    <a:pt x="225" y="1971"/>
                    <a:pt x="225" y="1971"/>
                    <a:pt x="225" y="1971"/>
                  </a:cubicBezTo>
                  <a:cubicBezTo>
                    <a:pt x="225" y="1971"/>
                    <a:pt x="225" y="1971"/>
                    <a:pt x="225" y="1972"/>
                  </a:cubicBezTo>
                  <a:cubicBezTo>
                    <a:pt x="225" y="1972"/>
                    <a:pt x="225" y="1972"/>
                    <a:pt x="225" y="1972"/>
                  </a:cubicBezTo>
                  <a:cubicBezTo>
                    <a:pt x="225" y="1972"/>
                    <a:pt x="224" y="1972"/>
                    <a:pt x="224" y="1972"/>
                  </a:cubicBezTo>
                  <a:cubicBezTo>
                    <a:pt x="224" y="1972"/>
                    <a:pt x="224" y="1972"/>
                    <a:pt x="224" y="1972"/>
                  </a:cubicBezTo>
                  <a:cubicBezTo>
                    <a:pt x="224" y="1972"/>
                    <a:pt x="224" y="1972"/>
                    <a:pt x="224" y="1972"/>
                  </a:cubicBezTo>
                  <a:close/>
                  <a:moveTo>
                    <a:pt x="222" y="1969"/>
                  </a:moveTo>
                  <a:cubicBezTo>
                    <a:pt x="222" y="1927"/>
                    <a:pt x="222" y="1927"/>
                    <a:pt x="222" y="1927"/>
                  </a:cubicBezTo>
                  <a:cubicBezTo>
                    <a:pt x="201" y="1925"/>
                    <a:pt x="179" y="1922"/>
                    <a:pt x="160" y="1916"/>
                  </a:cubicBezTo>
                  <a:cubicBezTo>
                    <a:pt x="160" y="1916"/>
                    <a:pt x="160" y="1916"/>
                    <a:pt x="160" y="1916"/>
                  </a:cubicBezTo>
                  <a:cubicBezTo>
                    <a:pt x="160" y="1964"/>
                    <a:pt x="160" y="1964"/>
                    <a:pt x="160" y="1964"/>
                  </a:cubicBezTo>
                  <a:cubicBezTo>
                    <a:pt x="181" y="1967"/>
                    <a:pt x="202" y="1968"/>
                    <a:pt x="222" y="1969"/>
                  </a:cubicBezTo>
                  <a:close/>
                  <a:moveTo>
                    <a:pt x="1647" y="1971"/>
                  </a:moveTo>
                  <a:cubicBezTo>
                    <a:pt x="1625" y="1969"/>
                    <a:pt x="1603" y="1968"/>
                    <a:pt x="1581" y="1966"/>
                  </a:cubicBezTo>
                  <a:cubicBezTo>
                    <a:pt x="1581" y="1966"/>
                    <a:pt x="1581" y="1966"/>
                    <a:pt x="1581" y="1966"/>
                  </a:cubicBezTo>
                  <a:cubicBezTo>
                    <a:pt x="1581" y="1966"/>
                    <a:pt x="1580" y="1965"/>
                    <a:pt x="1580" y="1965"/>
                  </a:cubicBezTo>
                  <a:cubicBezTo>
                    <a:pt x="1580" y="1965"/>
                    <a:pt x="1580" y="1965"/>
                    <a:pt x="1580" y="1965"/>
                  </a:cubicBezTo>
                  <a:cubicBezTo>
                    <a:pt x="1580" y="1923"/>
                    <a:pt x="1580" y="1923"/>
                    <a:pt x="1580" y="1923"/>
                  </a:cubicBezTo>
                  <a:cubicBezTo>
                    <a:pt x="1580" y="1922"/>
                    <a:pt x="1580" y="1922"/>
                    <a:pt x="1581" y="1922"/>
                  </a:cubicBezTo>
                  <a:cubicBezTo>
                    <a:pt x="1581" y="1922"/>
                    <a:pt x="1581" y="1922"/>
                    <a:pt x="1581" y="1922"/>
                  </a:cubicBezTo>
                  <a:cubicBezTo>
                    <a:pt x="1589" y="1921"/>
                    <a:pt x="1596" y="1920"/>
                    <a:pt x="1604" y="1920"/>
                  </a:cubicBezTo>
                  <a:cubicBezTo>
                    <a:pt x="1604" y="1920"/>
                    <a:pt x="1604" y="1920"/>
                    <a:pt x="1604" y="1920"/>
                  </a:cubicBezTo>
                  <a:cubicBezTo>
                    <a:pt x="1604" y="1920"/>
                    <a:pt x="1604" y="1920"/>
                    <a:pt x="1604" y="1920"/>
                  </a:cubicBezTo>
                  <a:cubicBezTo>
                    <a:pt x="1609" y="1919"/>
                    <a:pt x="1618" y="1919"/>
                    <a:pt x="1628" y="1919"/>
                  </a:cubicBezTo>
                  <a:cubicBezTo>
                    <a:pt x="1628" y="1919"/>
                    <a:pt x="1628" y="1919"/>
                    <a:pt x="1628" y="1919"/>
                  </a:cubicBezTo>
                  <a:cubicBezTo>
                    <a:pt x="1634" y="1919"/>
                    <a:pt x="1640" y="1919"/>
                    <a:pt x="1647" y="1919"/>
                  </a:cubicBezTo>
                  <a:cubicBezTo>
                    <a:pt x="1647" y="1919"/>
                    <a:pt x="1647" y="1919"/>
                    <a:pt x="1647" y="1919"/>
                  </a:cubicBezTo>
                  <a:cubicBezTo>
                    <a:pt x="1648" y="1919"/>
                    <a:pt x="1648" y="1920"/>
                    <a:pt x="1648" y="1921"/>
                  </a:cubicBezTo>
                  <a:cubicBezTo>
                    <a:pt x="1648" y="1921"/>
                    <a:pt x="1648" y="1921"/>
                    <a:pt x="1648" y="1921"/>
                  </a:cubicBezTo>
                  <a:cubicBezTo>
                    <a:pt x="1648" y="1969"/>
                    <a:pt x="1648" y="1969"/>
                    <a:pt x="1648" y="1969"/>
                  </a:cubicBezTo>
                  <a:cubicBezTo>
                    <a:pt x="1648" y="1970"/>
                    <a:pt x="1648" y="1970"/>
                    <a:pt x="1648" y="1970"/>
                  </a:cubicBezTo>
                  <a:cubicBezTo>
                    <a:pt x="1648" y="1970"/>
                    <a:pt x="1648" y="1970"/>
                    <a:pt x="1648" y="1970"/>
                  </a:cubicBezTo>
                  <a:cubicBezTo>
                    <a:pt x="1648" y="1970"/>
                    <a:pt x="1647" y="1971"/>
                    <a:pt x="1647" y="1971"/>
                  </a:cubicBezTo>
                  <a:cubicBezTo>
                    <a:pt x="1647" y="1971"/>
                    <a:pt x="1647" y="1971"/>
                    <a:pt x="1647" y="1971"/>
                  </a:cubicBezTo>
                  <a:cubicBezTo>
                    <a:pt x="1647" y="1971"/>
                    <a:pt x="1647" y="1971"/>
                    <a:pt x="1647" y="1971"/>
                  </a:cubicBezTo>
                  <a:close/>
                  <a:moveTo>
                    <a:pt x="1645" y="1968"/>
                  </a:moveTo>
                  <a:cubicBezTo>
                    <a:pt x="1645" y="1922"/>
                    <a:pt x="1645" y="1922"/>
                    <a:pt x="1645" y="1922"/>
                  </a:cubicBezTo>
                  <a:cubicBezTo>
                    <a:pt x="1639" y="1922"/>
                    <a:pt x="1633" y="1922"/>
                    <a:pt x="1628" y="1922"/>
                  </a:cubicBezTo>
                  <a:cubicBezTo>
                    <a:pt x="1628" y="1922"/>
                    <a:pt x="1628" y="1922"/>
                    <a:pt x="1628" y="1922"/>
                  </a:cubicBezTo>
                  <a:cubicBezTo>
                    <a:pt x="1618" y="1922"/>
                    <a:pt x="1609" y="1922"/>
                    <a:pt x="1604" y="1923"/>
                  </a:cubicBezTo>
                  <a:cubicBezTo>
                    <a:pt x="1604" y="1923"/>
                    <a:pt x="1604" y="1923"/>
                    <a:pt x="1604" y="1923"/>
                  </a:cubicBezTo>
                  <a:cubicBezTo>
                    <a:pt x="1604" y="1921"/>
                    <a:pt x="1604" y="1921"/>
                    <a:pt x="1604" y="1921"/>
                  </a:cubicBezTo>
                  <a:cubicBezTo>
                    <a:pt x="1604" y="1923"/>
                    <a:pt x="1604" y="1923"/>
                    <a:pt x="1604" y="1923"/>
                  </a:cubicBezTo>
                  <a:cubicBezTo>
                    <a:pt x="1597" y="1923"/>
                    <a:pt x="1590" y="1924"/>
                    <a:pt x="1583" y="1925"/>
                  </a:cubicBezTo>
                  <a:cubicBezTo>
                    <a:pt x="1583" y="1925"/>
                    <a:pt x="1583" y="1925"/>
                    <a:pt x="1583" y="1925"/>
                  </a:cubicBezTo>
                  <a:cubicBezTo>
                    <a:pt x="1583" y="1963"/>
                    <a:pt x="1583" y="1963"/>
                    <a:pt x="1583" y="1963"/>
                  </a:cubicBezTo>
                  <a:cubicBezTo>
                    <a:pt x="1604" y="1965"/>
                    <a:pt x="1625" y="1966"/>
                    <a:pt x="1645" y="1968"/>
                  </a:cubicBezTo>
                  <a:close/>
                  <a:moveTo>
                    <a:pt x="1377" y="1962"/>
                  </a:moveTo>
                  <a:cubicBezTo>
                    <a:pt x="1377" y="1962"/>
                    <a:pt x="1377" y="1962"/>
                    <a:pt x="1377" y="1961"/>
                  </a:cubicBezTo>
                  <a:cubicBezTo>
                    <a:pt x="1377" y="1961"/>
                    <a:pt x="1377" y="1961"/>
                    <a:pt x="1377" y="1961"/>
                  </a:cubicBezTo>
                  <a:cubicBezTo>
                    <a:pt x="1377" y="1934"/>
                    <a:pt x="1377" y="1934"/>
                    <a:pt x="1377" y="1934"/>
                  </a:cubicBezTo>
                  <a:cubicBezTo>
                    <a:pt x="1377" y="1933"/>
                    <a:pt x="1377" y="1932"/>
                    <a:pt x="1378" y="1932"/>
                  </a:cubicBezTo>
                  <a:cubicBezTo>
                    <a:pt x="1378" y="1932"/>
                    <a:pt x="1378" y="1932"/>
                    <a:pt x="1378" y="1932"/>
                  </a:cubicBezTo>
                  <a:cubicBezTo>
                    <a:pt x="1400" y="1932"/>
                    <a:pt x="1422" y="1931"/>
                    <a:pt x="1444" y="1930"/>
                  </a:cubicBezTo>
                  <a:cubicBezTo>
                    <a:pt x="1444" y="1930"/>
                    <a:pt x="1444" y="1930"/>
                    <a:pt x="1444" y="1930"/>
                  </a:cubicBezTo>
                  <a:cubicBezTo>
                    <a:pt x="1444" y="1930"/>
                    <a:pt x="1444" y="1931"/>
                    <a:pt x="1445" y="1931"/>
                  </a:cubicBezTo>
                  <a:cubicBezTo>
                    <a:pt x="1445" y="1931"/>
                    <a:pt x="1445" y="1931"/>
                    <a:pt x="1445" y="1931"/>
                  </a:cubicBezTo>
                  <a:cubicBezTo>
                    <a:pt x="1445" y="1931"/>
                    <a:pt x="1445" y="1932"/>
                    <a:pt x="1445" y="1932"/>
                  </a:cubicBezTo>
                  <a:cubicBezTo>
                    <a:pt x="1445" y="1932"/>
                    <a:pt x="1445" y="1932"/>
                    <a:pt x="1445" y="1932"/>
                  </a:cubicBezTo>
                  <a:cubicBezTo>
                    <a:pt x="1445" y="1959"/>
                    <a:pt x="1445" y="1959"/>
                    <a:pt x="1445" y="1959"/>
                  </a:cubicBezTo>
                  <a:cubicBezTo>
                    <a:pt x="1445" y="1959"/>
                    <a:pt x="1444" y="1960"/>
                    <a:pt x="1444" y="1960"/>
                  </a:cubicBezTo>
                  <a:cubicBezTo>
                    <a:pt x="1444" y="1960"/>
                    <a:pt x="1444" y="1960"/>
                    <a:pt x="1444" y="1960"/>
                  </a:cubicBezTo>
                  <a:cubicBezTo>
                    <a:pt x="1434" y="1960"/>
                    <a:pt x="1424" y="1960"/>
                    <a:pt x="1415" y="1961"/>
                  </a:cubicBezTo>
                  <a:cubicBezTo>
                    <a:pt x="1415" y="1961"/>
                    <a:pt x="1415" y="1961"/>
                    <a:pt x="1415" y="1961"/>
                  </a:cubicBezTo>
                  <a:cubicBezTo>
                    <a:pt x="1403" y="1961"/>
                    <a:pt x="1390" y="1962"/>
                    <a:pt x="1378" y="1963"/>
                  </a:cubicBezTo>
                  <a:cubicBezTo>
                    <a:pt x="1378" y="1963"/>
                    <a:pt x="1378" y="1963"/>
                    <a:pt x="1378" y="1963"/>
                  </a:cubicBezTo>
                  <a:cubicBezTo>
                    <a:pt x="1378" y="1961"/>
                    <a:pt x="1378" y="1961"/>
                    <a:pt x="1378" y="1961"/>
                  </a:cubicBezTo>
                  <a:cubicBezTo>
                    <a:pt x="1378" y="1963"/>
                    <a:pt x="1378" y="1963"/>
                    <a:pt x="1378" y="1963"/>
                  </a:cubicBezTo>
                  <a:cubicBezTo>
                    <a:pt x="1378" y="1963"/>
                    <a:pt x="1378" y="1963"/>
                    <a:pt x="1378" y="1963"/>
                  </a:cubicBezTo>
                  <a:cubicBezTo>
                    <a:pt x="1378" y="1963"/>
                    <a:pt x="1378" y="1963"/>
                    <a:pt x="1378" y="1963"/>
                  </a:cubicBezTo>
                  <a:cubicBezTo>
                    <a:pt x="1378" y="1963"/>
                    <a:pt x="1377" y="1963"/>
                    <a:pt x="1377" y="1962"/>
                  </a:cubicBezTo>
                  <a:close/>
                  <a:moveTo>
                    <a:pt x="1380" y="1960"/>
                  </a:moveTo>
                  <a:cubicBezTo>
                    <a:pt x="1391" y="1959"/>
                    <a:pt x="1403" y="1958"/>
                    <a:pt x="1415" y="1958"/>
                  </a:cubicBezTo>
                  <a:cubicBezTo>
                    <a:pt x="1415" y="1958"/>
                    <a:pt x="1415" y="1958"/>
                    <a:pt x="1415" y="1958"/>
                  </a:cubicBezTo>
                  <a:cubicBezTo>
                    <a:pt x="1424" y="1957"/>
                    <a:pt x="1433" y="1957"/>
                    <a:pt x="1442" y="1957"/>
                  </a:cubicBezTo>
                  <a:cubicBezTo>
                    <a:pt x="1442" y="1957"/>
                    <a:pt x="1442" y="1957"/>
                    <a:pt x="1442" y="1957"/>
                  </a:cubicBezTo>
                  <a:cubicBezTo>
                    <a:pt x="1442" y="1934"/>
                    <a:pt x="1442" y="1934"/>
                    <a:pt x="1442" y="1934"/>
                  </a:cubicBezTo>
                  <a:cubicBezTo>
                    <a:pt x="1421" y="1934"/>
                    <a:pt x="1401" y="1935"/>
                    <a:pt x="1380" y="1935"/>
                  </a:cubicBezTo>
                  <a:cubicBezTo>
                    <a:pt x="1380" y="1935"/>
                    <a:pt x="1380" y="1935"/>
                    <a:pt x="1380" y="1935"/>
                  </a:cubicBezTo>
                  <a:cubicBezTo>
                    <a:pt x="1380" y="1960"/>
                    <a:pt x="1380" y="1960"/>
                    <a:pt x="1380" y="1960"/>
                  </a:cubicBezTo>
                  <a:close/>
                  <a:moveTo>
                    <a:pt x="1932" y="1845"/>
                  </a:moveTo>
                  <a:cubicBezTo>
                    <a:pt x="1931" y="1845"/>
                    <a:pt x="1931" y="1845"/>
                    <a:pt x="1930" y="1845"/>
                  </a:cubicBezTo>
                  <a:cubicBezTo>
                    <a:pt x="1930" y="1845"/>
                    <a:pt x="1930" y="1845"/>
                    <a:pt x="1930" y="1845"/>
                  </a:cubicBezTo>
                  <a:cubicBezTo>
                    <a:pt x="1930" y="1844"/>
                    <a:pt x="1930" y="1844"/>
                    <a:pt x="1930" y="1843"/>
                  </a:cubicBezTo>
                  <a:cubicBezTo>
                    <a:pt x="1930" y="1843"/>
                    <a:pt x="1930" y="1843"/>
                    <a:pt x="1930" y="1843"/>
                  </a:cubicBezTo>
                  <a:cubicBezTo>
                    <a:pt x="1934" y="1829"/>
                    <a:pt x="1937" y="1812"/>
                    <a:pt x="1937" y="1793"/>
                  </a:cubicBezTo>
                  <a:cubicBezTo>
                    <a:pt x="1937" y="1793"/>
                    <a:pt x="1937" y="1793"/>
                    <a:pt x="1937" y="1793"/>
                  </a:cubicBezTo>
                  <a:cubicBezTo>
                    <a:pt x="1937" y="1788"/>
                    <a:pt x="1937" y="1783"/>
                    <a:pt x="1937" y="1778"/>
                  </a:cubicBezTo>
                  <a:cubicBezTo>
                    <a:pt x="1937" y="1778"/>
                    <a:pt x="1937" y="1778"/>
                    <a:pt x="1937" y="1778"/>
                  </a:cubicBezTo>
                  <a:cubicBezTo>
                    <a:pt x="1937" y="1778"/>
                    <a:pt x="1937" y="1778"/>
                    <a:pt x="1937" y="1777"/>
                  </a:cubicBezTo>
                  <a:cubicBezTo>
                    <a:pt x="1937" y="1777"/>
                    <a:pt x="1937" y="1777"/>
                    <a:pt x="1937" y="1777"/>
                  </a:cubicBezTo>
                  <a:cubicBezTo>
                    <a:pt x="1937" y="1777"/>
                    <a:pt x="1938" y="1777"/>
                    <a:pt x="1938" y="1777"/>
                  </a:cubicBezTo>
                  <a:cubicBezTo>
                    <a:pt x="1938" y="1777"/>
                    <a:pt x="1938" y="1777"/>
                    <a:pt x="1938" y="1777"/>
                  </a:cubicBezTo>
                  <a:cubicBezTo>
                    <a:pt x="1995" y="1777"/>
                    <a:pt x="1995" y="1777"/>
                    <a:pt x="1995" y="1777"/>
                  </a:cubicBezTo>
                  <a:cubicBezTo>
                    <a:pt x="1996" y="1777"/>
                    <a:pt x="1996" y="1777"/>
                    <a:pt x="1996" y="1777"/>
                  </a:cubicBezTo>
                  <a:cubicBezTo>
                    <a:pt x="1996" y="1777"/>
                    <a:pt x="1996" y="1777"/>
                    <a:pt x="1996" y="1777"/>
                  </a:cubicBezTo>
                  <a:cubicBezTo>
                    <a:pt x="1997" y="1778"/>
                    <a:pt x="1997" y="1778"/>
                    <a:pt x="1997" y="1778"/>
                  </a:cubicBezTo>
                  <a:cubicBezTo>
                    <a:pt x="1997" y="1778"/>
                    <a:pt x="1997" y="1778"/>
                    <a:pt x="1997" y="1778"/>
                  </a:cubicBezTo>
                  <a:cubicBezTo>
                    <a:pt x="1995" y="1801"/>
                    <a:pt x="1992" y="1824"/>
                    <a:pt x="1987" y="1844"/>
                  </a:cubicBezTo>
                  <a:cubicBezTo>
                    <a:pt x="1987" y="1844"/>
                    <a:pt x="1987" y="1844"/>
                    <a:pt x="1987" y="1844"/>
                  </a:cubicBezTo>
                  <a:cubicBezTo>
                    <a:pt x="1987" y="1845"/>
                    <a:pt x="1986" y="1845"/>
                    <a:pt x="1985" y="1845"/>
                  </a:cubicBezTo>
                  <a:cubicBezTo>
                    <a:pt x="1985" y="1845"/>
                    <a:pt x="1985" y="1845"/>
                    <a:pt x="1985" y="1845"/>
                  </a:cubicBezTo>
                  <a:cubicBezTo>
                    <a:pt x="1932" y="1845"/>
                    <a:pt x="1932" y="1845"/>
                    <a:pt x="1932" y="1845"/>
                  </a:cubicBezTo>
                  <a:close/>
                  <a:moveTo>
                    <a:pt x="1984" y="1842"/>
                  </a:moveTo>
                  <a:cubicBezTo>
                    <a:pt x="1989" y="1823"/>
                    <a:pt x="1992" y="1802"/>
                    <a:pt x="1994" y="1780"/>
                  </a:cubicBezTo>
                  <a:cubicBezTo>
                    <a:pt x="1994" y="1780"/>
                    <a:pt x="1994" y="1780"/>
                    <a:pt x="1994" y="1780"/>
                  </a:cubicBezTo>
                  <a:cubicBezTo>
                    <a:pt x="1940" y="1780"/>
                    <a:pt x="1940" y="1780"/>
                    <a:pt x="1940" y="1780"/>
                  </a:cubicBezTo>
                  <a:cubicBezTo>
                    <a:pt x="1940" y="1784"/>
                    <a:pt x="1940" y="1788"/>
                    <a:pt x="1940" y="1793"/>
                  </a:cubicBezTo>
                  <a:cubicBezTo>
                    <a:pt x="1940" y="1793"/>
                    <a:pt x="1940" y="1793"/>
                    <a:pt x="1940" y="1793"/>
                  </a:cubicBezTo>
                  <a:cubicBezTo>
                    <a:pt x="1940" y="1812"/>
                    <a:pt x="1938" y="1828"/>
                    <a:pt x="1934" y="1842"/>
                  </a:cubicBezTo>
                  <a:cubicBezTo>
                    <a:pt x="1934" y="1842"/>
                    <a:pt x="1934" y="1842"/>
                    <a:pt x="1934" y="1842"/>
                  </a:cubicBezTo>
                  <a:cubicBezTo>
                    <a:pt x="1984" y="1842"/>
                    <a:pt x="1984" y="1842"/>
                    <a:pt x="1984" y="1842"/>
                  </a:cubicBezTo>
                  <a:close/>
                  <a:moveTo>
                    <a:pt x="20" y="1845"/>
                  </a:moveTo>
                  <a:cubicBezTo>
                    <a:pt x="19" y="1845"/>
                    <a:pt x="18" y="1845"/>
                    <a:pt x="18" y="1844"/>
                  </a:cubicBezTo>
                  <a:cubicBezTo>
                    <a:pt x="18" y="1844"/>
                    <a:pt x="18" y="1844"/>
                    <a:pt x="18" y="1844"/>
                  </a:cubicBezTo>
                  <a:cubicBezTo>
                    <a:pt x="18" y="1837"/>
                    <a:pt x="18" y="1831"/>
                    <a:pt x="18" y="1824"/>
                  </a:cubicBezTo>
                  <a:cubicBezTo>
                    <a:pt x="18" y="1824"/>
                    <a:pt x="18" y="1824"/>
                    <a:pt x="18" y="1824"/>
                  </a:cubicBezTo>
                  <a:cubicBezTo>
                    <a:pt x="18" y="1809"/>
                    <a:pt x="19" y="1793"/>
                    <a:pt x="19" y="1778"/>
                  </a:cubicBezTo>
                  <a:cubicBezTo>
                    <a:pt x="19" y="1778"/>
                    <a:pt x="19" y="1778"/>
                    <a:pt x="19" y="1778"/>
                  </a:cubicBezTo>
                  <a:cubicBezTo>
                    <a:pt x="20" y="1777"/>
                    <a:pt x="20" y="1777"/>
                    <a:pt x="21" y="1777"/>
                  </a:cubicBezTo>
                  <a:cubicBezTo>
                    <a:pt x="21" y="1777"/>
                    <a:pt x="21" y="1777"/>
                    <a:pt x="21" y="1777"/>
                  </a:cubicBezTo>
                  <a:cubicBezTo>
                    <a:pt x="63" y="1777"/>
                    <a:pt x="63" y="1777"/>
                    <a:pt x="63" y="1777"/>
                  </a:cubicBezTo>
                  <a:cubicBezTo>
                    <a:pt x="64" y="1777"/>
                    <a:pt x="65" y="1777"/>
                    <a:pt x="65" y="1778"/>
                  </a:cubicBezTo>
                  <a:cubicBezTo>
                    <a:pt x="65" y="1778"/>
                    <a:pt x="65" y="1778"/>
                    <a:pt x="65" y="1778"/>
                  </a:cubicBezTo>
                  <a:cubicBezTo>
                    <a:pt x="67" y="1801"/>
                    <a:pt x="72" y="1824"/>
                    <a:pt x="80" y="1843"/>
                  </a:cubicBezTo>
                  <a:cubicBezTo>
                    <a:pt x="80" y="1843"/>
                    <a:pt x="80" y="1843"/>
                    <a:pt x="80" y="1843"/>
                  </a:cubicBezTo>
                  <a:cubicBezTo>
                    <a:pt x="80" y="1844"/>
                    <a:pt x="80" y="1844"/>
                    <a:pt x="80" y="1845"/>
                  </a:cubicBezTo>
                  <a:cubicBezTo>
                    <a:pt x="80" y="1845"/>
                    <a:pt x="80" y="1845"/>
                    <a:pt x="80" y="1845"/>
                  </a:cubicBezTo>
                  <a:cubicBezTo>
                    <a:pt x="79" y="1845"/>
                    <a:pt x="79" y="1845"/>
                    <a:pt x="78" y="1845"/>
                  </a:cubicBezTo>
                  <a:cubicBezTo>
                    <a:pt x="78" y="1845"/>
                    <a:pt x="78" y="1845"/>
                    <a:pt x="78" y="1845"/>
                  </a:cubicBezTo>
                  <a:cubicBezTo>
                    <a:pt x="20" y="1845"/>
                    <a:pt x="20" y="1845"/>
                    <a:pt x="20" y="1845"/>
                  </a:cubicBezTo>
                  <a:close/>
                  <a:moveTo>
                    <a:pt x="76" y="1842"/>
                  </a:moveTo>
                  <a:cubicBezTo>
                    <a:pt x="69" y="1823"/>
                    <a:pt x="65" y="1802"/>
                    <a:pt x="62" y="1780"/>
                  </a:cubicBezTo>
                  <a:cubicBezTo>
                    <a:pt x="62" y="1780"/>
                    <a:pt x="62" y="1780"/>
                    <a:pt x="62" y="1780"/>
                  </a:cubicBezTo>
                  <a:cubicBezTo>
                    <a:pt x="22" y="1780"/>
                    <a:pt x="22" y="1780"/>
                    <a:pt x="22" y="1780"/>
                  </a:cubicBezTo>
                  <a:cubicBezTo>
                    <a:pt x="21" y="1794"/>
                    <a:pt x="21" y="1809"/>
                    <a:pt x="21" y="1824"/>
                  </a:cubicBezTo>
                  <a:cubicBezTo>
                    <a:pt x="21" y="1824"/>
                    <a:pt x="21" y="1824"/>
                    <a:pt x="21" y="1824"/>
                  </a:cubicBezTo>
                  <a:cubicBezTo>
                    <a:pt x="21" y="1830"/>
                    <a:pt x="21" y="1836"/>
                    <a:pt x="21" y="1842"/>
                  </a:cubicBezTo>
                  <a:cubicBezTo>
                    <a:pt x="21" y="1842"/>
                    <a:pt x="21" y="1842"/>
                    <a:pt x="21" y="1842"/>
                  </a:cubicBezTo>
                  <a:cubicBezTo>
                    <a:pt x="76" y="1842"/>
                    <a:pt x="76" y="1842"/>
                    <a:pt x="76" y="1842"/>
                  </a:cubicBezTo>
                  <a:close/>
                  <a:moveTo>
                    <a:pt x="21" y="1780"/>
                  </a:moveTo>
                  <a:cubicBezTo>
                    <a:pt x="21" y="1778"/>
                    <a:pt x="21" y="1778"/>
                    <a:pt x="21" y="1778"/>
                  </a:cubicBezTo>
                  <a:cubicBezTo>
                    <a:pt x="21" y="1780"/>
                    <a:pt x="21" y="1780"/>
                    <a:pt x="21" y="1780"/>
                  </a:cubicBezTo>
                  <a:close/>
                  <a:moveTo>
                    <a:pt x="1936" y="1642"/>
                  </a:moveTo>
                  <a:cubicBezTo>
                    <a:pt x="1936" y="1642"/>
                    <a:pt x="1935" y="1642"/>
                    <a:pt x="1935" y="1641"/>
                  </a:cubicBezTo>
                  <a:cubicBezTo>
                    <a:pt x="1935" y="1641"/>
                    <a:pt x="1935" y="1641"/>
                    <a:pt x="1935" y="1641"/>
                  </a:cubicBezTo>
                  <a:cubicBezTo>
                    <a:pt x="1935" y="1641"/>
                    <a:pt x="1935" y="1641"/>
                    <a:pt x="1935" y="1640"/>
                  </a:cubicBezTo>
                  <a:cubicBezTo>
                    <a:pt x="1935" y="1640"/>
                    <a:pt x="1935" y="1640"/>
                    <a:pt x="1935" y="1640"/>
                  </a:cubicBezTo>
                  <a:cubicBezTo>
                    <a:pt x="1937" y="1619"/>
                    <a:pt x="1940" y="1597"/>
                    <a:pt x="1943" y="1575"/>
                  </a:cubicBezTo>
                  <a:cubicBezTo>
                    <a:pt x="1943" y="1575"/>
                    <a:pt x="1943" y="1575"/>
                    <a:pt x="1943" y="1575"/>
                  </a:cubicBezTo>
                  <a:cubicBezTo>
                    <a:pt x="1943" y="1574"/>
                    <a:pt x="1944" y="1573"/>
                    <a:pt x="1944" y="1573"/>
                  </a:cubicBezTo>
                  <a:cubicBezTo>
                    <a:pt x="1944" y="1573"/>
                    <a:pt x="1944" y="1573"/>
                    <a:pt x="1944" y="1573"/>
                  </a:cubicBezTo>
                  <a:cubicBezTo>
                    <a:pt x="1992" y="1573"/>
                    <a:pt x="1992" y="1573"/>
                    <a:pt x="1992" y="1573"/>
                  </a:cubicBezTo>
                  <a:cubicBezTo>
                    <a:pt x="1992" y="1573"/>
                    <a:pt x="1993" y="1574"/>
                    <a:pt x="1993" y="1575"/>
                  </a:cubicBezTo>
                  <a:cubicBezTo>
                    <a:pt x="1993" y="1575"/>
                    <a:pt x="1993" y="1575"/>
                    <a:pt x="1993" y="1575"/>
                  </a:cubicBezTo>
                  <a:cubicBezTo>
                    <a:pt x="1995" y="1596"/>
                    <a:pt x="1996" y="1618"/>
                    <a:pt x="1997" y="1640"/>
                  </a:cubicBezTo>
                  <a:cubicBezTo>
                    <a:pt x="1997" y="1640"/>
                    <a:pt x="1997" y="1640"/>
                    <a:pt x="1997" y="1640"/>
                  </a:cubicBezTo>
                  <a:cubicBezTo>
                    <a:pt x="1996" y="1640"/>
                    <a:pt x="1996" y="1640"/>
                    <a:pt x="1996" y="1640"/>
                  </a:cubicBezTo>
                  <a:cubicBezTo>
                    <a:pt x="1996" y="1639"/>
                    <a:pt x="1996" y="1639"/>
                    <a:pt x="1996" y="1639"/>
                  </a:cubicBezTo>
                  <a:cubicBezTo>
                    <a:pt x="1996" y="1640"/>
                    <a:pt x="1996" y="1640"/>
                    <a:pt x="1996" y="1640"/>
                  </a:cubicBezTo>
                  <a:cubicBezTo>
                    <a:pt x="1997" y="1640"/>
                    <a:pt x="1997" y="1640"/>
                    <a:pt x="1997" y="1640"/>
                  </a:cubicBezTo>
                  <a:cubicBezTo>
                    <a:pt x="1997" y="1641"/>
                    <a:pt x="1997" y="1641"/>
                    <a:pt x="1997" y="1641"/>
                  </a:cubicBezTo>
                  <a:cubicBezTo>
                    <a:pt x="1997" y="1641"/>
                    <a:pt x="1997" y="1641"/>
                    <a:pt x="1997" y="1641"/>
                  </a:cubicBezTo>
                  <a:cubicBezTo>
                    <a:pt x="1997" y="1642"/>
                    <a:pt x="1996" y="1642"/>
                    <a:pt x="1996" y="1642"/>
                  </a:cubicBezTo>
                  <a:cubicBezTo>
                    <a:pt x="1996" y="1642"/>
                    <a:pt x="1996" y="1642"/>
                    <a:pt x="1996" y="1642"/>
                  </a:cubicBezTo>
                  <a:cubicBezTo>
                    <a:pt x="1936" y="1642"/>
                    <a:pt x="1936" y="1642"/>
                    <a:pt x="1936" y="1642"/>
                  </a:cubicBezTo>
                  <a:close/>
                  <a:moveTo>
                    <a:pt x="1994" y="1639"/>
                  </a:moveTo>
                  <a:cubicBezTo>
                    <a:pt x="1993" y="1618"/>
                    <a:pt x="1992" y="1597"/>
                    <a:pt x="1990" y="1576"/>
                  </a:cubicBezTo>
                  <a:cubicBezTo>
                    <a:pt x="1990" y="1576"/>
                    <a:pt x="1990" y="1576"/>
                    <a:pt x="1990" y="1576"/>
                  </a:cubicBezTo>
                  <a:cubicBezTo>
                    <a:pt x="1946" y="1576"/>
                    <a:pt x="1946" y="1576"/>
                    <a:pt x="1946" y="1576"/>
                  </a:cubicBezTo>
                  <a:cubicBezTo>
                    <a:pt x="1943" y="1598"/>
                    <a:pt x="1940" y="1618"/>
                    <a:pt x="1938" y="1639"/>
                  </a:cubicBezTo>
                  <a:cubicBezTo>
                    <a:pt x="1938" y="1639"/>
                    <a:pt x="1938" y="1639"/>
                    <a:pt x="1938" y="1639"/>
                  </a:cubicBezTo>
                  <a:cubicBezTo>
                    <a:pt x="1994" y="1639"/>
                    <a:pt x="1994" y="1639"/>
                    <a:pt x="1994" y="1639"/>
                  </a:cubicBezTo>
                  <a:close/>
                  <a:moveTo>
                    <a:pt x="24" y="1642"/>
                  </a:moveTo>
                  <a:cubicBezTo>
                    <a:pt x="23" y="1642"/>
                    <a:pt x="22" y="1641"/>
                    <a:pt x="22" y="1641"/>
                  </a:cubicBezTo>
                  <a:cubicBezTo>
                    <a:pt x="22" y="1641"/>
                    <a:pt x="22" y="1641"/>
                    <a:pt x="22" y="1641"/>
                  </a:cubicBezTo>
                  <a:cubicBezTo>
                    <a:pt x="21" y="1619"/>
                    <a:pt x="18" y="1597"/>
                    <a:pt x="16" y="1575"/>
                  </a:cubicBezTo>
                  <a:cubicBezTo>
                    <a:pt x="16" y="1575"/>
                    <a:pt x="16" y="1575"/>
                    <a:pt x="16" y="1575"/>
                  </a:cubicBezTo>
                  <a:cubicBezTo>
                    <a:pt x="16" y="1575"/>
                    <a:pt x="16" y="1574"/>
                    <a:pt x="16" y="1574"/>
                  </a:cubicBezTo>
                  <a:cubicBezTo>
                    <a:pt x="16" y="1574"/>
                    <a:pt x="16" y="1574"/>
                    <a:pt x="16" y="1574"/>
                  </a:cubicBezTo>
                  <a:cubicBezTo>
                    <a:pt x="16" y="1574"/>
                    <a:pt x="17" y="1573"/>
                    <a:pt x="17" y="1573"/>
                  </a:cubicBezTo>
                  <a:cubicBezTo>
                    <a:pt x="17" y="1573"/>
                    <a:pt x="17" y="1573"/>
                    <a:pt x="17" y="1573"/>
                  </a:cubicBezTo>
                  <a:cubicBezTo>
                    <a:pt x="68" y="1573"/>
                    <a:pt x="68" y="1573"/>
                    <a:pt x="68" y="1573"/>
                  </a:cubicBezTo>
                  <a:cubicBezTo>
                    <a:pt x="69" y="1573"/>
                    <a:pt x="69" y="1574"/>
                    <a:pt x="69" y="1574"/>
                  </a:cubicBezTo>
                  <a:cubicBezTo>
                    <a:pt x="69" y="1574"/>
                    <a:pt x="69" y="1574"/>
                    <a:pt x="69" y="1574"/>
                  </a:cubicBezTo>
                  <a:cubicBezTo>
                    <a:pt x="70" y="1574"/>
                    <a:pt x="70" y="1575"/>
                    <a:pt x="70" y="1575"/>
                  </a:cubicBezTo>
                  <a:cubicBezTo>
                    <a:pt x="70" y="1575"/>
                    <a:pt x="70" y="1575"/>
                    <a:pt x="70" y="1575"/>
                  </a:cubicBezTo>
                  <a:cubicBezTo>
                    <a:pt x="67" y="1597"/>
                    <a:pt x="65" y="1619"/>
                    <a:pt x="63" y="1641"/>
                  </a:cubicBezTo>
                  <a:cubicBezTo>
                    <a:pt x="63" y="1641"/>
                    <a:pt x="63" y="1641"/>
                    <a:pt x="63" y="1641"/>
                  </a:cubicBezTo>
                  <a:cubicBezTo>
                    <a:pt x="63" y="1641"/>
                    <a:pt x="63" y="1642"/>
                    <a:pt x="62" y="1642"/>
                  </a:cubicBezTo>
                  <a:cubicBezTo>
                    <a:pt x="62" y="1642"/>
                    <a:pt x="62" y="1642"/>
                    <a:pt x="62" y="1642"/>
                  </a:cubicBezTo>
                  <a:cubicBezTo>
                    <a:pt x="24" y="1642"/>
                    <a:pt x="24" y="1642"/>
                    <a:pt x="24" y="1642"/>
                  </a:cubicBezTo>
                  <a:close/>
                  <a:moveTo>
                    <a:pt x="60" y="1639"/>
                  </a:moveTo>
                  <a:cubicBezTo>
                    <a:pt x="62" y="1618"/>
                    <a:pt x="64" y="1597"/>
                    <a:pt x="67" y="1576"/>
                  </a:cubicBezTo>
                  <a:cubicBezTo>
                    <a:pt x="67" y="1576"/>
                    <a:pt x="67" y="1576"/>
                    <a:pt x="67" y="1576"/>
                  </a:cubicBezTo>
                  <a:cubicBezTo>
                    <a:pt x="19" y="1576"/>
                    <a:pt x="19" y="1576"/>
                    <a:pt x="19" y="1576"/>
                  </a:cubicBezTo>
                  <a:cubicBezTo>
                    <a:pt x="21" y="1597"/>
                    <a:pt x="24" y="1618"/>
                    <a:pt x="25" y="1639"/>
                  </a:cubicBezTo>
                  <a:cubicBezTo>
                    <a:pt x="25" y="1639"/>
                    <a:pt x="25" y="1639"/>
                    <a:pt x="25" y="1639"/>
                  </a:cubicBezTo>
                  <a:cubicBezTo>
                    <a:pt x="60" y="1639"/>
                    <a:pt x="60" y="1639"/>
                    <a:pt x="60" y="1639"/>
                  </a:cubicBezTo>
                  <a:close/>
                  <a:moveTo>
                    <a:pt x="17" y="1576"/>
                  </a:moveTo>
                  <a:cubicBezTo>
                    <a:pt x="17" y="1575"/>
                    <a:pt x="17" y="1575"/>
                    <a:pt x="17" y="1575"/>
                  </a:cubicBezTo>
                  <a:cubicBezTo>
                    <a:pt x="17" y="1576"/>
                    <a:pt x="17" y="1576"/>
                    <a:pt x="17" y="1576"/>
                  </a:cubicBezTo>
                  <a:close/>
                  <a:moveTo>
                    <a:pt x="1950" y="1439"/>
                  </a:moveTo>
                  <a:cubicBezTo>
                    <a:pt x="1949" y="1439"/>
                    <a:pt x="1949" y="1439"/>
                    <a:pt x="1949" y="1438"/>
                  </a:cubicBezTo>
                  <a:cubicBezTo>
                    <a:pt x="1949" y="1438"/>
                    <a:pt x="1949" y="1438"/>
                    <a:pt x="1949" y="1438"/>
                  </a:cubicBezTo>
                  <a:cubicBezTo>
                    <a:pt x="1949" y="1438"/>
                    <a:pt x="1948" y="1438"/>
                    <a:pt x="1948" y="1437"/>
                  </a:cubicBezTo>
                  <a:cubicBezTo>
                    <a:pt x="1948" y="1437"/>
                    <a:pt x="1948" y="1437"/>
                    <a:pt x="1948" y="1437"/>
                  </a:cubicBezTo>
                  <a:cubicBezTo>
                    <a:pt x="1949" y="1426"/>
                    <a:pt x="1949" y="1416"/>
                    <a:pt x="1949" y="1405"/>
                  </a:cubicBezTo>
                  <a:cubicBezTo>
                    <a:pt x="1949" y="1405"/>
                    <a:pt x="1949" y="1405"/>
                    <a:pt x="1949" y="1405"/>
                  </a:cubicBezTo>
                  <a:cubicBezTo>
                    <a:pt x="1949" y="1394"/>
                    <a:pt x="1949" y="1383"/>
                    <a:pt x="1948" y="1372"/>
                  </a:cubicBezTo>
                  <a:cubicBezTo>
                    <a:pt x="1948" y="1372"/>
                    <a:pt x="1948" y="1372"/>
                    <a:pt x="1948" y="1372"/>
                  </a:cubicBezTo>
                  <a:cubicBezTo>
                    <a:pt x="1948" y="1371"/>
                    <a:pt x="1949" y="1371"/>
                    <a:pt x="1949" y="1371"/>
                  </a:cubicBezTo>
                  <a:cubicBezTo>
                    <a:pt x="1949" y="1371"/>
                    <a:pt x="1949" y="1371"/>
                    <a:pt x="1949" y="1371"/>
                  </a:cubicBezTo>
                  <a:cubicBezTo>
                    <a:pt x="1949" y="1370"/>
                    <a:pt x="1949" y="1370"/>
                    <a:pt x="1950" y="1370"/>
                  </a:cubicBezTo>
                  <a:cubicBezTo>
                    <a:pt x="1950" y="1370"/>
                    <a:pt x="1950" y="1370"/>
                    <a:pt x="1950" y="1370"/>
                  </a:cubicBezTo>
                  <a:cubicBezTo>
                    <a:pt x="1984" y="1370"/>
                    <a:pt x="1984" y="1370"/>
                    <a:pt x="1984" y="1370"/>
                  </a:cubicBezTo>
                  <a:cubicBezTo>
                    <a:pt x="1985" y="1370"/>
                    <a:pt x="1985" y="1370"/>
                    <a:pt x="1985" y="1371"/>
                  </a:cubicBezTo>
                  <a:cubicBezTo>
                    <a:pt x="1985" y="1371"/>
                    <a:pt x="1985" y="1371"/>
                    <a:pt x="1985" y="1371"/>
                  </a:cubicBezTo>
                  <a:cubicBezTo>
                    <a:pt x="1986" y="1371"/>
                    <a:pt x="1986" y="1371"/>
                    <a:pt x="1986" y="1372"/>
                  </a:cubicBezTo>
                  <a:cubicBezTo>
                    <a:pt x="1986" y="1372"/>
                    <a:pt x="1986" y="1372"/>
                    <a:pt x="1986" y="1372"/>
                  </a:cubicBezTo>
                  <a:cubicBezTo>
                    <a:pt x="1985" y="1389"/>
                    <a:pt x="1985" y="1407"/>
                    <a:pt x="1985" y="1425"/>
                  </a:cubicBezTo>
                  <a:cubicBezTo>
                    <a:pt x="1985" y="1425"/>
                    <a:pt x="1985" y="1425"/>
                    <a:pt x="1985" y="1425"/>
                  </a:cubicBezTo>
                  <a:cubicBezTo>
                    <a:pt x="1985" y="1425"/>
                    <a:pt x="1985" y="1426"/>
                    <a:pt x="1985" y="1426"/>
                  </a:cubicBezTo>
                  <a:cubicBezTo>
                    <a:pt x="1985" y="1426"/>
                    <a:pt x="1985" y="1426"/>
                    <a:pt x="1985" y="1426"/>
                  </a:cubicBezTo>
                  <a:cubicBezTo>
                    <a:pt x="1985" y="1430"/>
                    <a:pt x="1985" y="1433"/>
                    <a:pt x="1985" y="1437"/>
                  </a:cubicBezTo>
                  <a:cubicBezTo>
                    <a:pt x="1985" y="1437"/>
                    <a:pt x="1985" y="1437"/>
                    <a:pt x="1985" y="1437"/>
                  </a:cubicBezTo>
                  <a:cubicBezTo>
                    <a:pt x="1985" y="1438"/>
                    <a:pt x="1985" y="1438"/>
                    <a:pt x="1984" y="1438"/>
                  </a:cubicBezTo>
                  <a:cubicBezTo>
                    <a:pt x="1984" y="1438"/>
                    <a:pt x="1984" y="1438"/>
                    <a:pt x="1984" y="1438"/>
                  </a:cubicBezTo>
                  <a:cubicBezTo>
                    <a:pt x="1984" y="1439"/>
                    <a:pt x="1984" y="1439"/>
                    <a:pt x="1983" y="1439"/>
                  </a:cubicBezTo>
                  <a:cubicBezTo>
                    <a:pt x="1983" y="1439"/>
                    <a:pt x="1983" y="1439"/>
                    <a:pt x="1983" y="1439"/>
                  </a:cubicBezTo>
                  <a:cubicBezTo>
                    <a:pt x="1950" y="1439"/>
                    <a:pt x="1950" y="1439"/>
                    <a:pt x="1950" y="1439"/>
                  </a:cubicBezTo>
                  <a:close/>
                  <a:moveTo>
                    <a:pt x="1982" y="1436"/>
                  </a:moveTo>
                  <a:cubicBezTo>
                    <a:pt x="1982" y="1432"/>
                    <a:pt x="1982" y="1429"/>
                    <a:pt x="1982" y="1426"/>
                  </a:cubicBezTo>
                  <a:cubicBezTo>
                    <a:pt x="1982" y="1426"/>
                    <a:pt x="1982" y="1426"/>
                    <a:pt x="1982" y="1426"/>
                  </a:cubicBezTo>
                  <a:cubicBezTo>
                    <a:pt x="1982" y="1426"/>
                    <a:pt x="1982" y="1425"/>
                    <a:pt x="1982" y="1425"/>
                  </a:cubicBezTo>
                  <a:cubicBezTo>
                    <a:pt x="1982" y="1425"/>
                    <a:pt x="1982" y="1425"/>
                    <a:pt x="1982" y="1425"/>
                  </a:cubicBezTo>
                  <a:cubicBezTo>
                    <a:pt x="1982" y="1408"/>
                    <a:pt x="1982" y="1390"/>
                    <a:pt x="1983" y="1373"/>
                  </a:cubicBezTo>
                  <a:cubicBezTo>
                    <a:pt x="1983" y="1373"/>
                    <a:pt x="1983" y="1373"/>
                    <a:pt x="1983" y="1373"/>
                  </a:cubicBezTo>
                  <a:cubicBezTo>
                    <a:pt x="1951" y="1373"/>
                    <a:pt x="1951" y="1373"/>
                    <a:pt x="1951" y="1373"/>
                  </a:cubicBezTo>
                  <a:cubicBezTo>
                    <a:pt x="1952" y="1384"/>
                    <a:pt x="1952" y="1394"/>
                    <a:pt x="1952" y="1405"/>
                  </a:cubicBezTo>
                  <a:cubicBezTo>
                    <a:pt x="1952" y="1405"/>
                    <a:pt x="1952" y="1405"/>
                    <a:pt x="1952" y="1405"/>
                  </a:cubicBezTo>
                  <a:cubicBezTo>
                    <a:pt x="1952" y="1415"/>
                    <a:pt x="1952" y="1425"/>
                    <a:pt x="1951" y="1436"/>
                  </a:cubicBezTo>
                  <a:cubicBezTo>
                    <a:pt x="1951" y="1436"/>
                    <a:pt x="1951" y="1436"/>
                    <a:pt x="1951" y="1436"/>
                  </a:cubicBezTo>
                  <a:cubicBezTo>
                    <a:pt x="1982" y="1436"/>
                    <a:pt x="1982" y="1436"/>
                    <a:pt x="1982" y="1436"/>
                  </a:cubicBezTo>
                  <a:close/>
                  <a:moveTo>
                    <a:pt x="15" y="1439"/>
                  </a:moveTo>
                  <a:cubicBezTo>
                    <a:pt x="15" y="1439"/>
                    <a:pt x="14" y="1439"/>
                    <a:pt x="14" y="1438"/>
                  </a:cubicBezTo>
                  <a:cubicBezTo>
                    <a:pt x="14" y="1438"/>
                    <a:pt x="14" y="1438"/>
                    <a:pt x="14" y="1438"/>
                  </a:cubicBezTo>
                  <a:cubicBezTo>
                    <a:pt x="14" y="1438"/>
                    <a:pt x="14" y="1437"/>
                    <a:pt x="14" y="1437"/>
                  </a:cubicBezTo>
                  <a:cubicBezTo>
                    <a:pt x="14" y="1437"/>
                    <a:pt x="14" y="1437"/>
                    <a:pt x="14" y="1437"/>
                  </a:cubicBezTo>
                  <a:cubicBezTo>
                    <a:pt x="16" y="1415"/>
                    <a:pt x="18" y="1393"/>
                    <a:pt x="20" y="1372"/>
                  </a:cubicBezTo>
                  <a:cubicBezTo>
                    <a:pt x="20" y="1372"/>
                    <a:pt x="20" y="1372"/>
                    <a:pt x="20" y="1372"/>
                  </a:cubicBezTo>
                  <a:cubicBezTo>
                    <a:pt x="20" y="1371"/>
                    <a:pt x="21" y="1370"/>
                    <a:pt x="22" y="1370"/>
                  </a:cubicBezTo>
                  <a:cubicBezTo>
                    <a:pt x="22" y="1370"/>
                    <a:pt x="22" y="1370"/>
                    <a:pt x="22" y="1370"/>
                  </a:cubicBezTo>
                  <a:cubicBezTo>
                    <a:pt x="73" y="1370"/>
                    <a:pt x="73" y="1370"/>
                    <a:pt x="73" y="1370"/>
                  </a:cubicBezTo>
                  <a:cubicBezTo>
                    <a:pt x="74" y="1370"/>
                    <a:pt x="74" y="1371"/>
                    <a:pt x="74" y="1372"/>
                  </a:cubicBezTo>
                  <a:cubicBezTo>
                    <a:pt x="74" y="1372"/>
                    <a:pt x="74" y="1372"/>
                    <a:pt x="74" y="1372"/>
                  </a:cubicBezTo>
                  <a:cubicBezTo>
                    <a:pt x="75" y="1394"/>
                    <a:pt x="76" y="1415"/>
                    <a:pt x="76" y="1437"/>
                  </a:cubicBezTo>
                  <a:cubicBezTo>
                    <a:pt x="76" y="1437"/>
                    <a:pt x="76" y="1437"/>
                    <a:pt x="76" y="1437"/>
                  </a:cubicBezTo>
                  <a:cubicBezTo>
                    <a:pt x="76" y="1438"/>
                    <a:pt x="76" y="1438"/>
                    <a:pt x="76" y="1438"/>
                  </a:cubicBezTo>
                  <a:cubicBezTo>
                    <a:pt x="76" y="1438"/>
                    <a:pt x="76" y="1438"/>
                    <a:pt x="76" y="1438"/>
                  </a:cubicBezTo>
                  <a:cubicBezTo>
                    <a:pt x="75" y="1439"/>
                    <a:pt x="75" y="1439"/>
                    <a:pt x="75" y="1439"/>
                  </a:cubicBezTo>
                  <a:cubicBezTo>
                    <a:pt x="75" y="1439"/>
                    <a:pt x="75" y="1439"/>
                    <a:pt x="75" y="1439"/>
                  </a:cubicBezTo>
                  <a:cubicBezTo>
                    <a:pt x="15" y="1439"/>
                    <a:pt x="15" y="1439"/>
                    <a:pt x="15" y="1439"/>
                  </a:cubicBezTo>
                  <a:close/>
                  <a:moveTo>
                    <a:pt x="73" y="1436"/>
                  </a:moveTo>
                  <a:cubicBezTo>
                    <a:pt x="73" y="1415"/>
                    <a:pt x="72" y="1394"/>
                    <a:pt x="72" y="1373"/>
                  </a:cubicBezTo>
                  <a:cubicBezTo>
                    <a:pt x="72" y="1373"/>
                    <a:pt x="72" y="1373"/>
                    <a:pt x="72" y="1373"/>
                  </a:cubicBezTo>
                  <a:cubicBezTo>
                    <a:pt x="23" y="1373"/>
                    <a:pt x="23" y="1373"/>
                    <a:pt x="23" y="1373"/>
                  </a:cubicBezTo>
                  <a:cubicBezTo>
                    <a:pt x="21" y="1394"/>
                    <a:pt x="19" y="1414"/>
                    <a:pt x="17" y="1436"/>
                  </a:cubicBezTo>
                  <a:cubicBezTo>
                    <a:pt x="17" y="1436"/>
                    <a:pt x="17" y="1436"/>
                    <a:pt x="17" y="1436"/>
                  </a:cubicBezTo>
                  <a:cubicBezTo>
                    <a:pt x="73" y="1436"/>
                    <a:pt x="73" y="1436"/>
                    <a:pt x="73" y="1436"/>
                  </a:cubicBezTo>
                  <a:close/>
                  <a:moveTo>
                    <a:pt x="22" y="1373"/>
                  </a:moveTo>
                  <a:cubicBezTo>
                    <a:pt x="22" y="1372"/>
                    <a:pt x="22" y="1372"/>
                    <a:pt x="22" y="1372"/>
                  </a:cubicBezTo>
                  <a:cubicBezTo>
                    <a:pt x="22" y="1373"/>
                    <a:pt x="22" y="1373"/>
                    <a:pt x="22" y="1373"/>
                  </a:cubicBezTo>
                  <a:close/>
                  <a:moveTo>
                    <a:pt x="1944" y="1235"/>
                  </a:moveTo>
                  <a:cubicBezTo>
                    <a:pt x="1944" y="1234"/>
                    <a:pt x="1944" y="1234"/>
                    <a:pt x="1944" y="1234"/>
                  </a:cubicBezTo>
                  <a:cubicBezTo>
                    <a:pt x="1945" y="1234"/>
                    <a:pt x="1945" y="1234"/>
                    <a:pt x="1945" y="1234"/>
                  </a:cubicBezTo>
                  <a:cubicBezTo>
                    <a:pt x="1944" y="1234"/>
                    <a:pt x="1944" y="1234"/>
                    <a:pt x="1944" y="1234"/>
                  </a:cubicBezTo>
                  <a:cubicBezTo>
                    <a:pt x="1944" y="1235"/>
                    <a:pt x="1944" y="1235"/>
                    <a:pt x="1944" y="1235"/>
                  </a:cubicBezTo>
                  <a:cubicBezTo>
                    <a:pt x="1943" y="1235"/>
                    <a:pt x="1942" y="1235"/>
                    <a:pt x="1942" y="1234"/>
                  </a:cubicBezTo>
                  <a:cubicBezTo>
                    <a:pt x="1942" y="1234"/>
                    <a:pt x="1942" y="1234"/>
                    <a:pt x="1942" y="1234"/>
                  </a:cubicBezTo>
                  <a:cubicBezTo>
                    <a:pt x="1941" y="1220"/>
                    <a:pt x="1940" y="1206"/>
                    <a:pt x="1938" y="1193"/>
                  </a:cubicBezTo>
                  <a:cubicBezTo>
                    <a:pt x="1938" y="1193"/>
                    <a:pt x="1938" y="1193"/>
                    <a:pt x="1938" y="1193"/>
                  </a:cubicBezTo>
                  <a:cubicBezTo>
                    <a:pt x="1937" y="1185"/>
                    <a:pt x="1937" y="1177"/>
                    <a:pt x="1936" y="1169"/>
                  </a:cubicBezTo>
                  <a:cubicBezTo>
                    <a:pt x="1936" y="1169"/>
                    <a:pt x="1936" y="1169"/>
                    <a:pt x="1936" y="1169"/>
                  </a:cubicBezTo>
                  <a:cubicBezTo>
                    <a:pt x="1936" y="1168"/>
                    <a:pt x="1936" y="1168"/>
                    <a:pt x="1936" y="1167"/>
                  </a:cubicBezTo>
                  <a:cubicBezTo>
                    <a:pt x="1936" y="1167"/>
                    <a:pt x="1936" y="1167"/>
                    <a:pt x="1936" y="1167"/>
                  </a:cubicBezTo>
                  <a:cubicBezTo>
                    <a:pt x="1936" y="1167"/>
                    <a:pt x="1937" y="1167"/>
                    <a:pt x="1937" y="1167"/>
                  </a:cubicBezTo>
                  <a:cubicBezTo>
                    <a:pt x="1937" y="1167"/>
                    <a:pt x="1937" y="1167"/>
                    <a:pt x="1937" y="1167"/>
                  </a:cubicBezTo>
                  <a:cubicBezTo>
                    <a:pt x="1992" y="1167"/>
                    <a:pt x="1992" y="1167"/>
                    <a:pt x="1992" y="1167"/>
                  </a:cubicBezTo>
                  <a:cubicBezTo>
                    <a:pt x="1993" y="1167"/>
                    <a:pt x="1993" y="1168"/>
                    <a:pt x="1993" y="1168"/>
                  </a:cubicBezTo>
                  <a:cubicBezTo>
                    <a:pt x="1993" y="1168"/>
                    <a:pt x="1993" y="1168"/>
                    <a:pt x="1993" y="1168"/>
                  </a:cubicBezTo>
                  <a:cubicBezTo>
                    <a:pt x="1993" y="1173"/>
                    <a:pt x="1993" y="1177"/>
                    <a:pt x="1993" y="1181"/>
                  </a:cubicBezTo>
                  <a:cubicBezTo>
                    <a:pt x="1993" y="1181"/>
                    <a:pt x="1993" y="1181"/>
                    <a:pt x="1993" y="1181"/>
                  </a:cubicBezTo>
                  <a:cubicBezTo>
                    <a:pt x="1993" y="1199"/>
                    <a:pt x="1993" y="1216"/>
                    <a:pt x="1992" y="1234"/>
                  </a:cubicBezTo>
                  <a:cubicBezTo>
                    <a:pt x="1992" y="1234"/>
                    <a:pt x="1992" y="1234"/>
                    <a:pt x="1992" y="1234"/>
                  </a:cubicBezTo>
                  <a:cubicBezTo>
                    <a:pt x="1992" y="1235"/>
                    <a:pt x="1992" y="1235"/>
                    <a:pt x="1991" y="1235"/>
                  </a:cubicBezTo>
                  <a:cubicBezTo>
                    <a:pt x="1991" y="1235"/>
                    <a:pt x="1991" y="1235"/>
                    <a:pt x="1991" y="1235"/>
                  </a:cubicBezTo>
                  <a:cubicBezTo>
                    <a:pt x="1944" y="1235"/>
                    <a:pt x="1944" y="1235"/>
                    <a:pt x="1944" y="1235"/>
                  </a:cubicBezTo>
                  <a:close/>
                  <a:moveTo>
                    <a:pt x="1989" y="1232"/>
                  </a:moveTo>
                  <a:cubicBezTo>
                    <a:pt x="1990" y="1215"/>
                    <a:pt x="1990" y="1198"/>
                    <a:pt x="1990" y="1181"/>
                  </a:cubicBezTo>
                  <a:cubicBezTo>
                    <a:pt x="1990" y="1181"/>
                    <a:pt x="1990" y="1181"/>
                    <a:pt x="1990" y="1181"/>
                  </a:cubicBezTo>
                  <a:cubicBezTo>
                    <a:pt x="1990" y="1177"/>
                    <a:pt x="1990" y="1174"/>
                    <a:pt x="1990" y="1170"/>
                  </a:cubicBezTo>
                  <a:cubicBezTo>
                    <a:pt x="1990" y="1170"/>
                    <a:pt x="1990" y="1170"/>
                    <a:pt x="1990" y="1170"/>
                  </a:cubicBezTo>
                  <a:cubicBezTo>
                    <a:pt x="1939" y="1170"/>
                    <a:pt x="1939" y="1170"/>
                    <a:pt x="1939" y="1170"/>
                  </a:cubicBezTo>
                  <a:cubicBezTo>
                    <a:pt x="1940" y="1177"/>
                    <a:pt x="1940" y="1185"/>
                    <a:pt x="1941" y="1192"/>
                  </a:cubicBezTo>
                  <a:cubicBezTo>
                    <a:pt x="1941" y="1192"/>
                    <a:pt x="1941" y="1192"/>
                    <a:pt x="1941" y="1192"/>
                  </a:cubicBezTo>
                  <a:cubicBezTo>
                    <a:pt x="1943" y="1206"/>
                    <a:pt x="1944" y="1219"/>
                    <a:pt x="1945" y="1232"/>
                  </a:cubicBezTo>
                  <a:cubicBezTo>
                    <a:pt x="1945" y="1232"/>
                    <a:pt x="1945" y="1232"/>
                    <a:pt x="1945" y="1232"/>
                  </a:cubicBezTo>
                  <a:cubicBezTo>
                    <a:pt x="1989" y="1232"/>
                    <a:pt x="1989" y="1232"/>
                    <a:pt x="1989" y="1232"/>
                  </a:cubicBezTo>
                  <a:close/>
                  <a:moveTo>
                    <a:pt x="31" y="1235"/>
                  </a:moveTo>
                  <a:cubicBezTo>
                    <a:pt x="30" y="1235"/>
                    <a:pt x="30" y="1235"/>
                    <a:pt x="30" y="1235"/>
                  </a:cubicBezTo>
                  <a:cubicBezTo>
                    <a:pt x="30" y="1235"/>
                    <a:pt x="30" y="1235"/>
                    <a:pt x="30" y="1235"/>
                  </a:cubicBezTo>
                  <a:cubicBezTo>
                    <a:pt x="29" y="1235"/>
                    <a:pt x="29" y="1234"/>
                    <a:pt x="29" y="1234"/>
                  </a:cubicBezTo>
                  <a:cubicBezTo>
                    <a:pt x="29" y="1234"/>
                    <a:pt x="29" y="1234"/>
                    <a:pt x="29" y="1234"/>
                  </a:cubicBezTo>
                  <a:cubicBezTo>
                    <a:pt x="30" y="1212"/>
                    <a:pt x="31" y="1190"/>
                    <a:pt x="31" y="1168"/>
                  </a:cubicBezTo>
                  <a:cubicBezTo>
                    <a:pt x="31" y="1168"/>
                    <a:pt x="31" y="1168"/>
                    <a:pt x="31" y="1168"/>
                  </a:cubicBezTo>
                  <a:cubicBezTo>
                    <a:pt x="31" y="1168"/>
                    <a:pt x="32" y="1167"/>
                    <a:pt x="33" y="1167"/>
                  </a:cubicBezTo>
                  <a:cubicBezTo>
                    <a:pt x="33" y="1167"/>
                    <a:pt x="33" y="1167"/>
                    <a:pt x="33" y="1167"/>
                  </a:cubicBezTo>
                  <a:cubicBezTo>
                    <a:pt x="81" y="1167"/>
                    <a:pt x="81" y="1167"/>
                    <a:pt x="81" y="1167"/>
                  </a:cubicBezTo>
                  <a:cubicBezTo>
                    <a:pt x="81" y="1168"/>
                    <a:pt x="81" y="1168"/>
                    <a:pt x="81" y="1168"/>
                  </a:cubicBezTo>
                  <a:cubicBezTo>
                    <a:pt x="81" y="1167"/>
                    <a:pt x="81" y="1167"/>
                    <a:pt x="81" y="1167"/>
                  </a:cubicBezTo>
                  <a:cubicBezTo>
                    <a:pt x="82" y="1167"/>
                    <a:pt x="82" y="1167"/>
                    <a:pt x="82" y="1167"/>
                  </a:cubicBezTo>
                  <a:cubicBezTo>
                    <a:pt x="82" y="1167"/>
                    <a:pt x="82" y="1167"/>
                    <a:pt x="82" y="1167"/>
                  </a:cubicBezTo>
                  <a:cubicBezTo>
                    <a:pt x="83" y="1168"/>
                    <a:pt x="83" y="1168"/>
                    <a:pt x="83" y="1169"/>
                  </a:cubicBezTo>
                  <a:cubicBezTo>
                    <a:pt x="83" y="1169"/>
                    <a:pt x="83" y="1169"/>
                    <a:pt x="83" y="1169"/>
                  </a:cubicBezTo>
                  <a:cubicBezTo>
                    <a:pt x="82" y="1180"/>
                    <a:pt x="81" y="1192"/>
                    <a:pt x="79" y="1204"/>
                  </a:cubicBezTo>
                  <a:cubicBezTo>
                    <a:pt x="79" y="1204"/>
                    <a:pt x="79" y="1204"/>
                    <a:pt x="79" y="1204"/>
                  </a:cubicBezTo>
                  <a:cubicBezTo>
                    <a:pt x="78" y="1214"/>
                    <a:pt x="77" y="1224"/>
                    <a:pt x="76" y="1234"/>
                  </a:cubicBezTo>
                  <a:cubicBezTo>
                    <a:pt x="76" y="1234"/>
                    <a:pt x="76" y="1234"/>
                    <a:pt x="76" y="1234"/>
                  </a:cubicBezTo>
                  <a:cubicBezTo>
                    <a:pt x="76" y="1235"/>
                    <a:pt x="76" y="1235"/>
                    <a:pt x="75" y="1235"/>
                  </a:cubicBezTo>
                  <a:cubicBezTo>
                    <a:pt x="75" y="1235"/>
                    <a:pt x="75" y="1235"/>
                    <a:pt x="75" y="1235"/>
                  </a:cubicBezTo>
                  <a:cubicBezTo>
                    <a:pt x="31" y="1235"/>
                    <a:pt x="31" y="1235"/>
                    <a:pt x="31" y="1235"/>
                  </a:cubicBezTo>
                  <a:close/>
                  <a:moveTo>
                    <a:pt x="73" y="1232"/>
                  </a:moveTo>
                  <a:cubicBezTo>
                    <a:pt x="74" y="1223"/>
                    <a:pt x="75" y="1213"/>
                    <a:pt x="76" y="1204"/>
                  </a:cubicBezTo>
                  <a:cubicBezTo>
                    <a:pt x="76" y="1204"/>
                    <a:pt x="76" y="1204"/>
                    <a:pt x="76" y="1204"/>
                  </a:cubicBezTo>
                  <a:cubicBezTo>
                    <a:pt x="78" y="1192"/>
                    <a:pt x="79" y="1181"/>
                    <a:pt x="80" y="1170"/>
                  </a:cubicBezTo>
                  <a:cubicBezTo>
                    <a:pt x="80" y="1170"/>
                    <a:pt x="80" y="1170"/>
                    <a:pt x="80" y="1170"/>
                  </a:cubicBezTo>
                  <a:cubicBezTo>
                    <a:pt x="34" y="1170"/>
                    <a:pt x="34" y="1170"/>
                    <a:pt x="34" y="1170"/>
                  </a:cubicBezTo>
                  <a:cubicBezTo>
                    <a:pt x="34" y="1190"/>
                    <a:pt x="33" y="1211"/>
                    <a:pt x="32" y="1232"/>
                  </a:cubicBezTo>
                  <a:cubicBezTo>
                    <a:pt x="32" y="1232"/>
                    <a:pt x="32" y="1232"/>
                    <a:pt x="32" y="1232"/>
                  </a:cubicBezTo>
                  <a:cubicBezTo>
                    <a:pt x="73" y="1232"/>
                    <a:pt x="73" y="1232"/>
                    <a:pt x="73" y="1232"/>
                  </a:cubicBezTo>
                  <a:close/>
                  <a:moveTo>
                    <a:pt x="1926" y="1032"/>
                  </a:moveTo>
                  <a:cubicBezTo>
                    <a:pt x="1925" y="1032"/>
                    <a:pt x="1924" y="1031"/>
                    <a:pt x="1924" y="1031"/>
                  </a:cubicBezTo>
                  <a:cubicBezTo>
                    <a:pt x="1924" y="1031"/>
                    <a:pt x="1924" y="1031"/>
                    <a:pt x="1924" y="1031"/>
                  </a:cubicBezTo>
                  <a:cubicBezTo>
                    <a:pt x="1923" y="1009"/>
                    <a:pt x="1922" y="987"/>
                    <a:pt x="1921" y="965"/>
                  </a:cubicBezTo>
                  <a:cubicBezTo>
                    <a:pt x="1921" y="965"/>
                    <a:pt x="1921" y="965"/>
                    <a:pt x="1921" y="965"/>
                  </a:cubicBezTo>
                  <a:cubicBezTo>
                    <a:pt x="1921" y="965"/>
                    <a:pt x="1921" y="964"/>
                    <a:pt x="1921" y="964"/>
                  </a:cubicBezTo>
                  <a:cubicBezTo>
                    <a:pt x="1921" y="964"/>
                    <a:pt x="1921" y="964"/>
                    <a:pt x="1921" y="964"/>
                  </a:cubicBezTo>
                  <a:cubicBezTo>
                    <a:pt x="1922" y="964"/>
                    <a:pt x="1922" y="964"/>
                    <a:pt x="1922" y="964"/>
                  </a:cubicBezTo>
                  <a:cubicBezTo>
                    <a:pt x="1922" y="964"/>
                    <a:pt x="1922" y="964"/>
                    <a:pt x="1922" y="964"/>
                  </a:cubicBezTo>
                  <a:cubicBezTo>
                    <a:pt x="1975" y="964"/>
                    <a:pt x="1975" y="964"/>
                    <a:pt x="1975" y="964"/>
                  </a:cubicBezTo>
                  <a:cubicBezTo>
                    <a:pt x="1976" y="964"/>
                    <a:pt x="1977" y="964"/>
                    <a:pt x="1977" y="965"/>
                  </a:cubicBezTo>
                  <a:cubicBezTo>
                    <a:pt x="1977" y="965"/>
                    <a:pt x="1977" y="965"/>
                    <a:pt x="1977" y="965"/>
                  </a:cubicBezTo>
                  <a:cubicBezTo>
                    <a:pt x="1978" y="987"/>
                    <a:pt x="1981" y="1008"/>
                    <a:pt x="1983" y="1030"/>
                  </a:cubicBezTo>
                  <a:cubicBezTo>
                    <a:pt x="1983" y="1030"/>
                    <a:pt x="1983" y="1030"/>
                    <a:pt x="1983" y="1030"/>
                  </a:cubicBezTo>
                  <a:cubicBezTo>
                    <a:pt x="1981" y="1031"/>
                    <a:pt x="1981" y="1031"/>
                    <a:pt x="1981" y="1031"/>
                  </a:cubicBezTo>
                  <a:cubicBezTo>
                    <a:pt x="1981" y="1029"/>
                    <a:pt x="1981" y="1029"/>
                    <a:pt x="1981" y="1029"/>
                  </a:cubicBezTo>
                  <a:cubicBezTo>
                    <a:pt x="1981" y="1031"/>
                    <a:pt x="1981" y="1031"/>
                    <a:pt x="1981" y="1031"/>
                  </a:cubicBezTo>
                  <a:cubicBezTo>
                    <a:pt x="1983" y="1030"/>
                    <a:pt x="1983" y="1030"/>
                    <a:pt x="1983" y="1030"/>
                  </a:cubicBezTo>
                  <a:cubicBezTo>
                    <a:pt x="1983" y="1031"/>
                    <a:pt x="1983" y="1031"/>
                    <a:pt x="1982" y="1032"/>
                  </a:cubicBezTo>
                  <a:cubicBezTo>
                    <a:pt x="1982" y="1032"/>
                    <a:pt x="1982" y="1032"/>
                    <a:pt x="1982" y="1032"/>
                  </a:cubicBezTo>
                  <a:cubicBezTo>
                    <a:pt x="1982" y="1032"/>
                    <a:pt x="1982" y="1032"/>
                    <a:pt x="1981" y="1032"/>
                  </a:cubicBezTo>
                  <a:cubicBezTo>
                    <a:pt x="1981" y="1032"/>
                    <a:pt x="1981" y="1032"/>
                    <a:pt x="1981" y="1032"/>
                  </a:cubicBezTo>
                  <a:cubicBezTo>
                    <a:pt x="1926" y="1032"/>
                    <a:pt x="1926" y="1032"/>
                    <a:pt x="1926" y="1032"/>
                  </a:cubicBezTo>
                  <a:close/>
                  <a:moveTo>
                    <a:pt x="1980" y="1029"/>
                  </a:moveTo>
                  <a:cubicBezTo>
                    <a:pt x="1978" y="1008"/>
                    <a:pt x="1975" y="987"/>
                    <a:pt x="1974" y="967"/>
                  </a:cubicBezTo>
                  <a:cubicBezTo>
                    <a:pt x="1974" y="967"/>
                    <a:pt x="1974" y="967"/>
                    <a:pt x="1974" y="967"/>
                  </a:cubicBezTo>
                  <a:cubicBezTo>
                    <a:pt x="1924" y="967"/>
                    <a:pt x="1924" y="967"/>
                    <a:pt x="1924" y="967"/>
                  </a:cubicBezTo>
                  <a:cubicBezTo>
                    <a:pt x="1925" y="987"/>
                    <a:pt x="1926" y="1008"/>
                    <a:pt x="1927" y="1029"/>
                  </a:cubicBezTo>
                  <a:cubicBezTo>
                    <a:pt x="1927" y="1029"/>
                    <a:pt x="1927" y="1029"/>
                    <a:pt x="1927" y="1029"/>
                  </a:cubicBezTo>
                  <a:cubicBezTo>
                    <a:pt x="1980" y="1029"/>
                    <a:pt x="1980" y="1029"/>
                    <a:pt x="1980" y="1029"/>
                  </a:cubicBezTo>
                  <a:close/>
                  <a:moveTo>
                    <a:pt x="31" y="1032"/>
                  </a:moveTo>
                  <a:cubicBezTo>
                    <a:pt x="30" y="1032"/>
                    <a:pt x="30" y="1031"/>
                    <a:pt x="30" y="1031"/>
                  </a:cubicBezTo>
                  <a:cubicBezTo>
                    <a:pt x="30" y="1031"/>
                    <a:pt x="30" y="1031"/>
                    <a:pt x="30" y="1031"/>
                  </a:cubicBezTo>
                  <a:cubicBezTo>
                    <a:pt x="29" y="1009"/>
                    <a:pt x="28" y="987"/>
                    <a:pt x="27" y="965"/>
                  </a:cubicBezTo>
                  <a:cubicBezTo>
                    <a:pt x="27" y="965"/>
                    <a:pt x="27" y="965"/>
                    <a:pt x="27" y="965"/>
                  </a:cubicBezTo>
                  <a:cubicBezTo>
                    <a:pt x="27" y="965"/>
                    <a:pt x="27" y="964"/>
                    <a:pt x="27" y="964"/>
                  </a:cubicBezTo>
                  <a:cubicBezTo>
                    <a:pt x="27" y="964"/>
                    <a:pt x="27" y="964"/>
                    <a:pt x="27" y="964"/>
                  </a:cubicBezTo>
                  <a:cubicBezTo>
                    <a:pt x="27" y="964"/>
                    <a:pt x="28" y="964"/>
                    <a:pt x="28" y="964"/>
                  </a:cubicBezTo>
                  <a:cubicBezTo>
                    <a:pt x="28" y="964"/>
                    <a:pt x="28" y="964"/>
                    <a:pt x="28" y="964"/>
                  </a:cubicBezTo>
                  <a:cubicBezTo>
                    <a:pt x="74" y="964"/>
                    <a:pt x="74" y="964"/>
                    <a:pt x="74" y="964"/>
                  </a:cubicBezTo>
                  <a:cubicBezTo>
                    <a:pt x="74" y="964"/>
                    <a:pt x="75" y="964"/>
                    <a:pt x="75" y="965"/>
                  </a:cubicBezTo>
                  <a:cubicBezTo>
                    <a:pt x="75" y="965"/>
                    <a:pt x="75" y="965"/>
                    <a:pt x="75" y="965"/>
                  </a:cubicBezTo>
                  <a:cubicBezTo>
                    <a:pt x="77" y="987"/>
                    <a:pt x="80" y="1009"/>
                    <a:pt x="81" y="1031"/>
                  </a:cubicBezTo>
                  <a:cubicBezTo>
                    <a:pt x="81" y="1031"/>
                    <a:pt x="81" y="1031"/>
                    <a:pt x="81" y="1031"/>
                  </a:cubicBezTo>
                  <a:cubicBezTo>
                    <a:pt x="81" y="1031"/>
                    <a:pt x="81" y="1031"/>
                    <a:pt x="81" y="1032"/>
                  </a:cubicBezTo>
                  <a:cubicBezTo>
                    <a:pt x="81" y="1032"/>
                    <a:pt x="81" y="1032"/>
                    <a:pt x="81" y="1032"/>
                  </a:cubicBezTo>
                  <a:cubicBezTo>
                    <a:pt x="81" y="1032"/>
                    <a:pt x="80" y="1032"/>
                    <a:pt x="80" y="1032"/>
                  </a:cubicBezTo>
                  <a:cubicBezTo>
                    <a:pt x="80" y="1032"/>
                    <a:pt x="80" y="1032"/>
                    <a:pt x="80" y="1032"/>
                  </a:cubicBezTo>
                  <a:cubicBezTo>
                    <a:pt x="31" y="1032"/>
                    <a:pt x="31" y="1032"/>
                    <a:pt x="31" y="1032"/>
                  </a:cubicBezTo>
                  <a:close/>
                  <a:moveTo>
                    <a:pt x="78" y="1029"/>
                  </a:moveTo>
                  <a:cubicBezTo>
                    <a:pt x="77" y="1008"/>
                    <a:pt x="75" y="988"/>
                    <a:pt x="72" y="967"/>
                  </a:cubicBezTo>
                  <a:cubicBezTo>
                    <a:pt x="72" y="967"/>
                    <a:pt x="72" y="967"/>
                    <a:pt x="72" y="967"/>
                  </a:cubicBezTo>
                  <a:cubicBezTo>
                    <a:pt x="30" y="967"/>
                    <a:pt x="30" y="967"/>
                    <a:pt x="30" y="967"/>
                  </a:cubicBezTo>
                  <a:cubicBezTo>
                    <a:pt x="31" y="987"/>
                    <a:pt x="32" y="1008"/>
                    <a:pt x="33" y="1029"/>
                  </a:cubicBezTo>
                  <a:cubicBezTo>
                    <a:pt x="33" y="1029"/>
                    <a:pt x="33" y="1029"/>
                    <a:pt x="33" y="1029"/>
                  </a:cubicBezTo>
                  <a:cubicBezTo>
                    <a:pt x="78" y="1029"/>
                    <a:pt x="78" y="1029"/>
                    <a:pt x="78" y="1029"/>
                  </a:cubicBezTo>
                  <a:close/>
                  <a:moveTo>
                    <a:pt x="28" y="967"/>
                  </a:moveTo>
                  <a:cubicBezTo>
                    <a:pt x="28" y="965"/>
                    <a:pt x="28" y="965"/>
                    <a:pt x="28" y="965"/>
                  </a:cubicBezTo>
                  <a:cubicBezTo>
                    <a:pt x="28" y="967"/>
                    <a:pt x="28" y="967"/>
                    <a:pt x="28" y="967"/>
                  </a:cubicBezTo>
                  <a:close/>
                  <a:moveTo>
                    <a:pt x="1921" y="829"/>
                  </a:moveTo>
                  <a:cubicBezTo>
                    <a:pt x="1920" y="829"/>
                    <a:pt x="1920" y="829"/>
                    <a:pt x="1920" y="828"/>
                  </a:cubicBezTo>
                  <a:cubicBezTo>
                    <a:pt x="1920" y="828"/>
                    <a:pt x="1920" y="828"/>
                    <a:pt x="1920" y="828"/>
                  </a:cubicBezTo>
                  <a:cubicBezTo>
                    <a:pt x="1920" y="828"/>
                    <a:pt x="1919" y="828"/>
                    <a:pt x="1919" y="827"/>
                  </a:cubicBezTo>
                  <a:cubicBezTo>
                    <a:pt x="1919" y="827"/>
                    <a:pt x="1919" y="827"/>
                    <a:pt x="1919" y="827"/>
                  </a:cubicBezTo>
                  <a:cubicBezTo>
                    <a:pt x="1920" y="806"/>
                    <a:pt x="1920" y="784"/>
                    <a:pt x="1921" y="762"/>
                  </a:cubicBezTo>
                  <a:cubicBezTo>
                    <a:pt x="1921" y="762"/>
                    <a:pt x="1921" y="762"/>
                    <a:pt x="1921" y="762"/>
                  </a:cubicBezTo>
                  <a:cubicBezTo>
                    <a:pt x="1921" y="761"/>
                    <a:pt x="1922" y="760"/>
                    <a:pt x="1923" y="760"/>
                  </a:cubicBezTo>
                  <a:cubicBezTo>
                    <a:pt x="1923" y="760"/>
                    <a:pt x="1923" y="760"/>
                    <a:pt x="1923" y="760"/>
                  </a:cubicBezTo>
                  <a:cubicBezTo>
                    <a:pt x="1977" y="760"/>
                    <a:pt x="1977" y="760"/>
                    <a:pt x="1977" y="760"/>
                  </a:cubicBezTo>
                  <a:cubicBezTo>
                    <a:pt x="1978" y="760"/>
                    <a:pt x="1978" y="761"/>
                    <a:pt x="1978" y="761"/>
                  </a:cubicBezTo>
                  <a:cubicBezTo>
                    <a:pt x="1978" y="761"/>
                    <a:pt x="1978" y="761"/>
                    <a:pt x="1978" y="761"/>
                  </a:cubicBezTo>
                  <a:cubicBezTo>
                    <a:pt x="1979" y="761"/>
                    <a:pt x="1979" y="762"/>
                    <a:pt x="1979" y="762"/>
                  </a:cubicBezTo>
                  <a:cubicBezTo>
                    <a:pt x="1979" y="762"/>
                    <a:pt x="1979" y="762"/>
                    <a:pt x="1979" y="762"/>
                  </a:cubicBezTo>
                  <a:cubicBezTo>
                    <a:pt x="1978" y="765"/>
                    <a:pt x="1978" y="769"/>
                    <a:pt x="1978" y="772"/>
                  </a:cubicBezTo>
                  <a:cubicBezTo>
                    <a:pt x="1978" y="772"/>
                    <a:pt x="1978" y="772"/>
                    <a:pt x="1978" y="772"/>
                  </a:cubicBezTo>
                  <a:cubicBezTo>
                    <a:pt x="1975" y="791"/>
                    <a:pt x="1974" y="809"/>
                    <a:pt x="1973" y="827"/>
                  </a:cubicBezTo>
                  <a:cubicBezTo>
                    <a:pt x="1973" y="827"/>
                    <a:pt x="1973" y="827"/>
                    <a:pt x="1973" y="827"/>
                  </a:cubicBezTo>
                  <a:cubicBezTo>
                    <a:pt x="1973" y="828"/>
                    <a:pt x="1972" y="829"/>
                    <a:pt x="1971" y="829"/>
                  </a:cubicBezTo>
                  <a:cubicBezTo>
                    <a:pt x="1971" y="829"/>
                    <a:pt x="1971" y="829"/>
                    <a:pt x="1971" y="829"/>
                  </a:cubicBezTo>
                  <a:cubicBezTo>
                    <a:pt x="1921" y="829"/>
                    <a:pt x="1921" y="829"/>
                    <a:pt x="1921" y="829"/>
                  </a:cubicBezTo>
                  <a:close/>
                  <a:moveTo>
                    <a:pt x="1971" y="827"/>
                  </a:moveTo>
                  <a:cubicBezTo>
                    <a:pt x="1971" y="826"/>
                    <a:pt x="1971" y="826"/>
                    <a:pt x="1971" y="826"/>
                  </a:cubicBezTo>
                  <a:cubicBezTo>
                    <a:pt x="1971" y="827"/>
                    <a:pt x="1971" y="827"/>
                    <a:pt x="1971" y="827"/>
                  </a:cubicBezTo>
                  <a:close/>
                  <a:moveTo>
                    <a:pt x="1970" y="826"/>
                  </a:moveTo>
                  <a:cubicBezTo>
                    <a:pt x="1971" y="808"/>
                    <a:pt x="1972" y="790"/>
                    <a:pt x="1975" y="772"/>
                  </a:cubicBezTo>
                  <a:cubicBezTo>
                    <a:pt x="1975" y="772"/>
                    <a:pt x="1975" y="772"/>
                    <a:pt x="1975" y="772"/>
                  </a:cubicBezTo>
                  <a:cubicBezTo>
                    <a:pt x="1975" y="769"/>
                    <a:pt x="1975" y="766"/>
                    <a:pt x="1976" y="763"/>
                  </a:cubicBezTo>
                  <a:cubicBezTo>
                    <a:pt x="1976" y="763"/>
                    <a:pt x="1976" y="763"/>
                    <a:pt x="1976" y="763"/>
                  </a:cubicBezTo>
                  <a:cubicBezTo>
                    <a:pt x="1924" y="763"/>
                    <a:pt x="1924" y="763"/>
                    <a:pt x="1924" y="763"/>
                  </a:cubicBezTo>
                  <a:cubicBezTo>
                    <a:pt x="1923" y="784"/>
                    <a:pt x="1923" y="805"/>
                    <a:pt x="1922" y="826"/>
                  </a:cubicBezTo>
                  <a:cubicBezTo>
                    <a:pt x="1922" y="826"/>
                    <a:pt x="1922" y="826"/>
                    <a:pt x="1922" y="826"/>
                  </a:cubicBezTo>
                  <a:cubicBezTo>
                    <a:pt x="1970" y="826"/>
                    <a:pt x="1970" y="826"/>
                    <a:pt x="1970" y="826"/>
                  </a:cubicBezTo>
                  <a:close/>
                  <a:moveTo>
                    <a:pt x="17" y="829"/>
                  </a:moveTo>
                  <a:cubicBezTo>
                    <a:pt x="16" y="829"/>
                    <a:pt x="16" y="828"/>
                    <a:pt x="16" y="827"/>
                  </a:cubicBezTo>
                  <a:cubicBezTo>
                    <a:pt x="16" y="827"/>
                    <a:pt x="16" y="827"/>
                    <a:pt x="16" y="827"/>
                  </a:cubicBezTo>
                  <a:cubicBezTo>
                    <a:pt x="14" y="813"/>
                    <a:pt x="13" y="799"/>
                    <a:pt x="11" y="784"/>
                  </a:cubicBezTo>
                  <a:cubicBezTo>
                    <a:pt x="11" y="784"/>
                    <a:pt x="11" y="784"/>
                    <a:pt x="11" y="784"/>
                  </a:cubicBezTo>
                  <a:cubicBezTo>
                    <a:pt x="10" y="777"/>
                    <a:pt x="10" y="769"/>
                    <a:pt x="9" y="762"/>
                  </a:cubicBezTo>
                  <a:cubicBezTo>
                    <a:pt x="9" y="762"/>
                    <a:pt x="9" y="762"/>
                    <a:pt x="9" y="762"/>
                  </a:cubicBezTo>
                  <a:cubicBezTo>
                    <a:pt x="9" y="762"/>
                    <a:pt x="9" y="761"/>
                    <a:pt x="9" y="761"/>
                  </a:cubicBezTo>
                  <a:cubicBezTo>
                    <a:pt x="9" y="761"/>
                    <a:pt x="9" y="761"/>
                    <a:pt x="9" y="761"/>
                  </a:cubicBezTo>
                  <a:cubicBezTo>
                    <a:pt x="10" y="761"/>
                    <a:pt x="10" y="760"/>
                    <a:pt x="10" y="760"/>
                  </a:cubicBezTo>
                  <a:cubicBezTo>
                    <a:pt x="10" y="760"/>
                    <a:pt x="10" y="760"/>
                    <a:pt x="10" y="760"/>
                  </a:cubicBezTo>
                  <a:cubicBezTo>
                    <a:pt x="63" y="760"/>
                    <a:pt x="63" y="760"/>
                    <a:pt x="63" y="760"/>
                  </a:cubicBezTo>
                  <a:cubicBezTo>
                    <a:pt x="63" y="762"/>
                    <a:pt x="63" y="762"/>
                    <a:pt x="63" y="762"/>
                  </a:cubicBezTo>
                  <a:cubicBezTo>
                    <a:pt x="63" y="760"/>
                    <a:pt x="63" y="760"/>
                    <a:pt x="63" y="760"/>
                  </a:cubicBezTo>
                  <a:cubicBezTo>
                    <a:pt x="63" y="760"/>
                    <a:pt x="63" y="761"/>
                    <a:pt x="64" y="761"/>
                  </a:cubicBezTo>
                  <a:cubicBezTo>
                    <a:pt x="64" y="761"/>
                    <a:pt x="64" y="761"/>
                    <a:pt x="64" y="761"/>
                  </a:cubicBezTo>
                  <a:cubicBezTo>
                    <a:pt x="64" y="761"/>
                    <a:pt x="64" y="761"/>
                    <a:pt x="64" y="762"/>
                  </a:cubicBezTo>
                  <a:cubicBezTo>
                    <a:pt x="64" y="762"/>
                    <a:pt x="64" y="762"/>
                    <a:pt x="64" y="762"/>
                  </a:cubicBezTo>
                  <a:cubicBezTo>
                    <a:pt x="64" y="773"/>
                    <a:pt x="64" y="784"/>
                    <a:pt x="64" y="796"/>
                  </a:cubicBezTo>
                  <a:cubicBezTo>
                    <a:pt x="64" y="796"/>
                    <a:pt x="64" y="796"/>
                    <a:pt x="64" y="796"/>
                  </a:cubicBezTo>
                  <a:cubicBezTo>
                    <a:pt x="64" y="806"/>
                    <a:pt x="64" y="817"/>
                    <a:pt x="64" y="827"/>
                  </a:cubicBezTo>
                  <a:cubicBezTo>
                    <a:pt x="64" y="827"/>
                    <a:pt x="64" y="827"/>
                    <a:pt x="64" y="827"/>
                  </a:cubicBezTo>
                  <a:cubicBezTo>
                    <a:pt x="64" y="828"/>
                    <a:pt x="64" y="828"/>
                    <a:pt x="64" y="828"/>
                  </a:cubicBezTo>
                  <a:cubicBezTo>
                    <a:pt x="64" y="828"/>
                    <a:pt x="64" y="828"/>
                    <a:pt x="64" y="828"/>
                  </a:cubicBezTo>
                  <a:cubicBezTo>
                    <a:pt x="63" y="829"/>
                    <a:pt x="63" y="829"/>
                    <a:pt x="63" y="829"/>
                  </a:cubicBezTo>
                  <a:cubicBezTo>
                    <a:pt x="63" y="829"/>
                    <a:pt x="63" y="829"/>
                    <a:pt x="63" y="829"/>
                  </a:cubicBezTo>
                  <a:cubicBezTo>
                    <a:pt x="17" y="829"/>
                    <a:pt x="17" y="829"/>
                    <a:pt x="17" y="829"/>
                  </a:cubicBezTo>
                  <a:close/>
                  <a:moveTo>
                    <a:pt x="61" y="826"/>
                  </a:moveTo>
                  <a:cubicBezTo>
                    <a:pt x="61" y="816"/>
                    <a:pt x="61" y="806"/>
                    <a:pt x="61" y="796"/>
                  </a:cubicBezTo>
                  <a:cubicBezTo>
                    <a:pt x="61" y="796"/>
                    <a:pt x="61" y="796"/>
                    <a:pt x="61" y="796"/>
                  </a:cubicBezTo>
                  <a:cubicBezTo>
                    <a:pt x="61" y="785"/>
                    <a:pt x="61" y="774"/>
                    <a:pt x="61" y="763"/>
                  </a:cubicBezTo>
                  <a:cubicBezTo>
                    <a:pt x="61" y="763"/>
                    <a:pt x="61" y="763"/>
                    <a:pt x="61" y="763"/>
                  </a:cubicBezTo>
                  <a:cubicBezTo>
                    <a:pt x="12" y="763"/>
                    <a:pt x="12" y="763"/>
                    <a:pt x="12" y="763"/>
                  </a:cubicBezTo>
                  <a:cubicBezTo>
                    <a:pt x="13" y="770"/>
                    <a:pt x="13" y="777"/>
                    <a:pt x="14" y="784"/>
                  </a:cubicBezTo>
                  <a:cubicBezTo>
                    <a:pt x="14" y="784"/>
                    <a:pt x="14" y="784"/>
                    <a:pt x="14" y="784"/>
                  </a:cubicBezTo>
                  <a:cubicBezTo>
                    <a:pt x="16" y="798"/>
                    <a:pt x="17" y="812"/>
                    <a:pt x="18" y="826"/>
                  </a:cubicBezTo>
                  <a:cubicBezTo>
                    <a:pt x="18" y="826"/>
                    <a:pt x="18" y="826"/>
                    <a:pt x="18" y="826"/>
                  </a:cubicBezTo>
                  <a:cubicBezTo>
                    <a:pt x="61" y="826"/>
                    <a:pt x="61" y="826"/>
                    <a:pt x="61" y="826"/>
                  </a:cubicBezTo>
                  <a:close/>
                  <a:moveTo>
                    <a:pt x="1932" y="626"/>
                  </a:moveTo>
                  <a:cubicBezTo>
                    <a:pt x="1932" y="626"/>
                    <a:pt x="1931" y="625"/>
                    <a:pt x="1931" y="625"/>
                  </a:cubicBezTo>
                  <a:cubicBezTo>
                    <a:pt x="1931" y="625"/>
                    <a:pt x="1931" y="625"/>
                    <a:pt x="1931" y="625"/>
                  </a:cubicBezTo>
                  <a:cubicBezTo>
                    <a:pt x="1931" y="625"/>
                    <a:pt x="1931" y="624"/>
                    <a:pt x="1931" y="624"/>
                  </a:cubicBezTo>
                  <a:cubicBezTo>
                    <a:pt x="1931" y="624"/>
                    <a:pt x="1931" y="624"/>
                    <a:pt x="1931" y="624"/>
                  </a:cubicBezTo>
                  <a:cubicBezTo>
                    <a:pt x="1932" y="605"/>
                    <a:pt x="1934" y="585"/>
                    <a:pt x="1937" y="566"/>
                  </a:cubicBezTo>
                  <a:cubicBezTo>
                    <a:pt x="1937" y="566"/>
                    <a:pt x="1937" y="566"/>
                    <a:pt x="1937" y="566"/>
                  </a:cubicBezTo>
                  <a:cubicBezTo>
                    <a:pt x="1937" y="563"/>
                    <a:pt x="1937" y="561"/>
                    <a:pt x="1937" y="558"/>
                  </a:cubicBezTo>
                  <a:cubicBezTo>
                    <a:pt x="1937" y="558"/>
                    <a:pt x="1937" y="558"/>
                    <a:pt x="1937" y="558"/>
                  </a:cubicBezTo>
                  <a:cubicBezTo>
                    <a:pt x="1937" y="558"/>
                    <a:pt x="1938" y="557"/>
                    <a:pt x="1939" y="557"/>
                  </a:cubicBezTo>
                  <a:cubicBezTo>
                    <a:pt x="1939" y="557"/>
                    <a:pt x="1939" y="557"/>
                    <a:pt x="1939" y="557"/>
                  </a:cubicBezTo>
                  <a:cubicBezTo>
                    <a:pt x="1980" y="557"/>
                    <a:pt x="1980" y="557"/>
                    <a:pt x="1980" y="557"/>
                  </a:cubicBezTo>
                  <a:cubicBezTo>
                    <a:pt x="1981" y="557"/>
                    <a:pt x="1982" y="558"/>
                    <a:pt x="1982" y="559"/>
                  </a:cubicBezTo>
                  <a:cubicBezTo>
                    <a:pt x="1982" y="559"/>
                    <a:pt x="1982" y="559"/>
                    <a:pt x="1982" y="559"/>
                  </a:cubicBezTo>
                  <a:cubicBezTo>
                    <a:pt x="1983" y="580"/>
                    <a:pt x="1983" y="602"/>
                    <a:pt x="1984" y="624"/>
                  </a:cubicBezTo>
                  <a:cubicBezTo>
                    <a:pt x="1984" y="624"/>
                    <a:pt x="1984" y="624"/>
                    <a:pt x="1984" y="624"/>
                  </a:cubicBezTo>
                  <a:cubicBezTo>
                    <a:pt x="1984" y="624"/>
                    <a:pt x="1983" y="625"/>
                    <a:pt x="1983" y="625"/>
                  </a:cubicBezTo>
                  <a:cubicBezTo>
                    <a:pt x="1983" y="625"/>
                    <a:pt x="1983" y="625"/>
                    <a:pt x="1983" y="625"/>
                  </a:cubicBezTo>
                  <a:cubicBezTo>
                    <a:pt x="1983" y="625"/>
                    <a:pt x="1982" y="626"/>
                    <a:pt x="1982" y="626"/>
                  </a:cubicBezTo>
                  <a:cubicBezTo>
                    <a:pt x="1982" y="626"/>
                    <a:pt x="1982" y="626"/>
                    <a:pt x="1982" y="626"/>
                  </a:cubicBezTo>
                  <a:cubicBezTo>
                    <a:pt x="1932" y="626"/>
                    <a:pt x="1932" y="626"/>
                    <a:pt x="1932" y="626"/>
                  </a:cubicBezTo>
                  <a:close/>
                  <a:moveTo>
                    <a:pt x="1981" y="623"/>
                  </a:moveTo>
                  <a:cubicBezTo>
                    <a:pt x="1980" y="602"/>
                    <a:pt x="1980" y="581"/>
                    <a:pt x="1979" y="560"/>
                  </a:cubicBezTo>
                  <a:cubicBezTo>
                    <a:pt x="1979" y="560"/>
                    <a:pt x="1979" y="560"/>
                    <a:pt x="1979" y="560"/>
                  </a:cubicBezTo>
                  <a:cubicBezTo>
                    <a:pt x="1940" y="560"/>
                    <a:pt x="1940" y="560"/>
                    <a:pt x="1940" y="560"/>
                  </a:cubicBezTo>
                  <a:cubicBezTo>
                    <a:pt x="1940" y="562"/>
                    <a:pt x="1940" y="564"/>
                    <a:pt x="1939" y="566"/>
                  </a:cubicBezTo>
                  <a:cubicBezTo>
                    <a:pt x="1939" y="566"/>
                    <a:pt x="1939" y="566"/>
                    <a:pt x="1939" y="566"/>
                  </a:cubicBezTo>
                  <a:cubicBezTo>
                    <a:pt x="1937" y="585"/>
                    <a:pt x="1935" y="604"/>
                    <a:pt x="1934" y="623"/>
                  </a:cubicBezTo>
                  <a:cubicBezTo>
                    <a:pt x="1934" y="623"/>
                    <a:pt x="1934" y="623"/>
                    <a:pt x="1934" y="623"/>
                  </a:cubicBezTo>
                  <a:cubicBezTo>
                    <a:pt x="1981" y="623"/>
                    <a:pt x="1981" y="623"/>
                    <a:pt x="1981" y="623"/>
                  </a:cubicBezTo>
                  <a:close/>
                  <a:moveTo>
                    <a:pt x="2" y="626"/>
                  </a:moveTo>
                  <a:cubicBezTo>
                    <a:pt x="2" y="626"/>
                    <a:pt x="1" y="625"/>
                    <a:pt x="1" y="624"/>
                  </a:cubicBezTo>
                  <a:cubicBezTo>
                    <a:pt x="1" y="624"/>
                    <a:pt x="1" y="624"/>
                    <a:pt x="1" y="624"/>
                  </a:cubicBezTo>
                  <a:cubicBezTo>
                    <a:pt x="0" y="603"/>
                    <a:pt x="0" y="582"/>
                    <a:pt x="0" y="560"/>
                  </a:cubicBezTo>
                  <a:cubicBezTo>
                    <a:pt x="0" y="560"/>
                    <a:pt x="0" y="560"/>
                    <a:pt x="0" y="560"/>
                  </a:cubicBezTo>
                  <a:cubicBezTo>
                    <a:pt x="0" y="560"/>
                    <a:pt x="0" y="559"/>
                    <a:pt x="0" y="559"/>
                  </a:cubicBezTo>
                  <a:cubicBezTo>
                    <a:pt x="0" y="559"/>
                    <a:pt x="0" y="559"/>
                    <a:pt x="0" y="559"/>
                  </a:cubicBezTo>
                  <a:cubicBezTo>
                    <a:pt x="0" y="558"/>
                    <a:pt x="1" y="557"/>
                    <a:pt x="2" y="557"/>
                  </a:cubicBezTo>
                  <a:cubicBezTo>
                    <a:pt x="2" y="557"/>
                    <a:pt x="2" y="557"/>
                    <a:pt x="2" y="557"/>
                  </a:cubicBezTo>
                  <a:cubicBezTo>
                    <a:pt x="67" y="557"/>
                    <a:pt x="67" y="557"/>
                    <a:pt x="67" y="557"/>
                  </a:cubicBezTo>
                  <a:cubicBezTo>
                    <a:pt x="67" y="559"/>
                    <a:pt x="67" y="559"/>
                    <a:pt x="67" y="559"/>
                  </a:cubicBezTo>
                  <a:cubicBezTo>
                    <a:pt x="65" y="559"/>
                    <a:pt x="65" y="559"/>
                    <a:pt x="65" y="559"/>
                  </a:cubicBezTo>
                  <a:cubicBezTo>
                    <a:pt x="67" y="559"/>
                    <a:pt x="67" y="559"/>
                    <a:pt x="67" y="559"/>
                  </a:cubicBezTo>
                  <a:cubicBezTo>
                    <a:pt x="67" y="557"/>
                    <a:pt x="67" y="557"/>
                    <a:pt x="67" y="557"/>
                  </a:cubicBezTo>
                  <a:cubicBezTo>
                    <a:pt x="68" y="557"/>
                    <a:pt x="68" y="558"/>
                    <a:pt x="68" y="559"/>
                  </a:cubicBezTo>
                  <a:cubicBezTo>
                    <a:pt x="68" y="559"/>
                    <a:pt x="68" y="559"/>
                    <a:pt x="68" y="559"/>
                  </a:cubicBezTo>
                  <a:cubicBezTo>
                    <a:pt x="69" y="567"/>
                    <a:pt x="69" y="576"/>
                    <a:pt x="69" y="584"/>
                  </a:cubicBezTo>
                  <a:cubicBezTo>
                    <a:pt x="69" y="584"/>
                    <a:pt x="69" y="584"/>
                    <a:pt x="69" y="584"/>
                  </a:cubicBezTo>
                  <a:cubicBezTo>
                    <a:pt x="69" y="584"/>
                    <a:pt x="69" y="585"/>
                    <a:pt x="69" y="585"/>
                  </a:cubicBezTo>
                  <a:cubicBezTo>
                    <a:pt x="69" y="585"/>
                    <a:pt x="69" y="585"/>
                    <a:pt x="69" y="585"/>
                  </a:cubicBezTo>
                  <a:cubicBezTo>
                    <a:pt x="69" y="598"/>
                    <a:pt x="69" y="611"/>
                    <a:pt x="68" y="624"/>
                  </a:cubicBezTo>
                  <a:cubicBezTo>
                    <a:pt x="68" y="624"/>
                    <a:pt x="68" y="624"/>
                    <a:pt x="68" y="624"/>
                  </a:cubicBezTo>
                  <a:cubicBezTo>
                    <a:pt x="68" y="625"/>
                    <a:pt x="68" y="626"/>
                    <a:pt x="67" y="626"/>
                  </a:cubicBezTo>
                  <a:cubicBezTo>
                    <a:pt x="67" y="626"/>
                    <a:pt x="67" y="626"/>
                    <a:pt x="67" y="626"/>
                  </a:cubicBezTo>
                  <a:cubicBezTo>
                    <a:pt x="2" y="626"/>
                    <a:pt x="2" y="626"/>
                    <a:pt x="2" y="626"/>
                  </a:cubicBezTo>
                  <a:close/>
                  <a:moveTo>
                    <a:pt x="65" y="623"/>
                  </a:moveTo>
                  <a:cubicBezTo>
                    <a:pt x="66" y="610"/>
                    <a:pt x="66" y="598"/>
                    <a:pt x="66" y="585"/>
                  </a:cubicBezTo>
                  <a:cubicBezTo>
                    <a:pt x="66" y="585"/>
                    <a:pt x="66" y="585"/>
                    <a:pt x="66" y="585"/>
                  </a:cubicBezTo>
                  <a:cubicBezTo>
                    <a:pt x="66" y="585"/>
                    <a:pt x="66" y="584"/>
                    <a:pt x="66" y="584"/>
                  </a:cubicBezTo>
                  <a:cubicBezTo>
                    <a:pt x="66" y="584"/>
                    <a:pt x="66" y="584"/>
                    <a:pt x="66" y="584"/>
                  </a:cubicBezTo>
                  <a:cubicBezTo>
                    <a:pt x="66" y="576"/>
                    <a:pt x="66" y="568"/>
                    <a:pt x="65" y="560"/>
                  </a:cubicBezTo>
                  <a:cubicBezTo>
                    <a:pt x="65" y="560"/>
                    <a:pt x="65" y="560"/>
                    <a:pt x="65" y="560"/>
                  </a:cubicBezTo>
                  <a:cubicBezTo>
                    <a:pt x="3" y="560"/>
                    <a:pt x="3" y="560"/>
                    <a:pt x="3" y="560"/>
                  </a:cubicBezTo>
                  <a:cubicBezTo>
                    <a:pt x="3" y="560"/>
                    <a:pt x="3" y="560"/>
                    <a:pt x="3" y="560"/>
                  </a:cubicBezTo>
                  <a:cubicBezTo>
                    <a:pt x="3" y="560"/>
                    <a:pt x="3" y="560"/>
                    <a:pt x="3" y="560"/>
                  </a:cubicBezTo>
                  <a:cubicBezTo>
                    <a:pt x="3" y="581"/>
                    <a:pt x="3" y="602"/>
                    <a:pt x="4" y="623"/>
                  </a:cubicBezTo>
                  <a:cubicBezTo>
                    <a:pt x="4" y="623"/>
                    <a:pt x="4" y="623"/>
                    <a:pt x="4" y="623"/>
                  </a:cubicBezTo>
                  <a:cubicBezTo>
                    <a:pt x="65" y="623"/>
                    <a:pt x="65" y="623"/>
                    <a:pt x="65" y="623"/>
                  </a:cubicBezTo>
                  <a:close/>
                  <a:moveTo>
                    <a:pt x="1933" y="422"/>
                  </a:moveTo>
                  <a:cubicBezTo>
                    <a:pt x="1932" y="422"/>
                    <a:pt x="1932" y="422"/>
                    <a:pt x="1931" y="421"/>
                  </a:cubicBezTo>
                  <a:cubicBezTo>
                    <a:pt x="1931" y="421"/>
                    <a:pt x="1931" y="421"/>
                    <a:pt x="1931" y="421"/>
                  </a:cubicBezTo>
                  <a:cubicBezTo>
                    <a:pt x="1929" y="399"/>
                    <a:pt x="1927" y="378"/>
                    <a:pt x="1926" y="355"/>
                  </a:cubicBezTo>
                  <a:cubicBezTo>
                    <a:pt x="1926" y="355"/>
                    <a:pt x="1926" y="355"/>
                    <a:pt x="1926" y="355"/>
                  </a:cubicBezTo>
                  <a:cubicBezTo>
                    <a:pt x="1926" y="355"/>
                    <a:pt x="1926" y="355"/>
                    <a:pt x="1926" y="354"/>
                  </a:cubicBezTo>
                  <a:cubicBezTo>
                    <a:pt x="1926" y="354"/>
                    <a:pt x="1926" y="354"/>
                    <a:pt x="1926" y="354"/>
                  </a:cubicBezTo>
                  <a:cubicBezTo>
                    <a:pt x="1927" y="354"/>
                    <a:pt x="1927" y="354"/>
                    <a:pt x="1928" y="354"/>
                  </a:cubicBezTo>
                  <a:cubicBezTo>
                    <a:pt x="1928" y="354"/>
                    <a:pt x="1928" y="354"/>
                    <a:pt x="1928" y="354"/>
                  </a:cubicBezTo>
                  <a:cubicBezTo>
                    <a:pt x="1989" y="354"/>
                    <a:pt x="1989" y="354"/>
                    <a:pt x="1989" y="354"/>
                  </a:cubicBezTo>
                  <a:cubicBezTo>
                    <a:pt x="1989" y="354"/>
                    <a:pt x="1990" y="354"/>
                    <a:pt x="1990" y="354"/>
                  </a:cubicBezTo>
                  <a:cubicBezTo>
                    <a:pt x="1990" y="354"/>
                    <a:pt x="1990" y="354"/>
                    <a:pt x="1990" y="354"/>
                  </a:cubicBezTo>
                  <a:cubicBezTo>
                    <a:pt x="1990" y="355"/>
                    <a:pt x="1991" y="355"/>
                    <a:pt x="1991" y="355"/>
                  </a:cubicBezTo>
                  <a:cubicBezTo>
                    <a:pt x="1991" y="355"/>
                    <a:pt x="1991" y="355"/>
                    <a:pt x="1991" y="355"/>
                  </a:cubicBezTo>
                  <a:cubicBezTo>
                    <a:pt x="1988" y="377"/>
                    <a:pt x="1986" y="399"/>
                    <a:pt x="1984" y="421"/>
                  </a:cubicBezTo>
                  <a:cubicBezTo>
                    <a:pt x="1984" y="421"/>
                    <a:pt x="1984" y="421"/>
                    <a:pt x="1984" y="421"/>
                  </a:cubicBezTo>
                  <a:cubicBezTo>
                    <a:pt x="1984" y="422"/>
                    <a:pt x="1983" y="422"/>
                    <a:pt x="1982" y="422"/>
                  </a:cubicBezTo>
                  <a:cubicBezTo>
                    <a:pt x="1982" y="422"/>
                    <a:pt x="1982" y="422"/>
                    <a:pt x="1982" y="422"/>
                  </a:cubicBezTo>
                  <a:cubicBezTo>
                    <a:pt x="1933" y="422"/>
                    <a:pt x="1933" y="422"/>
                    <a:pt x="1933" y="422"/>
                  </a:cubicBezTo>
                  <a:close/>
                  <a:moveTo>
                    <a:pt x="1982" y="421"/>
                  </a:moveTo>
                  <a:cubicBezTo>
                    <a:pt x="1982" y="419"/>
                    <a:pt x="1982" y="419"/>
                    <a:pt x="1982" y="419"/>
                  </a:cubicBezTo>
                  <a:cubicBezTo>
                    <a:pt x="1982" y="421"/>
                    <a:pt x="1982" y="421"/>
                    <a:pt x="1982" y="421"/>
                  </a:cubicBezTo>
                  <a:close/>
                  <a:moveTo>
                    <a:pt x="1981" y="419"/>
                  </a:moveTo>
                  <a:cubicBezTo>
                    <a:pt x="1983" y="398"/>
                    <a:pt x="1985" y="378"/>
                    <a:pt x="1987" y="357"/>
                  </a:cubicBezTo>
                  <a:cubicBezTo>
                    <a:pt x="1987" y="357"/>
                    <a:pt x="1987" y="357"/>
                    <a:pt x="1987" y="357"/>
                  </a:cubicBezTo>
                  <a:cubicBezTo>
                    <a:pt x="1929" y="357"/>
                    <a:pt x="1929" y="357"/>
                    <a:pt x="1929" y="357"/>
                  </a:cubicBezTo>
                  <a:cubicBezTo>
                    <a:pt x="1930" y="378"/>
                    <a:pt x="1932" y="399"/>
                    <a:pt x="1934" y="419"/>
                  </a:cubicBezTo>
                  <a:cubicBezTo>
                    <a:pt x="1934" y="419"/>
                    <a:pt x="1934" y="419"/>
                    <a:pt x="1934" y="419"/>
                  </a:cubicBezTo>
                  <a:cubicBezTo>
                    <a:pt x="1981" y="419"/>
                    <a:pt x="1981" y="419"/>
                    <a:pt x="1981" y="419"/>
                  </a:cubicBezTo>
                  <a:close/>
                  <a:moveTo>
                    <a:pt x="5" y="422"/>
                  </a:moveTo>
                  <a:cubicBezTo>
                    <a:pt x="4" y="422"/>
                    <a:pt x="4" y="422"/>
                    <a:pt x="4" y="422"/>
                  </a:cubicBezTo>
                  <a:cubicBezTo>
                    <a:pt x="4" y="422"/>
                    <a:pt x="4" y="422"/>
                    <a:pt x="4" y="422"/>
                  </a:cubicBezTo>
                  <a:cubicBezTo>
                    <a:pt x="3" y="422"/>
                    <a:pt x="3" y="421"/>
                    <a:pt x="3" y="421"/>
                  </a:cubicBezTo>
                  <a:cubicBezTo>
                    <a:pt x="3" y="421"/>
                    <a:pt x="3" y="421"/>
                    <a:pt x="3" y="421"/>
                  </a:cubicBezTo>
                  <a:cubicBezTo>
                    <a:pt x="4" y="398"/>
                    <a:pt x="7" y="376"/>
                    <a:pt x="9" y="355"/>
                  </a:cubicBezTo>
                  <a:cubicBezTo>
                    <a:pt x="9" y="355"/>
                    <a:pt x="9" y="355"/>
                    <a:pt x="9" y="355"/>
                  </a:cubicBezTo>
                  <a:cubicBezTo>
                    <a:pt x="9" y="354"/>
                    <a:pt x="10" y="354"/>
                    <a:pt x="11" y="354"/>
                  </a:cubicBezTo>
                  <a:cubicBezTo>
                    <a:pt x="11" y="354"/>
                    <a:pt x="11" y="354"/>
                    <a:pt x="11" y="354"/>
                  </a:cubicBezTo>
                  <a:cubicBezTo>
                    <a:pt x="54" y="354"/>
                    <a:pt x="54" y="354"/>
                    <a:pt x="54" y="354"/>
                  </a:cubicBezTo>
                  <a:cubicBezTo>
                    <a:pt x="55" y="354"/>
                    <a:pt x="56" y="354"/>
                    <a:pt x="56" y="355"/>
                  </a:cubicBezTo>
                  <a:cubicBezTo>
                    <a:pt x="56" y="355"/>
                    <a:pt x="56" y="355"/>
                    <a:pt x="56" y="355"/>
                  </a:cubicBezTo>
                  <a:cubicBezTo>
                    <a:pt x="57" y="377"/>
                    <a:pt x="58" y="399"/>
                    <a:pt x="59" y="421"/>
                  </a:cubicBezTo>
                  <a:cubicBezTo>
                    <a:pt x="59" y="421"/>
                    <a:pt x="59" y="421"/>
                    <a:pt x="59" y="421"/>
                  </a:cubicBezTo>
                  <a:cubicBezTo>
                    <a:pt x="59" y="421"/>
                    <a:pt x="59" y="421"/>
                    <a:pt x="59" y="422"/>
                  </a:cubicBezTo>
                  <a:cubicBezTo>
                    <a:pt x="59" y="422"/>
                    <a:pt x="59" y="422"/>
                    <a:pt x="59" y="422"/>
                  </a:cubicBezTo>
                  <a:cubicBezTo>
                    <a:pt x="59" y="422"/>
                    <a:pt x="58" y="422"/>
                    <a:pt x="58" y="422"/>
                  </a:cubicBezTo>
                  <a:cubicBezTo>
                    <a:pt x="58" y="422"/>
                    <a:pt x="58" y="422"/>
                    <a:pt x="58" y="422"/>
                  </a:cubicBezTo>
                  <a:cubicBezTo>
                    <a:pt x="5" y="422"/>
                    <a:pt x="5" y="422"/>
                    <a:pt x="5" y="422"/>
                  </a:cubicBezTo>
                  <a:close/>
                  <a:moveTo>
                    <a:pt x="56" y="419"/>
                  </a:moveTo>
                  <a:cubicBezTo>
                    <a:pt x="55" y="399"/>
                    <a:pt x="54" y="378"/>
                    <a:pt x="53" y="357"/>
                  </a:cubicBezTo>
                  <a:cubicBezTo>
                    <a:pt x="53" y="357"/>
                    <a:pt x="53" y="357"/>
                    <a:pt x="53" y="357"/>
                  </a:cubicBezTo>
                  <a:cubicBezTo>
                    <a:pt x="12" y="357"/>
                    <a:pt x="12" y="357"/>
                    <a:pt x="12" y="357"/>
                  </a:cubicBezTo>
                  <a:cubicBezTo>
                    <a:pt x="10" y="377"/>
                    <a:pt x="7" y="398"/>
                    <a:pt x="6" y="419"/>
                  </a:cubicBezTo>
                  <a:cubicBezTo>
                    <a:pt x="6" y="419"/>
                    <a:pt x="6" y="419"/>
                    <a:pt x="6" y="419"/>
                  </a:cubicBezTo>
                  <a:cubicBezTo>
                    <a:pt x="56" y="419"/>
                    <a:pt x="56" y="419"/>
                    <a:pt x="56" y="419"/>
                  </a:cubicBezTo>
                  <a:close/>
                  <a:moveTo>
                    <a:pt x="11" y="357"/>
                  </a:moveTo>
                  <a:cubicBezTo>
                    <a:pt x="11" y="355"/>
                    <a:pt x="11" y="355"/>
                    <a:pt x="11" y="355"/>
                  </a:cubicBezTo>
                  <a:cubicBezTo>
                    <a:pt x="11" y="357"/>
                    <a:pt x="11" y="357"/>
                    <a:pt x="11" y="357"/>
                  </a:cubicBezTo>
                  <a:close/>
                  <a:moveTo>
                    <a:pt x="20" y="219"/>
                  </a:moveTo>
                  <a:cubicBezTo>
                    <a:pt x="19" y="219"/>
                    <a:pt x="18" y="218"/>
                    <a:pt x="18" y="218"/>
                  </a:cubicBezTo>
                  <a:cubicBezTo>
                    <a:pt x="18" y="218"/>
                    <a:pt x="18" y="218"/>
                    <a:pt x="18" y="218"/>
                  </a:cubicBezTo>
                  <a:cubicBezTo>
                    <a:pt x="18" y="210"/>
                    <a:pt x="17" y="202"/>
                    <a:pt x="16" y="194"/>
                  </a:cubicBezTo>
                  <a:cubicBezTo>
                    <a:pt x="16" y="194"/>
                    <a:pt x="16" y="194"/>
                    <a:pt x="16" y="194"/>
                  </a:cubicBezTo>
                  <a:cubicBezTo>
                    <a:pt x="13" y="179"/>
                    <a:pt x="12" y="165"/>
                    <a:pt x="12" y="152"/>
                  </a:cubicBezTo>
                  <a:cubicBezTo>
                    <a:pt x="12" y="152"/>
                    <a:pt x="12" y="152"/>
                    <a:pt x="12" y="152"/>
                  </a:cubicBezTo>
                  <a:cubicBezTo>
                    <a:pt x="12" y="152"/>
                    <a:pt x="12" y="151"/>
                    <a:pt x="13" y="151"/>
                  </a:cubicBezTo>
                  <a:cubicBezTo>
                    <a:pt x="13" y="151"/>
                    <a:pt x="13" y="151"/>
                    <a:pt x="13" y="151"/>
                  </a:cubicBezTo>
                  <a:cubicBezTo>
                    <a:pt x="13" y="151"/>
                    <a:pt x="13" y="150"/>
                    <a:pt x="14" y="150"/>
                  </a:cubicBezTo>
                  <a:cubicBezTo>
                    <a:pt x="14" y="150"/>
                    <a:pt x="14" y="150"/>
                    <a:pt x="14" y="150"/>
                  </a:cubicBezTo>
                  <a:cubicBezTo>
                    <a:pt x="76" y="150"/>
                    <a:pt x="76" y="150"/>
                    <a:pt x="76" y="150"/>
                  </a:cubicBezTo>
                  <a:cubicBezTo>
                    <a:pt x="77" y="150"/>
                    <a:pt x="77" y="151"/>
                    <a:pt x="77" y="151"/>
                  </a:cubicBezTo>
                  <a:cubicBezTo>
                    <a:pt x="77" y="151"/>
                    <a:pt x="77" y="151"/>
                    <a:pt x="77" y="151"/>
                  </a:cubicBezTo>
                  <a:cubicBezTo>
                    <a:pt x="78" y="152"/>
                    <a:pt x="78" y="152"/>
                    <a:pt x="78" y="153"/>
                  </a:cubicBezTo>
                  <a:cubicBezTo>
                    <a:pt x="78" y="153"/>
                    <a:pt x="78" y="153"/>
                    <a:pt x="78" y="153"/>
                  </a:cubicBezTo>
                  <a:cubicBezTo>
                    <a:pt x="70" y="172"/>
                    <a:pt x="65" y="194"/>
                    <a:pt x="61" y="218"/>
                  </a:cubicBezTo>
                  <a:cubicBezTo>
                    <a:pt x="61" y="218"/>
                    <a:pt x="61" y="218"/>
                    <a:pt x="61" y="218"/>
                  </a:cubicBezTo>
                  <a:cubicBezTo>
                    <a:pt x="61" y="218"/>
                    <a:pt x="60" y="219"/>
                    <a:pt x="60" y="219"/>
                  </a:cubicBezTo>
                  <a:cubicBezTo>
                    <a:pt x="60" y="219"/>
                    <a:pt x="60" y="219"/>
                    <a:pt x="60" y="219"/>
                  </a:cubicBezTo>
                  <a:cubicBezTo>
                    <a:pt x="20" y="219"/>
                    <a:pt x="20" y="219"/>
                    <a:pt x="20" y="219"/>
                  </a:cubicBezTo>
                  <a:close/>
                  <a:moveTo>
                    <a:pt x="58" y="216"/>
                  </a:moveTo>
                  <a:cubicBezTo>
                    <a:pt x="62" y="194"/>
                    <a:pt x="67" y="172"/>
                    <a:pt x="74" y="153"/>
                  </a:cubicBezTo>
                  <a:cubicBezTo>
                    <a:pt x="74" y="153"/>
                    <a:pt x="74" y="153"/>
                    <a:pt x="74" y="153"/>
                  </a:cubicBezTo>
                  <a:cubicBezTo>
                    <a:pt x="15" y="153"/>
                    <a:pt x="15" y="153"/>
                    <a:pt x="15" y="153"/>
                  </a:cubicBezTo>
                  <a:cubicBezTo>
                    <a:pt x="15" y="166"/>
                    <a:pt x="17" y="179"/>
                    <a:pt x="19" y="194"/>
                  </a:cubicBezTo>
                  <a:cubicBezTo>
                    <a:pt x="19" y="194"/>
                    <a:pt x="19" y="194"/>
                    <a:pt x="19" y="194"/>
                  </a:cubicBezTo>
                  <a:cubicBezTo>
                    <a:pt x="20" y="201"/>
                    <a:pt x="21" y="209"/>
                    <a:pt x="21" y="216"/>
                  </a:cubicBezTo>
                  <a:cubicBezTo>
                    <a:pt x="21" y="216"/>
                    <a:pt x="21" y="216"/>
                    <a:pt x="21" y="216"/>
                  </a:cubicBezTo>
                  <a:cubicBezTo>
                    <a:pt x="58" y="216"/>
                    <a:pt x="58" y="216"/>
                    <a:pt x="58" y="216"/>
                  </a:cubicBezTo>
                  <a:close/>
                  <a:moveTo>
                    <a:pt x="14" y="153"/>
                  </a:moveTo>
                  <a:cubicBezTo>
                    <a:pt x="14" y="152"/>
                    <a:pt x="14" y="152"/>
                    <a:pt x="14" y="152"/>
                  </a:cubicBezTo>
                  <a:cubicBezTo>
                    <a:pt x="14" y="153"/>
                    <a:pt x="14" y="153"/>
                    <a:pt x="14" y="153"/>
                  </a:cubicBezTo>
                  <a:close/>
                  <a:moveTo>
                    <a:pt x="1933" y="219"/>
                  </a:moveTo>
                  <a:cubicBezTo>
                    <a:pt x="1933" y="219"/>
                    <a:pt x="1932" y="219"/>
                    <a:pt x="1932" y="219"/>
                  </a:cubicBezTo>
                  <a:cubicBezTo>
                    <a:pt x="1932" y="219"/>
                    <a:pt x="1932" y="219"/>
                    <a:pt x="1932" y="219"/>
                  </a:cubicBezTo>
                  <a:cubicBezTo>
                    <a:pt x="1932" y="218"/>
                    <a:pt x="1932" y="218"/>
                    <a:pt x="1932" y="217"/>
                  </a:cubicBezTo>
                  <a:cubicBezTo>
                    <a:pt x="1932" y="217"/>
                    <a:pt x="1932" y="217"/>
                    <a:pt x="1932" y="217"/>
                  </a:cubicBezTo>
                  <a:cubicBezTo>
                    <a:pt x="1932" y="211"/>
                    <a:pt x="1932" y="205"/>
                    <a:pt x="1932" y="199"/>
                  </a:cubicBezTo>
                  <a:cubicBezTo>
                    <a:pt x="1932" y="199"/>
                    <a:pt x="1932" y="199"/>
                    <a:pt x="1932" y="199"/>
                  </a:cubicBezTo>
                  <a:cubicBezTo>
                    <a:pt x="1932" y="181"/>
                    <a:pt x="1931" y="165"/>
                    <a:pt x="1929" y="152"/>
                  </a:cubicBezTo>
                  <a:cubicBezTo>
                    <a:pt x="1929" y="152"/>
                    <a:pt x="1929" y="152"/>
                    <a:pt x="1929" y="152"/>
                  </a:cubicBezTo>
                  <a:cubicBezTo>
                    <a:pt x="1929" y="152"/>
                    <a:pt x="1929" y="151"/>
                    <a:pt x="1929" y="151"/>
                  </a:cubicBezTo>
                  <a:cubicBezTo>
                    <a:pt x="1929" y="151"/>
                    <a:pt x="1929" y="151"/>
                    <a:pt x="1929" y="151"/>
                  </a:cubicBezTo>
                  <a:cubicBezTo>
                    <a:pt x="1929" y="151"/>
                    <a:pt x="1930" y="150"/>
                    <a:pt x="1930" y="150"/>
                  </a:cubicBezTo>
                  <a:cubicBezTo>
                    <a:pt x="1930" y="150"/>
                    <a:pt x="1930" y="150"/>
                    <a:pt x="1930" y="150"/>
                  </a:cubicBezTo>
                  <a:cubicBezTo>
                    <a:pt x="1990" y="150"/>
                    <a:pt x="1990" y="150"/>
                    <a:pt x="1990" y="150"/>
                  </a:cubicBezTo>
                  <a:cubicBezTo>
                    <a:pt x="1991" y="150"/>
                    <a:pt x="1991" y="151"/>
                    <a:pt x="1991" y="152"/>
                  </a:cubicBezTo>
                  <a:cubicBezTo>
                    <a:pt x="1991" y="152"/>
                    <a:pt x="1991" y="152"/>
                    <a:pt x="1991" y="152"/>
                  </a:cubicBezTo>
                  <a:cubicBezTo>
                    <a:pt x="1995" y="174"/>
                    <a:pt x="1996" y="196"/>
                    <a:pt x="1997" y="217"/>
                  </a:cubicBezTo>
                  <a:cubicBezTo>
                    <a:pt x="1997" y="217"/>
                    <a:pt x="1997" y="217"/>
                    <a:pt x="1997" y="217"/>
                  </a:cubicBezTo>
                  <a:cubicBezTo>
                    <a:pt x="1997" y="218"/>
                    <a:pt x="1997" y="218"/>
                    <a:pt x="1996" y="219"/>
                  </a:cubicBezTo>
                  <a:cubicBezTo>
                    <a:pt x="1996" y="219"/>
                    <a:pt x="1996" y="219"/>
                    <a:pt x="1996" y="219"/>
                  </a:cubicBezTo>
                  <a:cubicBezTo>
                    <a:pt x="1996" y="219"/>
                    <a:pt x="1996" y="219"/>
                    <a:pt x="1995" y="219"/>
                  </a:cubicBezTo>
                  <a:cubicBezTo>
                    <a:pt x="1995" y="219"/>
                    <a:pt x="1995" y="219"/>
                    <a:pt x="1995" y="219"/>
                  </a:cubicBezTo>
                  <a:cubicBezTo>
                    <a:pt x="1933" y="219"/>
                    <a:pt x="1933" y="219"/>
                    <a:pt x="1933" y="219"/>
                  </a:cubicBezTo>
                  <a:close/>
                  <a:moveTo>
                    <a:pt x="1994" y="216"/>
                  </a:moveTo>
                  <a:cubicBezTo>
                    <a:pt x="1993" y="196"/>
                    <a:pt x="1992" y="174"/>
                    <a:pt x="1988" y="153"/>
                  </a:cubicBezTo>
                  <a:cubicBezTo>
                    <a:pt x="1988" y="153"/>
                    <a:pt x="1988" y="153"/>
                    <a:pt x="1988" y="153"/>
                  </a:cubicBezTo>
                  <a:cubicBezTo>
                    <a:pt x="1932" y="153"/>
                    <a:pt x="1932" y="153"/>
                    <a:pt x="1932" y="153"/>
                  </a:cubicBezTo>
                  <a:cubicBezTo>
                    <a:pt x="1934" y="166"/>
                    <a:pt x="1935" y="182"/>
                    <a:pt x="1935" y="199"/>
                  </a:cubicBezTo>
                  <a:cubicBezTo>
                    <a:pt x="1935" y="199"/>
                    <a:pt x="1935" y="199"/>
                    <a:pt x="1935" y="199"/>
                  </a:cubicBezTo>
                  <a:cubicBezTo>
                    <a:pt x="1935" y="204"/>
                    <a:pt x="1935" y="210"/>
                    <a:pt x="1935" y="216"/>
                  </a:cubicBezTo>
                  <a:cubicBezTo>
                    <a:pt x="1935" y="216"/>
                    <a:pt x="1935" y="216"/>
                    <a:pt x="1935" y="216"/>
                  </a:cubicBezTo>
                  <a:cubicBezTo>
                    <a:pt x="1994" y="216"/>
                    <a:pt x="1994" y="216"/>
                    <a:pt x="1994" y="216"/>
                  </a:cubicBezTo>
                  <a:close/>
                  <a:moveTo>
                    <a:pt x="565" y="80"/>
                  </a:moveTo>
                  <a:cubicBezTo>
                    <a:pt x="564" y="80"/>
                    <a:pt x="563" y="79"/>
                    <a:pt x="563" y="78"/>
                  </a:cubicBezTo>
                  <a:cubicBezTo>
                    <a:pt x="563" y="78"/>
                    <a:pt x="563" y="78"/>
                    <a:pt x="563" y="78"/>
                  </a:cubicBezTo>
                  <a:cubicBezTo>
                    <a:pt x="563" y="3"/>
                    <a:pt x="563" y="3"/>
                    <a:pt x="563" y="3"/>
                  </a:cubicBezTo>
                  <a:cubicBezTo>
                    <a:pt x="563" y="2"/>
                    <a:pt x="564" y="2"/>
                    <a:pt x="565" y="2"/>
                  </a:cubicBezTo>
                  <a:cubicBezTo>
                    <a:pt x="565" y="2"/>
                    <a:pt x="565" y="2"/>
                    <a:pt x="565" y="2"/>
                  </a:cubicBezTo>
                  <a:cubicBezTo>
                    <a:pt x="587" y="1"/>
                    <a:pt x="608" y="0"/>
                    <a:pt x="630" y="0"/>
                  </a:cubicBezTo>
                  <a:cubicBezTo>
                    <a:pt x="630" y="0"/>
                    <a:pt x="630" y="0"/>
                    <a:pt x="630" y="0"/>
                  </a:cubicBezTo>
                  <a:cubicBezTo>
                    <a:pt x="631" y="0"/>
                    <a:pt x="631" y="0"/>
                    <a:pt x="632" y="1"/>
                  </a:cubicBezTo>
                  <a:cubicBezTo>
                    <a:pt x="632" y="1"/>
                    <a:pt x="632" y="1"/>
                    <a:pt x="632" y="1"/>
                  </a:cubicBezTo>
                  <a:cubicBezTo>
                    <a:pt x="632" y="1"/>
                    <a:pt x="632" y="1"/>
                    <a:pt x="632" y="2"/>
                  </a:cubicBezTo>
                  <a:cubicBezTo>
                    <a:pt x="632" y="2"/>
                    <a:pt x="632" y="2"/>
                    <a:pt x="632" y="2"/>
                  </a:cubicBezTo>
                  <a:cubicBezTo>
                    <a:pt x="632" y="77"/>
                    <a:pt x="632" y="77"/>
                    <a:pt x="632" y="77"/>
                  </a:cubicBezTo>
                  <a:cubicBezTo>
                    <a:pt x="632" y="78"/>
                    <a:pt x="631" y="78"/>
                    <a:pt x="631" y="78"/>
                  </a:cubicBezTo>
                  <a:cubicBezTo>
                    <a:pt x="631" y="78"/>
                    <a:pt x="631" y="78"/>
                    <a:pt x="631" y="78"/>
                  </a:cubicBezTo>
                  <a:cubicBezTo>
                    <a:pt x="624" y="79"/>
                    <a:pt x="617" y="79"/>
                    <a:pt x="610" y="79"/>
                  </a:cubicBezTo>
                  <a:cubicBezTo>
                    <a:pt x="610" y="79"/>
                    <a:pt x="610" y="79"/>
                    <a:pt x="610" y="79"/>
                  </a:cubicBezTo>
                  <a:cubicBezTo>
                    <a:pt x="610" y="78"/>
                    <a:pt x="610" y="78"/>
                    <a:pt x="610" y="78"/>
                  </a:cubicBezTo>
                  <a:cubicBezTo>
                    <a:pt x="610" y="79"/>
                    <a:pt x="610" y="79"/>
                    <a:pt x="610" y="79"/>
                  </a:cubicBezTo>
                  <a:cubicBezTo>
                    <a:pt x="601" y="80"/>
                    <a:pt x="592" y="80"/>
                    <a:pt x="582" y="80"/>
                  </a:cubicBezTo>
                  <a:cubicBezTo>
                    <a:pt x="582" y="80"/>
                    <a:pt x="582" y="80"/>
                    <a:pt x="582" y="80"/>
                  </a:cubicBezTo>
                  <a:cubicBezTo>
                    <a:pt x="576" y="80"/>
                    <a:pt x="571" y="80"/>
                    <a:pt x="565" y="80"/>
                  </a:cubicBezTo>
                  <a:close/>
                  <a:moveTo>
                    <a:pt x="582" y="77"/>
                  </a:moveTo>
                  <a:cubicBezTo>
                    <a:pt x="591" y="77"/>
                    <a:pt x="601" y="77"/>
                    <a:pt x="610" y="76"/>
                  </a:cubicBezTo>
                  <a:cubicBezTo>
                    <a:pt x="610" y="76"/>
                    <a:pt x="610" y="76"/>
                    <a:pt x="610" y="76"/>
                  </a:cubicBezTo>
                  <a:cubicBezTo>
                    <a:pt x="616" y="76"/>
                    <a:pt x="623" y="76"/>
                    <a:pt x="629" y="75"/>
                  </a:cubicBezTo>
                  <a:cubicBezTo>
                    <a:pt x="629" y="75"/>
                    <a:pt x="629" y="75"/>
                    <a:pt x="629" y="75"/>
                  </a:cubicBezTo>
                  <a:cubicBezTo>
                    <a:pt x="629" y="3"/>
                    <a:pt x="629" y="3"/>
                    <a:pt x="629" y="3"/>
                  </a:cubicBezTo>
                  <a:cubicBezTo>
                    <a:pt x="608" y="3"/>
                    <a:pt x="587" y="4"/>
                    <a:pt x="566" y="4"/>
                  </a:cubicBezTo>
                  <a:cubicBezTo>
                    <a:pt x="566" y="4"/>
                    <a:pt x="566" y="4"/>
                    <a:pt x="566" y="4"/>
                  </a:cubicBezTo>
                  <a:cubicBezTo>
                    <a:pt x="566" y="77"/>
                    <a:pt x="566" y="77"/>
                    <a:pt x="566" y="77"/>
                  </a:cubicBezTo>
                  <a:cubicBezTo>
                    <a:pt x="572" y="77"/>
                    <a:pt x="577" y="77"/>
                    <a:pt x="582" y="77"/>
                  </a:cubicBezTo>
                  <a:close/>
                  <a:moveTo>
                    <a:pt x="158" y="77"/>
                  </a:moveTo>
                  <a:cubicBezTo>
                    <a:pt x="157" y="77"/>
                    <a:pt x="157" y="76"/>
                    <a:pt x="157" y="76"/>
                  </a:cubicBezTo>
                  <a:cubicBezTo>
                    <a:pt x="157" y="76"/>
                    <a:pt x="157" y="76"/>
                    <a:pt x="157" y="76"/>
                  </a:cubicBezTo>
                  <a:cubicBezTo>
                    <a:pt x="157" y="13"/>
                    <a:pt x="157" y="13"/>
                    <a:pt x="157" y="13"/>
                  </a:cubicBezTo>
                  <a:cubicBezTo>
                    <a:pt x="157" y="12"/>
                    <a:pt x="158" y="11"/>
                    <a:pt x="158" y="11"/>
                  </a:cubicBezTo>
                  <a:cubicBezTo>
                    <a:pt x="158" y="11"/>
                    <a:pt x="158" y="11"/>
                    <a:pt x="158" y="11"/>
                  </a:cubicBezTo>
                  <a:cubicBezTo>
                    <a:pt x="161" y="11"/>
                    <a:pt x="163" y="11"/>
                    <a:pt x="166" y="11"/>
                  </a:cubicBezTo>
                  <a:cubicBezTo>
                    <a:pt x="166" y="11"/>
                    <a:pt x="166" y="11"/>
                    <a:pt x="166" y="11"/>
                  </a:cubicBezTo>
                  <a:cubicBezTo>
                    <a:pt x="183" y="11"/>
                    <a:pt x="203" y="12"/>
                    <a:pt x="224" y="12"/>
                  </a:cubicBezTo>
                  <a:cubicBezTo>
                    <a:pt x="224" y="12"/>
                    <a:pt x="224" y="12"/>
                    <a:pt x="224" y="12"/>
                  </a:cubicBezTo>
                  <a:cubicBezTo>
                    <a:pt x="224" y="14"/>
                    <a:pt x="224" y="14"/>
                    <a:pt x="224" y="14"/>
                  </a:cubicBezTo>
                  <a:cubicBezTo>
                    <a:pt x="224" y="12"/>
                    <a:pt x="224" y="12"/>
                    <a:pt x="224" y="12"/>
                  </a:cubicBezTo>
                  <a:cubicBezTo>
                    <a:pt x="225" y="12"/>
                    <a:pt x="225" y="13"/>
                    <a:pt x="225" y="14"/>
                  </a:cubicBezTo>
                  <a:cubicBezTo>
                    <a:pt x="225" y="14"/>
                    <a:pt x="225" y="14"/>
                    <a:pt x="225" y="14"/>
                  </a:cubicBezTo>
                  <a:cubicBezTo>
                    <a:pt x="225" y="63"/>
                    <a:pt x="225" y="63"/>
                    <a:pt x="225" y="63"/>
                  </a:cubicBezTo>
                  <a:cubicBezTo>
                    <a:pt x="225" y="64"/>
                    <a:pt x="225" y="64"/>
                    <a:pt x="224" y="64"/>
                  </a:cubicBezTo>
                  <a:cubicBezTo>
                    <a:pt x="224" y="64"/>
                    <a:pt x="224" y="64"/>
                    <a:pt x="224" y="64"/>
                  </a:cubicBezTo>
                  <a:cubicBezTo>
                    <a:pt x="201" y="66"/>
                    <a:pt x="179" y="70"/>
                    <a:pt x="159" y="77"/>
                  </a:cubicBezTo>
                  <a:cubicBezTo>
                    <a:pt x="159" y="77"/>
                    <a:pt x="159" y="77"/>
                    <a:pt x="159" y="77"/>
                  </a:cubicBezTo>
                  <a:cubicBezTo>
                    <a:pt x="159" y="77"/>
                    <a:pt x="159" y="77"/>
                    <a:pt x="158" y="77"/>
                  </a:cubicBezTo>
                  <a:cubicBezTo>
                    <a:pt x="158" y="77"/>
                    <a:pt x="158" y="77"/>
                    <a:pt x="158" y="77"/>
                  </a:cubicBezTo>
                  <a:cubicBezTo>
                    <a:pt x="158" y="77"/>
                    <a:pt x="158" y="77"/>
                    <a:pt x="158" y="77"/>
                  </a:cubicBezTo>
                  <a:close/>
                  <a:moveTo>
                    <a:pt x="160" y="74"/>
                  </a:moveTo>
                  <a:cubicBezTo>
                    <a:pt x="179" y="67"/>
                    <a:pt x="201" y="64"/>
                    <a:pt x="222" y="61"/>
                  </a:cubicBezTo>
                  <a:cubicBezTo>
                    <a:pt x="222" y="61"/>
                    <a:pt x="222" y="61"/>
                    <a:pt x="222" y="61"/>
                  </a:cubicBezTo>
                  <a:cubicBezTo>
                    <a:pt x="222" y="15"/>
                    <a:pt x="222" y="15"/>
                    <a:pt x="222" y="15"/>
                  </a:cubicBezTo>
                  <a:cubicBezTo>
                    <a:pt x="202" y="15"/>
                    <a:pt x="183" y="14"/>
                    <a:pt x="166" y="14"/>
                  </a:cubicBezTo>
                  <a:cubicBezTo>
                    <a:pt x="166" y="14"/>
                    <a:pt x="166" y="14"/>
                    <a:pt x="166" y="14"/>
                  </a:cubicBezTo>
                  <a:cubicBezTo>
                    <a:pt x="164" y="14"/>
                    <a:pt x="162" y="14"/>
                    <a:pt x="160" y="14"/>
                  </a:cubicBezTo>
                  <a:cubicBezTo>
                    <a:pt x="160" y="14"/>
                    <a:pt x="160" y="14"/>
                    <a:pt x="160" y="14"/>
                  </a:cubicBezTo>
                  <a:cubicBezTo>
                    <a:pt x="160" y="74"/>
                    <a:pt x="160" y="74"/>
                    <a:pt x="160" y="74"/>
                  </a:cubicBezTo>
                  <a:close/>
                  <a:moveTo>
                    <a:pt x="1850" y="77"/>
                  </a:moveTo>
                  <a:cubicBezTo>
                    <a:pt x="1829" y="71"/>
                    <a:pt x="1807" y="69"/>
                    <a:pt x="1785" y="68"/>
                  </a:cubicBezTo>
                  <a:cubicBezTo>
                    <a:pt x="1785" y="68"/>
                    <a:pt x="1785" y="68"/>
                    <a:pt x="1785" y="68"/>
                  </a:cubicBezTo>
                  <a:cubicBezTo>
                    <a:pt x="1784" y="68"/>
                    <a:pt x="1783" y="67"/>
                    <a:pt x="1783" y="66"/>
                  </a:cubicBezTo>
                  <a:cubicBezTo>
                    <a:pt x="1783" y="66"/>
                    <a:pt x="1783" y="66"/>
                    <a:pt x="1783" y="66"/>
                  </a:cubicBezTo>
                  <a:cubicBezTo>
                    <a:pt x="1783" y="14"/>
                    <a:pt x="1783" y="14"/>
                    <a:pt x="1783" y="14"/>
                  </a:cubicBezTo>
                  <a:cubicBezTo>
                    <a:pt x="1783" y="13"/>
                    <a:pt x="1784" y="13"/>
                    <a:pt x="1785" y="13"/>
                  </a:cubicBezTo>
                  <a:cubicBezTo>
                    <a:pt x="1785" y="13"/>
                    <a:pt x="1785" y="13"/>
                    <a:pt x="1785" y="13"/>
                  </a:cubicBezTo>
                  <a:cubicBezTo>
                    <a:pt x="1790" y="12"/>
                    <a:pt x="1796" y="12"/>
                    <a:pt x="1802" y="12"/>
                  </a:cubicBezTo>
                  <a:cubicBezTo>
                    <a:pt x="1802" y="12"/>
                    <a:pt x="1802" y="12"/>
                    <a:pt x="1802" y="12"/>
                  </a:cubicBezTo>
                  <a:cubicBezTo>
                    <a:pt x="1818" y="12"/>
                    <a:pt x="1834" y="13"/>
                    <a:pt x="1850" y="15"/>
                  </a:cubicBezTo>
                  <a:cubicBezTo>
                    <a:pt x="1850" y="15"/>
                    <a:pt x="1850" y="15"/>
                    <a:pt x="1850" y="15"/>
                  </a:cubicBezTo>
                  <a:cubicBezTo>
                    <a:pt x="1850" y="16"/>
                    <a:pt x="1850" y="16"/>
                    <a:pt x="1850" y="16"/>
                  </a:cubicBezTo>
                  <a:cubicBezTo>
                    <a:pt x="1850" y="15"/>
                    <a:pt x="1850" y="15"/>
                    <a:pt x="1850" y="15"/>
                  </a:cubicBezTo>
                  <a:cubicBezTo>
                    <a:pt x="1851" y="15"/>
                    <a:pt x="1852" y="15"/>
                    <a:pt x="1852" y="16"/>
                  </a:cubicBezTo>
                  <a:cubicBezTo>
                    <a:pt x="1852" y="16"/>
                    <a:pt x="1852" y="16"/>
                    <a:pt x="1852" y="16"/>
                  </a:cubicBezTo>
                  <a:cubicBezTo>
                    <a:pt x="1852" y="76"/>
                    <a:pt x="1852" y="76"/>
                    <a:pt x="1852" y="76"/>
                  </a:cubicBezTo>
                  <a:cubicBezTo>
                    <a:pt x="1852" y="76"/>
                    <a:pt x="1851" y="76"/>
                    <a:pt x="1851" y="77"/>
                  </a:cubicBezTo>
                  <a:cubicBezTo>
                    <a:pt x="1851" y="77"/>
                    <a:pt x="1851" y="77"/>
                    <a:pt x="1851" y="77"/>
                  </a:cubicBezTo>
                  <a:cubicBezTo>
                    <a:pt x="1851" y="77"/>
                    <a:pt x="1850" y="77"/>
                    <a:pt x="1850" y="77"/>
                  </a:cubicBezTo>
                  <a:cubicBezTo>
                    <a:pt x="1850" y="77"/>
                    <a:pt x="1850" y="77"/>
                    <a:pt x="1850" y="77"/>
                  </a:cubicBezTo>
                  <a:cubicBezTo>
                    <a:pt x="1850" y="77"/>
                    <a:pt x="1850" y="77"/>
                    <a:pt x="1850" y="77"/>
                  </a:cubicBezTo>
                  <a:close/>
                  <a:moveTo>
                    <a:pt x="1849" y="74"/>
                  </a:moveTo>
                  <a:cubicBezTo>
                    <a:pt x="1849" y="18"/>
                    <a:pt x="1849" y="18"/>
                    <a:pt x="1849" y="18"/>
                  </a:cubicBezTo>
                  <a:cubicBezTo>
                    <a:pt x="1833" y="16"/>
                    <a:pt x="1817" y="15"/>
                    <a:pt x="1802" y="15"/>
                  </a:cubicBezTo>
                  <a:cubicBezTo>
                    <a:pt x="1802" y="15"/>
                    <a:pt x="1802" y="15"/>
                    <a:pt x="1802" y="15"/>
                  </a:cubicBezTo>
                  <a:cubicBezTo>
                    <a:pt x="1797" y="15"/>
                    <a:pt x="1791" y="15"/>
                    <a:pt x="1786" y="16"/>
                  </a:cubicBezTo>
                  <a:cubicBezTo>
                    <a:pt x="1786" y="16"/>
                    <a:pt x="1786" y="16"/>
                    <a:pt x="1786" y="16"/>
                  </a:cubicBezTo>
                  <a:cubicBezTo>
                    <a:pt x="1786" y="65"/>
                    <a:pt x="1786" y="65"/>
                    <a:pt x="1786" y="65"/>
                  </a:cubicBezTo>
                  <a:cubicBezTo>
                    <a:pt x="1808" y="66"/>
                    <a:pt x="1829" y="68"/>
                    <a:pt x="1849" y="74"/>
                  </a:cubicBezTo>
                  <a:close/>
                  <a:moveTo>
                    <a:pt x="1444" y="74"/>
                  </a:moveTo>
                  <a:cubicBezTo>
                    <a:pt x="1423" y="73"/>
                    <a:pt x="1402" y="72"/>
                    <a:pt x="1378" y="70"/>
                  </a:cubicBezTo>
                  <a:cubicBezTo>
                    <a:pt x="1378" y="70"/>
                    <a:pt x="1378" y="70"/>
                    <a:pt x="1378" y="70"/>
                  </a:cubicBezTo>
                  <a:cubicBezTo>
                    <a:pt x="1377" y="70"/>
                    <a:pt x="1377" y="69"/>
                    <a:pt x="1377" y="69"/>
                  </a:cubicBezTo>
                  <a:cubicBezTo>
                    <a:pt x="1377" y="69"/>
                    <a:pt x="1377" y="69"/>
                    <a:pt x="1377" y="69"/>
                  </a:cubicBezTo>
                  <a:cubicBezTo>
                    <a:pt x="1377" y="23"/>
                    <a:pt x="1377" y="23"/>
                    <a:pt x="1377" y="23"/>
                  </a:cubicBezTo>
                  <a:cubicBezTo>
                    <a:pt x="1377" y="23"/>
                    <a:pt x="1377" y="22"/>
                    <a:pt x="1377" y="22"/>
                  </a:cubicBezTo>
                  <a:cubicBezTo>
                    <a:pt x="1377" y="22"/>
                    <a:pt x="1377" y="22"/>
                    <a:pt x="1377" y="22"/>
                  </a:cubicBezTo>
                  <a:cubicBezTo>
                    <a:pt x="1377" y="22"/>
                    <a:pt x="1378" y="22"/>
                    <a:pt x="1378" y="22"/>
                  </a:cubicBezTo>
                  <a:cubicBezTo>
                    <a:pt x="1378" y="22"/>
                    <a:pt x="1378" y="22"/>
                    <a:pt x="1378" y="22"/>
                  </a:cubicBezTo>
                  <a:cubicBezTo>
                    <a:pt x="1400" y="22"/>
                    <a:pt x="1422" y="23"/>
                    <a:pt x="1444" y="23"/>
                  </a:cubicBezTo>
                  <a:cubicBezTo>
                    <a:pt x="1444" y="23"/>
                    <a:pt x="1444" y="23"/>
                    <a:pt x="1444" y="23"/>
                  </a:cubicBezTo>
                  <a:cubicBezTo>
                    <a:pt x="1444" y="24"/>
                    <a:pt x="1444" y="24"/>
                    <a:pt x="1444" y="24"/>
                  </a:cubicBezTo>
                  <a:cubicBezTo>
                    <a:pt x="1444" y="23"/>
                    <a:pt x="1444" y="23"/>
                    <a:pt x="1444" y="23"/>
                  </a:cubicBezTo>
                  <a:cubicBezTo>
                    <a:pt x="1444" y="23"/>
                    <a:pt x="1445" y="24"/>
                    <a:pt x="1445" y="24"/>
                  </a:cubicBezTo>
                  <a:cubicBezTo>
                    <a:pt x="1445" y="24"/>
                    <a:pt x="1445" y="24"/>
                    <a:pt x="1445" y="24"/>
                  </a:cubicBezTo>
                  <a:cubicBezTo>
                    <a:pt x="1445" y="72"/>
                    <a:pt x="1445" y="72"/>
                    <a:pt x="1445" y="72"/>
                  </a:cubicBezTo>
                  <a:cubicBezTo>
                    <a:pt x="1445" y="73"/>
                    <a:pt x="1445" y="73"/>
                    <a:pt x="1445" y="73"/>
                  </a:cubicBezTo>
                  <a:cubicBezTo>
                    <a:pt x="1445" y="73"/>
                    <a:pt x="1445" y="73"/>
                    <a:pt x="1445" y="73"/>
                  </a:cubicBezTo>
                  <a:cubicBezTo>
                    <a:pt x="1444" y="74"/>
                    <a:pt x="1444" y="74"/>
                    <a:pt x="1444" y="74"/>
                  </a:cubicBezTo>
                  <a:cubicBezTo>
                    <a:pt x="1444" y="74"/>
                    <a:pt x="1444" y="74"/>
                    <a:pt x="1444" y="74"/>
                  </a:cubicBezTo>
                  <a:cubicBezTo>
                    <a:pt x="1444" y="74"/>
                    <a:pt x="1444" y="74"/>
                    <a:pt x="1444" y="74"/>
                  </a:cubicBezTo>
                  <a:close/>
                  <a:moveTo>
                    <a:pt x="1442" y="71"/>
                  </a:moveTo>
                  <a:cubicBezTo>
                    <a:pt x="1442" y="26"/>
                    <a:pt x="1442" y="26"/>
                    <a:pt x="1442" y="26"/>
                  </a:cubicBezTo>
                  <a:cubicBezTo>
                    <a:pt x="1421" y="26"/>
                    <a:pt x="1400" y="25"/>
                    <a:pt x="1380" y="25"/>
                  </a:cubicBezTo>
                  <a:cubicBezTo>
                    <a:pt x="1380" y="25"/>
                    <a:pt x="1380" y="25"/>
                    <a:pt x="1380" y="25"/>
                  </a:cubicBezTo>
                  <a:cubicBezTo>
                    <a:pt x="1380" y="67"/>
                    <a:pt x="1380" y="67"/>
                    <a:pt x="1380" y="67"/>
                  </a:cubicBezTo>
                  <a:cubicBezTo>
                    <a:pt x="1402" y="69"/>
                    <a:pt x="1423" y="70"/>
                    <a:pt x="1442" y="71"/>
                  </a:cubicBezTo>
                  <a:close/>
                  <a:moveTo>
                    <a:pt x="427" y="71"/>
                  </a:moveTo>
                  <a:cubicBezTo>
                    <a:pt x="405" y="69"/>
                    <a:pt x="383" y="67"/>
                    <a:pt x="362" y="65"/>
                  </a:cubicBezTo>
                  <a:cubicBezTo>
                    <a:pt x="362" y="65"/>
                    <a:pt x="362" y="65"/>
                    <a:pt x="362" y="65"/>
                  </a:cubicBezTo>
                  <a:cubicBezTo>
                    <a:pt x="361" y="65"/>
                    <a:pt x="360" y="65"/>
                    <a:pt x="360" y="64"/>
                  </a:cubicBezTo>
                  <a:cubicBezTo>
                    <a:pt x="360" y="64"/>
                    <a:pt x="360" y="64"/>
                    <a:pt x="360" y="64"/>
                  </a:cubicBezTo>
                  <a:cubicBezTo>
                    <a:pt x="360" y="16"/>
                    <a:pt x="360" y="16"/>
                    <a:pt x="360" y="16"/>
                  </a:cubicBezTo>
                  <a:cubicBezTo>
                    <a:pt x="360" y="15"/>
                    <a:pt x="361" y="14"/>
                    <a:pt x="362" y="14"/>
                  </a:cubicBezTo>
                  <a:cubicBezTo>
                    <a:pt x="362" y="14"/>
                    <a:pt x="362" y="14"/>
                    <a:pt x="362" y="14"/>
                  </a:cubicBezTo>
                  <a:cubicBezTo>
                    <a:pt x="363" y="14"/>
                    <a:pt x="365" y="14"/>
                    <a:pt x="366" y="14"/>
                  </a:cubicBezTo>
                  <a:cubicBezTo>
                    <a:pt x="366" y="14"/>
                    <a:pt x="366" y="14"/>
                    <a:pt x="366" y="14"/>
                  </a:cubicBezTo>
                  <a:cubicBezTo>
                    <a:pt x="388" y="12"/>
                    <a:pt x="408" y="10"/>
                    <a:pt x="427" y="9"/>
                  </a:cubicBezTo>
                  <a:cubicBezTo>
                    <a:pt x="427" y="9"/>
                    <a:pt x="427" y="9"/>
                    <a:pt x="427" y="9"/>
                  </a:cubicBezTo>
                  <a:cubicBezTo>
                    <a:pt x="427" y="9"/>
                    <a:pt x="428" y="9"/>
                    <a:pt x="428" y="9"/>
                  </a:cubicBezTo>
                  <a:cubicBezTo>
                    <a:pt x="428" y="9"/>
                    <a:pt x="428" y="9"/>
                    <a:pt x="428" y="9"/>
                  </a:cubicBezTo>
                  <a:cubicBezTo>
                    <a:pt x="429" y="9"/>
                    <a:pt x="429" y="10"/>
                    <a:pt x="429" y="10"/>
                  </a:cubicBezTo>
                  <a:cubicBezTo>
                    <a:pt x="429" y="10"/>
                    <a:pt x="429" y="10"/>
                    <a:pt x="429" y="10"/>
                  </a:cubicBezTo>
                  <a:cubicBezTo>
                    <a:pt x="429" y="69"/>
                    <a:pt x="429" y="69"/>
                    <a:pt x="429" y="69"/>
                  </a:cubicBezTo>
                  <a:cubicBezTo>
                    <a:pt x="429" y="70"/>
                    <a:pt x="429" y="70"/>
                    <a:pt x="428" y="70"/>
                  </a:cubicBezTo>
                  <a:cubicBezTo>
                    <a:pt x="428" y="70"/>
                    <a:pt x="428" y="70"/>
                    <a:pt x="428" y="70"/>
                  </a:cubicBezTo>
                  <a:cubicBezTo>
                    <a:pt x="428" y="71"/>
                    <a:pt x="428" y="71"/>
                    <a:pt x="427" y="71"/>
                  </a:cubicBezTo>
                  <a:cubicBezTo>
                    <a:pt x="427" y="71"/>
                    <a:pt x="427" y="71"/>
                    <a:pt x="427" y="71"/>
                  </a:cubicBezTo>
                  <a:cubicBezTo>
                    <a:pt x="427" y="71"/>
                    <a:pt x="427" y="71"/>
                    <a:pt x="427" y="71"/>
                  </a:cubicBezTo>
                  <a:close/>
                  <a:moveTo>
                    <a:pt x="426" y="68"/>
                  </a:moveTo>
                  <a:cubicBezTo>
                    <a:pt x="426" y="12"/>
                    <a:pt x="426" y="12"/>
                    <a:pt x="426" y="12"/>
                  </a:cubicBezTo>
                  <a:cubicBezTo>
                    <a:pt x="407" y="13"/>
                    <a:pt x="387" y="15"/>
                    <a:pt x="367" y="17"/>
                  </a:cubicBezTo>
                  <a:cubicBezTo>
                    <a:pt x="367" y="17"/>
                    <a:pt x="367" y="17"/>
                    <a:pt x="367" y="17"/>
                  </a:cubicBezTo>
                  <a:cubicBezTo>
                    <a:pt x="366" y="17"/>
                    <a:pt x="364" y="17"/>
                    <a:pt x="363" y="17"/>
                  </a:cubicBezTo>
                  <a:cubicBezTo>
                    <a:pt x="363" y="17"/>
                    <a:pt x="363" y="17"/>
                    <a:pt x="363" y="17"/>
                  </a:cubicBezTo>
                  <a:cubicBezTo>
                    <a:pt x="363" y="63"/>
                    <a:pt x="363" y="63"/>
                    <a:pt x="363" y="63"/>
                  </a:cubicBezTo>
                  <a:cubicBezTo>
                    <a:pt x="384" y="64"/>
                    <a:pt x="405" y="66"/>
                    <a:pt x="426" y="68"/>
                  </a:cubicBezTo>
                  <a:close/>
                  <a:moveTo>
                    <a:pt x="767" y="70"/>
                  </a:moveTo>
                  <a:cubicBezTo>
                    <a:pt x="767" y="69"/>
                    <a:pt x="767" y="69"/>
                    <a:pt x="767" y="69"/>
                  </a:cubicBezTo>
                  <a:cubicBezTo>
                    <a:pt x="767" y="69"/>
                    <a:pt x="767" y="69"/>
                    <a:pt x="767" y="69"/>
                  </a:cubicBezTo>
                  <a:cubicBezTo>
                    <a:pt x="767" y="2"/>
                    <a:pt x="767" y="2"/>
                    <a:pt x="767" y="2"/>
                  </a:cubicBezTo>
                  <a:cubicBezTo>
                    <a:pt x="767" y="2"/>
                    <a:pt x="767" y="1"/>
                    <a:pt x="767" y="1"/>
                  </a:cubicBezTo>
                  <a:cubicBezTo>
                    <a:pt x="767" y="1"/>
                    <a:pt x="767" y="1"/>
                    <a:pt x="767" y="1"/>
                  </a:cubicBezTo>
                  <a:cubicBezTo>
                    <a:pt x="768" y="1"/>
                    <a:pt x="768" y="0"/>
                    <a:pt x="768" y="0"/>
                  </a:cubicBezTo>
                  <a:cubicBezTo>
                    <a:pt x="768" y="0"/>
                    <a:pt x="768" y="0"/>
                    <a:pt x="768" y="0"/>
                  </a:cubicBezTo>
                  <a:cubicBezTo>
                    <a:pt x="790" y="1"/>
                    <a:pt x="812" y="1"/>
                    <a:pt x="834" y="2"/>
                  </a:cubicBezTo>
                  <a:cubicBezTo>
                    <a:pt x="834" y="2"/>
                    <a:pt x="834" y="2"/>
                    <a:pt x="834" y="2"/>
                  </a:cubicBezTo>
                  <a:cubicBezTo>
                    <a:pt x="834" y="3"/>
                    <a:pt x="834" y="3"/>
                    <a:pt x="834" y="3"/>
                  </a:cubicBezTo>
                  <a:cubicBezTo>
                    <a:pt x="834" y="2"/>
                    <a:pt x="834" y="2"/>
                    <a:pt x="834" y="2"/>
                  </a:cubicBezTo>
                  <a:cubicBezTo>
                    <a:pt x="835" y="2"/>
                    <a:pt x="835" y="2"/>
                    <a:pt x="835" y="3"/>
                  </a:cubicBezTo>
                  <a:cubicBezTo>
                    <a:pt x="835" y="3"/>
                    <a:pt x="835" y="3"/>
                    <a:pt x="835" y="3"/>
                  </a:cubicBezTo>
                  <a:cubicBezTo>
                    <a:pt x="835" y="64"/>
                    <a:pt x="835" y="64"/>
                    <a:pt x="835" y="64"/>
                  </a:cubicBezTo>
                  <a:cubicBezTo>
                    <a:pt x="835" y="65"/>
                    <a:pt x="835" y="66"/>
                    <a:pt x="834" y="66"/>
                  </a:cubicBezTo>
                  <a:cubicBezTo>
                    <a:pt x="834" y="66"/>
                    <a:pt x="834" y="66"/>
                    <a:pt x="834" y="66"/>
                  </a:cubicBezTo>
                  <a:cubicBezTo>
                    <a:pt x="812" y="67"/>
                    <a:pt x="790" y="69"/>
                    <a:pt x="768" y="70"/>
                  </a:cubicBezTo>
                  <a:cubicBezTo>
                    <a:pt x="768" y="70"/>
                    <a:pt x="768" y="70"/>
                    <a:pt x="768" y="70"/>
                  </a:cubicBezTo>
                  <a:cubicBezTo>
                    <a:pt x="768" y="70"/>
                    <a:pt x="768" y="70"/>
                    <a:pt x="768" y="70"/>
                  </a:cubicBezTo>
                  <a:cubicBezTo>
                    <a:pt x="768" y="70"/>
                    <a:pt x="768" y="70"/>
                    <a:pt x="768" y="70"/>
                  </a:cubicBezTo>
                  <a:cubicBezTo>
                    <a:pt x="768" y="70"/>
                    <a:pt x="768" y="70"/>
                    <a:pt x="767" y="70"/>
                  </a:cubicBezTo>
                  <a:close/>
                  <a:moveTo>
                    <a:pt x="770" y="67"/>
                  </a:moveTo>
                  <a:cubicBezTo>
                    <a:pt x="791" y="66"/>
                    <a:pt x="811" y="64"/>
                    <a:pt x="832" y="63"/>
                  </a:cubicBezTo>
                  <a:cubicBezTo>
                    <a:pt x="832" y="63"/>
                    <a:pt x="832" y="63"/>
                    <a:pt x="832" y="63"/>
                  </a:cubicBezTo>
                  <a:cubicBezTo>
                    <a:pt x="832" y="5"/>
                    <a:pt x="832" y="5"/>
                    <a:pt x="832" y="5"/>
                  </a:cubicBezTo>
                  <a:cubicBezTo>
                    <a:pt x="812" y="4"/>
                    <a:pt x="791" y="4"/>
                    <a:pt x="770" y="3"/>
                  </a:cubicBezTo>
                  <a:cubicBezTo>
                    <a:pt x="770" y="3"/>
                    <a:pt x="770" y="3"/>
                    <a:pt x="770" y="3"/>
                  </a:cubicBezTo>
                  <a:cubicBezTo>
                    <a:pt x="770" y="67"/>
                    <a:pt x="770" y="67"/>
                    <a:pt x="770" y="67"/>
                  </a:cubicBezTo>
                  <a:close/>
                  <a:moveTo>
                    <a:pt x="1580" y="68"/>
                  </a:moveTo>
                  <a:cubicBezTo>
                    <a:pt x="1580" y="68"/>
                    <a:pt x="1580" y="68"/>
                    <a:pt x="1580" y="67"/>
                  </a:cubicBezTo>
                  <a:cubicBezTo>
                    <a:pt x="1580" y="67"/>
                    <a:pt x="1580" y="67"/>
                    <a:pt x="1580" y="67"/>
                  </a:cubicBezTo>
                  <a:cubicBezTo>
                    <a:pt x="1580" y="24"/>
                    <a:pt x="1580" y="24"/>
                    <a:pt x="1580" y="24"/>
                  </a:cubicBezTo>
                  <a:cubicBezTo>
                    <a:pt x="1580" y="23"/>
                    <a:pt x="1581" y="22"/>
                    <a:pt x="1581" y="22"/>
                  </a:cubicBezTo>
                  <a:cubicBezTo>
                    <a:pt x="1581" y="22"/>
                    <a:pt x="1581" y="22"/>
                    <a:pt x="1581" y="22"/>
                  </a:cubicBezTo>
                  <a:cubicBezTo>
                    <a:pt x="1603" y="22"/>
                    <a:pt x="1625" y="21"/>
                    <a:pt x="1647" y="20"/>
                  </a:cubicBezTo>
                  <a:cubicBezTo>
                    <a:pt x="1647" y="20"/>
                    <a:pt x="1647" y="20"/>
                    <a:pt x="1647" y="20"/>
                  </a:cubicBezTo>
                  <a:cubicBezTo>
                    <a:pt x="1647" y="20"/>
                    <a:pt x="1648" y="20"/>
                    <a:pt x="1648" y="21"/>
                  </a:cubicBezTo>
                  <a:cubicBezTo>
                    <a:pt x="1648" y="21"/>
                    <a:pt x="1648" y="21"/>
                    <a:pt x="1648" y="21"/>
                  </a:cubicBezTo>
                  <a:cubicBezTo>
                    <a:pt x="1648" y="21"/>
                    <a:pt x="1648" y="21"/>
                    <a:pt x="1648" y="22"/>
                  </a:cubicBezTo>
                  <a:cubicBezTo>
                    <a:pt x="1648" y="22"/>
                    <a:pt x="1648" y="22"/>
                    <a:pt x="1648" y="22"/>
                  </a:cubicBezTo>
                  <a:cubicBezTo>
                    <a:pt x="1648" y="65"/>
                    <a:pt x="1648" y="65"/>
                    <a:pt x="1648" y="65"/>
                  </a:cubicBezTo>
                  <a:cubicBezTo>
                    <a:pt x="1648" y="66"/>
                    <a:pt x="1648" y="66"/>
                    <a:pt x="1647" y="66"/>
                  </a:cubicBezTo>
                  <a:cubicBezTo>
                    <a:pt x="1647" y="66"/>
                    <a:pt x="1647" y="66"/>
                    <a:pt x="1647" y="66"/>
                  </a:cubicBezTo>
                  <a:cubicBezTo>
                    <a:pt x="1624" y="66"/>
                    <a:pt x="1603" y="67"/>
                    <a:pt x="1581" y="69"/>
                  </a:cubicBezTo>
                  <a:cubicBezTo>
                    <a:pt x="1581" y="69"/>
                    <a:pt x="1581" y="69"/>
                    <a:pt x="1581" y="69"/>
                  </a:cubicBezTo>
                  <a:cubicBezTo>
                    <a:pt x="1581" y="69"/>
                    <a:pt x="1581" y="69"/>
                    <a:pt x="1581" y="69"/>
                  </a:cubicBezTo>
                  <a:cubicBezTo>
                    <a:pt x="1581" y="69"/>
                    <a:pt x="1581" y="69"/>
                    <a:pt x="1581" y="69"/>
                  </a:cubicBezTo>
                  <a:cubicBezTo>
                    <a:pt x="1581" y="69"/>
                    <a:pt x="1581" y="69"/>
                    <a:pt x="1580" y="68"/>
                  </a:cubicBezTo>
                  <a:close/>
                  <a:moveTo>
                    <a:pt x="1583" y="66"/>
                  </a:moveTo>
                  <a:cubicBezTo>
                    <a:pt x="1603" y="64"/>
                    <a:pt x="1624" y="63"/>
                    <a:pt x="1645" y="63"/>
                  </a:cubicBezTo>
                  <a:cubicBezTo>
                    <a:pt x="1645" y="63"/>
                    <a:pt x="1645" y="63"/>
                    <a:pt x="1645" y="63"/>
                  </a:cubicBezTo>
                  <a:cubicBezTo>
                    <a:pt x="1645" y="23"/>
                    <a:pt x="1645" y="23"/>
                    <a:pt x="1645" y="23"/>
                  </a:cubicBezTo>
                  <a:cubicBezTo>
                    <a:pt x="1625" y="24"/>
                    <a:pt x="1604" y="25"/>
                    <a:pt x="1583" y="25"/>
                  </a:cubicBezTo>
                  <a:cubicBezTo>
                    <a:pt x="1583" y="25"/>
                    <a:pt x="1583" y="25"/>
                    <a:pt x="1583" y="25"/>
                  </a:cubicBezTo>
                  <a:cubicBezTo>
                    <a:pt x="1583" y="66"/>
                    <a:pt x="1583" y="66"/>
                    <a:pt x="1583" y="66"/>
                  </a:cubicBezTo>
                  <a:close/>
                  <a:moveTo>
                    <a:pt x="971" y="58"/>
                  </a:moveTo>
                  <a:cubicBezTo>
                    <a:pt x="970" y="57"/>
                    <a:pt x="970" y="57"/>
                    <a:pt x="970" y="56"/>
                  </a:cubicBezTo>
                  <a:cubicBezTo>
                    <a:pt x="970" y="56"/>
                    <a:pt x="970" y="56"/>
                    <a:pt x="970" y="56"/>
                  </a:cubicBezTo>
                  <a:cubicBezTo>
                    <a:pt x="970" y="7"/>
                    <a:pt x="970" y="7"/>
                    <a:pt x="970" y="7"/>
                  </a:cubicBezTo>
                  <a:cubicBezTo>
                    <a:pt x="970" y="7"/>
                    <a:pt x="970" y="6"/>
                    <a:pt x="971" y="6"/>
                  </a:cubicBezTo>
                  <a:cubicBezTo>
                    <a:pt x="971" y="6"/>
                    <a:pt x="971" y="6"/>
                    <a:pt x="971" y="6"/>
                  </a:cubicBezTo>
                  <a:cubicBezTo>
                    <a:pt x="971" y="6"/>
                    <a:pt x="971" y="6"/>
                    <a:pt x="972" y="6"/>
                  </a:cubicBezTo>
                  <a:cubicBezTo>
                    <a:pt x="972" y="6"/>
                    <a:pt x="972" y="6"/>
                    <a:pt x="972" y="6"/>
                  </a:cubicBezTo>
                  <a:cubicBezTo>
                    <a:pt x="994" y="7"/>
                    <a:pt x="1015" y="8"/>
                    <a:pt x="1037" y="8"/>
                  </a:cubicBezTo>
                  <a:cubicBezTo>
                    <a:pt x="1037" y="8"/>
                    <a:pt x="1037" y="8"/>
                    <a:pt x="1037" y="8"/>
                  </a:cubicBezTo>
                  <a:cubicBezTo>
                    <a:pt x="1037" y="10"/>
                    <a:pt x="1037" y="10"/>
                    <a:pt x="1037" y="10"/>
                  </a:cubicBezTo>
                  <a:cubicBezTo>
                    <a:pt x="1037" y="8"/>
                    <a:pt x="1037" y="8"/>
                    <a:pt x="1037" y="8"/>
                  </a:cubicBezTo>
                  <a:cubicBezTo>
                    <a:pt x="1038" y="8"/>
                    <a:pt x="1039" y="9"/>
                    <a:pt x="1039" y="10"/>
                  </a:cubicBezTo>
                  <a:cubicBezTo>
                    <a:pt x="1039" y="10"/>
                    <a:pt x="1039" y="10"/>
                    <a:pt x="1039" y="10"/>
                  </a:cubicBezTo>
                  <a:cubicBezTo>
                    <a:pt x="1039" y="54"/>
                    <a:pt x="1039" y="54"/>
                    <a:pt x="1039" y="54"/>
                  </a:cubicBezTo>
                  <a:cubicBezTo>
                    <a:pt x="1039" y="55"/>
                    <a:pt x="1038" y="56"/>
                    <a:pt x="1037" y="56"/>
                  </a:cubicBezTo>
                  <a:cubicBezTo>
                    <a:pt x="1037" y="56"/>
                    <a:pt x="1037" y="56"/>
                    <a:pt x="1037" y="56"/>
                  </a:cubicBezTo>
                  <a:cubicBezTo>
                    <a:pt x="1015" y="56"/>
                    <a:pt x="993" y="57"/>
                    <a:pt x="972" y="58"/>
                  </a:cubicBezTo>
                  <a:cubicBezTo>
                    <a:pt x="972" y="58"/>
                    <a:pt x="972" y="58"/>
                    <a:pt x="972" y="58"/>
                  </a:cubicBezTo>
                  <a:cubicBezTo>
                    <a:pt x="972" y="58"/>
                    <a:pt x="972" y="58"/>
                    <a:pt x="972" y="58"/>
                  </a:cubicBezTo>
                  <a:cubicBezTo>
                    <a:pt x="972" y="58"/>
                    <a:pt x="972" y="58"/>
                    <a:pt x="972" y="58"/>
                  </a:cubicBezTo>
                  <a:cubicBezTo>
                    <a:pt x="971" y="58"/>
                    <a:pt x="971" y="58"/>
                    <a:pt x="971" y="58"/>
                  </a:cubicBezTo>
                  <a:close/>
                  <a:moveTo>
                    <a:pt x="973" y="55"/>
                  </a:moveTo>
                  <a:cubicBezTo>
                    <a:pt x="994" y="54"/>
                    <a:pt x="1015" y="53"/>
                    <a:pt x="1036" y="53"/>
                  </a:cubicBezTo>
                  <a:cubicBezTo>
                    <a:pt x="1036" y="53"/>
                    <a:pt x="1036" y="53"/>
                    <a:pt x="1036" y="53"/>
                  </a:cubicBezTo>
                  <a:cubicBezTo>
                    <a:pt x="1036" y="11"/>
                    <a:pt x="1036" y="11"/>
                    <a:pt x="1036" y="11"/>
                  </a:cubicBezTo>
                  <a:cubicBezTo>
                    <a:pt x="1015" y="11"/>
                    <a:pt x="994" y="10"/>
                    <a:pt x="973" y="9"/>
                  </a:cubicBezTo>
                  <a:cubicBezTo>
                    <a:pt x="973" y="9"/>
                    <a:pt x="973" y="9"/>
                    <a:pt x="973" y="9"/>
                  </a:cubicBezTo>
                  <a:cubicBezTo>
                    <a:pt x="973" y="55"/>
                    <a:pt x="973" y="55"/>
                    <a:pt x="973" y="55"/>
                  </a:cubicBezTo>
                  <a:close/>
                  <a:moveTo>
                    <a:pt x="1240" y="58"/>
                  </a:moveTo>
                  <a:cubicBezTo>
                    <a:pt x="1218" y="57"/>
                    <a:pt x="1197" y="56"/>
                    <a:pt x="1175" y="55"/>
                  </a:cubicBezTo>
                  <a:cubicBezTo>
                    <a:pt x="1175" y="55"/>
                    <a:pt x="1175" y="55"/>
                    <a:pt x="1175" y="55"/>
                  </a:cubicBezTo>
                  <a:cubicBezTo>
                    <a:pt x="1174" y="55"/>
                    <a:pt x="1173" y="54"/>
                    <a:pt x="1173" y="54"/>
                  </a:cubicBezTo>
                  <a:cubicBezTo>
                    <a:pt x="1173" y="54"/>
                    <a:pt x="1173" y="54"/>
                    <a:pt x="1173" y="54"/>
                  </a:cubicBezTo>
                  <a:cubicBezTo>
                    <a:pt x="1173" y="16"/>
                    <a:pt x="1173" y="16"/>
                    <a:pt x="1173" y="16"/>
                  </a:cubicBezTo>
                  <a:cubicBezTo>
                    <a:pt x="1173" y="16"/>
                    <a:pt x="1174" y="15"/>
                    <a:pt x="1174" y="15"/>
                  </a:cubicBezTo>
                  <a:cubicBezTo>
                    <a:pt x="1174" y="15"/>
                    <a:pt x="1174" y="15"/>
                    <a:pt x="1174" y="15"/>
                  </a:cubicBezTo>
                  <a:cubicBezTo>
                    <a:pt x="1174" y="15"/>
                    <a:pt x="1174" y="14"/>
                    <a:pt x="1175" y="15"/>
                  </a:cubicBezTo>
                  <a:cubicBezTo>
                    <a:pt x="1175" y="15"/>
                    <a:pt x="1175" y="15"/>
                    <a:pt x="1175" y="15"/>
                  </a:cubicBezTo>
                  <a:cubicBezTo>
                    <a:pt x="1197" y="15"/>
                    <a:pt x="1219" y="16"/>
                    <a:pt x="1240" y="17"/>
                  </a:cubicBezTo>
                  <a:cubicBezTo>
                    <a:pt x="1240" y="17"/>
                    <a:pt x="1240" y="17"/>
                    <a:pt x="1240" y="17"/>
                  </a:cubicBezTo>
                  <a:cubicBezTo>
                    <a:pt x="1240" y="19"/>
                    <a:pt x="1240" y="19"/>
                    <a:pt x="1240" y="19"/>
                  </a:cubicBezTo>
                  <a:cubicBezTo>
                    <a:pt x="1240" y="17"/>
                    <a:pt x="1240" y="17"/>
                    <a:pt x="1240" y="17"/>
                  </a:cubicBezTo>
                  <a:cubicBezTo>
                    <a:pt x="1241" y="17"/>
                    <a:pt x="1242" y="18"/>
                    <a:pt x="1242" y="19"/>
                  </a:cubicBezTo>
                  <a:cubicBezTo>
                    <a:pt x="1242" y="19"/>
                    <a:pt x="1242" y="19"/>
                    <a:pt x="1242" y="19"/>
                  </a:cubicBezTo>
                  <a:cubicBezTo>
                    <a:pt x="1242" y="56"/>
                    <a:pt x="1242" y="56"/>
                    <a:pt x="1242" y="56"/>
                  </a:cubicBezTo>
                  <a:cubicBezTo>
                    <a:pt x="1242" y="57"/>
                    <a:pt x="1242" y="57"/>
                    <a:pt x="1241" y="57"/>
                  </a:cubicBezTo>
                  <a:cubicBezTo>
                    <a:pt x="1241" y="57"/>
                    <a:pt x="1241" y="57"/>
                    <a:pt x="1241" y="57"/>
                  </a:cubicBezTo>
                  <a:cubicBezTo>
                    <a:pt x="1241" y="58"/>
                    <a:pt x="1241" y="58"/>
                    <a:pt x="1240" y="58"/>
                  </a:cubicBezTo>
                  <a:cubicBezTo>
                    <a:pt x="1240" y="58"/>
                    <a:pt x="1240" y="58"/>
                    <a:pt x="1240" y="58"/>
                  </a:cubicBezTo>
                  <a:cubicBezTo>
                    <a:pt x="1240" y="58"/>
                    <a:pt x="1240" y="58"/>
                    <a:pt x="1240" y="58"/>
                  </a:cubicBezTo>
                  <a:close/>
                  <a:moveTo>
                    <a:pt x="1239" y="55"/>
                  </a:moveTo>
                  <a:cubicBezTo>
                    <a:pt x="1239" y="20"/>
                    <a:pt x="1239" y="20"/>
                    <a:pt x="1239" y="20"/>
                  </a:cubicBezTo>
                  <a:cubicBezTo>
                    <a:pt x="1218" y="19"/>
                    <a:pt x="1197" y="18"/>
                    <a:pt x="1176" y="18"/>
                  </a:cubicBezTo>
                  <a:cubicBezTo>
                    <a:pt x="1176" y="18"/>
                    <a:pt x="1176" y="18"/>
                    <a:pt x="1176" y="18"/>
                  </a:cubicBezTo>
                  <a:cubicBezTo>
                    <a:pt x="1176" y="52"/>
                    <a:pt x="1176" y="52"/>
                    <a:pt x="1176" y="52"/>
                  </a:cubicBezTo>
                  <a:cubicBezTo>
                    <a:pt x="1197" y="53"/>
                    <a:pt x="1218" y="54"/>
                    <a:pt x="1239" y="55"/>
                  </a:cubicBezTo>
                  <a:close/>
                </a:path>
              </a:pathLst>
            </a:custGeom>
            <a:solidFill>
              <a:srgbClr val="753C0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grpSp>
      <p:sp>
        <p:nvSpPr>
          <p:cNvPr id="14" name="Title 13"/>
          <p:cNvSpPr>
            <a:spLocks noGrp="1"/>
          </p:cNvSpPr>
          <p:nvPr>
            <p:ph type="title"/>
          </p:nvPr>
        </p:nvSpPr>
        <p:spPr>
          <a:xfrm>
            <a:off x="1532120" y="1427728"/>
            <a:ext cx="2862880" cy="530905"/>
          </a:xfrm>
        </p:spPr>
        <p:txBody>
          <a:bodyPr>
            <a:normAutofit/>
          </a:bodyPr>
          <a:lstStyle/>
          <a:p>
            <a:r>
              <a:rPr lang="en-US" sz="2400" dirty="0" err="1">
                <a:latin typeface="Times New Roman" pitchFamily="18" charset="0"/>
                <a:cs typeface="Times New Roman" pitchFamily="18" charset="0"/>
              </a:rPr>
              <a:t>Mĩ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endParaRPr lang="en-US" sz="2400" dirty="0">
              <a:latin typeface="Times New Roman" pitchFamily="18" charset="0"/>
              <a:cs typeface="Times New Roman" pitchFamily="18" charset="0"/>
            </a:endParaRPr>
          </a:p>
        </p:txBody>
      </p:sp>
      <p:pic>
        <p:nvPicPr>
          <p:cNvPr id="20" name="Picture Placeholder 19"/>
          <p:cNvPicPr>
            <a:picLocks noGrp="1" noChangeAspect="1"/>
          </p:cNvPicPr>
          <p:nvPr>
            <p:ph type="pic" idx="1"/>
          </p:nvPr>
        </p:nvPicPr>
        <p:blipFill rotWithShape="1">
          <a:blip r:embed="rId11">
            <a:extLst>
              <a:ext uri="{28A0092B-C50C-407E-A947-70E740481C1C}">
                <a14:useLocalDpi xmlns:a14="http://schemas.microsoft.com/office/drawing/2010/main" val="0"/>
              </a:ext>
            </a:extLst>
          </a:blip>
          <a:srcRect l="77491" t="48143" r="3521" b="30827"/>
          <a:stretch/>
        </p:blipFill>
        <p:spPr>
          <a:xfrm>
            <a:off x="668399" y="2026701"/>
            <a:ext cx="4885497" cy="4059504"/>
          </a:xfrm>
        </p:spPr>
      </p:pic>
      <p:sp>
        <p:nvSpPr>
          <p:cNvPr id="17" name="Text Placeholder 16"/>
          <p:cNvSpPr>
            <a:spLocks noGrp="1"/>
          </p:cNvSpPr>
          <p:nvPr>
            <p:ph type="body" sz="half" idx="2"/>
          </p:nvPr>
        </p:nvSpPr>
        <p:spPr>
          <a:xfrm>
            <a:off x="6037522" y="4148185"/>
            <a:ext cx="4549285" cy="1706048"/>
          </a:xfrm>
        </p:spPr>
        <p:txBody>
          <a:bodyPr>
            <a:noAutofit/>
          </a:bodyPr>
          <a:lstStyle/>
          <a:p>
            <a:r>
              <a:rPr lang="en-US" sz="2000" dirty="0">
                <a:latin typeface="+mj-lt"/>
              </a:rPr>
              <a:t>N</a:t>
            </a:r>
            <a:r>
              <a:rPr lang="vi-VN" sz="2000" dirty="0">
                <a:latin typeface="+mj-lt"/>
              </a:rPr>
              <a:t>hững  Tác phẩm</a:t>
            </a:r>
            <a:r>
              <a:rPr lang="en-US" sz="2000" dirty="0">
                <a:latin typeface="+mj-lt"/>
              </a:rPr>
              <a:t> </a:t>
            </a:r>
            <a:r>
              <a:rPr lang="en-US" sz="2000" dirty="0" err="1">
                <a:latin typeface="Times New Roman" pitchFamily="18" charset="0"/>
                <a:cs typeface="Times New Roman" pitchFamily="18" charset="0"/>
              </a:rPr>
              <a:t>mĩ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mj-lt"/>
              </a:rPr>
              <a:t>,</a:t>
            </a:r>
            <a:r>
              <a:rPr lang="vi-VN" sz="2000" dirty="0">
                <a:latin typeface="+mj-lt"/>
              </a:rPr>
              <a:t> được thể hiện bởi đường nét, màu sắc, hình khối, bố cục được đưa vào ứng dụng trong cuộc sống thường ngày như trang trí đồ vật,tạo hình sản phẩm3D,thiết kế một sản phẩm….</a:t>
            </a:r>
            <a:endParaRPr lang="en-US" sz="2000" dirty="0">
              <a:latin typeface="+mj-lt"/>
            </a:endParaRPr>
          </a:p>
        </p:txBody>
      </p:sp>
      <p:pic>
        <p:nvPicPr>
          <p:cNvPr id="21" name="Picture 20"/>
          <p:cNvPicPr>
            <a:picLocks noChangeAspect="1"/>
          </p:cNvPicPr>
          <p:nvPr/>
        </p:nvPicPr>
        <p:blipFill rotWithShape="1">
          <a:blip r:embed="rId11">
            <a:extLst>
              <a:ext uri="{28A0092B-C50C-407E-A947-70E740481C1C}">
                <a14:useLocalDpi xmlns:a14="http://schemas.microsoft.com/office/drawing/2010/main" val="0"/>
              </a:ext>
            </a:extLst>
          </a:blip>
          <a:srcRect l="77091" t="73507" r="4178" b="10807"/>
          <a:stretch/>
        </p:blipFill>
        <p:spPr>
          <a:xfrm>
            <a:off x="6267120" y="1154738"/>
            <a:ext cx="3834974" cy="2409526"/>
          </a:xfrm>
          <a:prstGeom prst="rect">
            <a:avLst/>
          </a:prstGeom>
        </p:spPr>
      </p:pic>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儿童成长教育教学课件PPT模板"/>
</p:tagLst>
</file>

<file path=ppt/theme/theme1.xml><?xml version="1.0" encoding="utf-8"?>
<a:theme xmlns:a="http://schemas.openxmlformats.org/drawingml/2006/main" name="第一PPT，www.1ppt.com">
  <a:themeElements>
    <a:clrScheme name="自定义 1">
      <a:dk1>
        <a:sysClr val="windowText" lastClr="000000"/>
      </a:dk1>
      <a:lt1>
        <a:sysClr val="window" lastClr="FFFFFF"/>
      </a:lt1>
      <a:dk2>
        <a:srgbClr val="44546A"/>
      </a:dk2>
      <a:lt2>
        <a:srgbClr val="E7E6E6"/>
      </a:lt2>
      <a:accent1>
        <a:srgbClr val="E85A31"/>
      </a:accent1>
      <a:accent2>
        <a:srgbClr val="FFA833"/>
      </a:accent2>
      <a:accent3>
        <a:srgbClr val="91C429"/>
      </a:accent3>
      <a:accent4>
        <a:srgbClr val="0DADD2"/>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511</TotalTime>
  <Words>475</Words>
  <Application>Microsoft Office PowerPoint</Application>
  <PresentationFormat>Widescreen</PresentationFormat>
  <Paragraphs>52</Paragraphs>
  <Slides>14</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华文细黑</vt:lpstr>
      <vt:lpstr>Arial</vt:lpstr>
      <vt:lpstr>Calibri</vt:lpstr>
      <vt:lpstr>Calibri Light</vt:lpstr>
      <vt:lpstr>Times New Roman</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Mĩ thuật ứng dụng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mau 1</dc:title>
  <dc:creator>Admin</dc:creator>
  <cp:lastModifiedBy>Admin</cp:lastModifiedBy>
  <cp:revision>91</cp:revision>
  <dcterms:created xsi:type="dcterms:W3CDTF">2015-05-05T08:02:00Z</dcterms:created>
  <dcterms:modified xsi:type="dcterms:W3CDTF">2022-09-16T01:51:14Z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