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9" r:id="rId2"/>
    <p:sldId id="337" r:id="rId3"/>
    <p:sldId id="336" r:id="rId4"/>
    <p:sldId id="338" r:id="rId5"/>
    <p:sldId id="339" r:id="rId6"/>
    <p:sldId id="340" r:id="rId7"/>
    <p:sldId id="310" r:id="rId8"/>
    <p:sldId id="330" r:id="rId9"/>
    <p:sldId id="326" r:id="rId10"/>
    <p:sldId id="333" r:id="rId11"/>
    <p:sldId id="301" r:id="rId12"/>
    <p:sldId id="334" r:id="rId13"/>
    <p:sldId id="284" r:id="rId1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337"/>
            <p14:sldId id="336"/>
            <p14:sldId id="338"/>
            <p14:sldId id="339"/>
            <p14:sldId id="340"/>
            <p14:sldId id="310"/>
            <p14:sldId id="330"/>
            <p14:sldId id="326"/>
            <p14:sldId id="333"/>
          </p14:sldIdLst>
        </p14:section>
        <p14:section name="Untitled Section" id="{D57258EA-FEF7-4B32-A45A-656DA101D383}">
          <p14:sldIdLst>
            <p14:sldId id="301"/>
            <p14:sldId id="334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7336" autoAdjust="0"/>
  </p:normalViewPr>
  <p:slideViewPr>
    <p:cSldViewPr>
      <p:cViewPr varScale="1">
        <p:scale>
          <a:sx n="72" d="100"/>
          <a:sy n="72" d="100"/>
        </p:scale>
        <p:origin x="54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/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354050"/>
            <a:ext cx="830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000" i="1" cap="all" dirty="0" err="1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000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4 )  </a:t>
            </a:r>
            <a:r>
              <a:rPr lang="en-US" sz="4400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:  </a:t>
            </a:r>
            <a:r>
              <a:rPr lang="en-US" sz="4400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GÓC  MĨ  THUẬT  CỦA  EM</a:t>
            </a:r>
            <a:endParaRPr lang="vi-VN" sz="44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935" y="990600"/>
            <a:ext cx="7566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CHỦ ĐỀ 1 </a:t>
            </a:r>
          </a:p>
          <a:p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THẾ GIỚI MĨ THUẬT </a:t>
            </a:r>
            <a:endParaRPr lang="vi-VN" sz="66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ảnh tài liệu\fdgd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6797"/>
            <a:ext cx="2571466" cy="216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5638800" cy="39403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0066" y="457200"/>
            <a:ext cx="63764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iCiel Cadena" pitchFamily="2" charset="-93"/>
              </a:rPr>
              <a:t>Nhận</a:t>
            </a:r>
            <a:r>
              <a:rPr lang="en-US" sz="3200" dirty="0">
                <a:latin typeface="iCiel Cadena" pitchFamily="2" charset="-93"/>
              </a:rPr>
              <a:t> </a:t>
            </a:r>
            <a:r>
              <a:rPr lang="en-US" sz="3200" dirty="0" err="1">
                <a:latin typeface="iCiel Cadena" pitchFamily="2" charset="-93"/>
              </a:rPr>
              <a:t>xét</a:t>
            </a:r>
            <a:r>
              <a:rPr lang="en-US" sz="3200" dirty="0">
                <a:latin typeface="iCiel Cadena" pitchFamily="2" charset="-93"/>
              </a:rPr>
              <a:t> </a:t>
            </a:r>
            <a:r>
              <a:rPr lang="en-US" sz="3200" dirty="0" err="1">
                <a:latin typeface="iCiel Cadena" pitchFamily="2" charset="-93"/>
              </a:rPr>
              <a:t>sản</a:t>
            </a:r>
            <a:r>
              <a:rPr lang="en-US" sz="3200" dirty="0">
                <a:latin typeface="iCiel Cadena" pitchFamily="2" charset="-93"/>
              </a:rPr>
              <a:t> </a:t>
            </a:r>
            <a:r>
              <a:rPr lang="en-US" sz="3200" dirty="0" err="1">
                <a:latin typeface="iCiel Cadena" pitchFamily="2" charset="-93"/>
              </a:rPr>
              <a:t>phẩm</a:t>
            </a:r>
            <a:r>
              <a:rPr lang="en-US" sz="3200" dirty="0">
                <a:latin typeface="iCiel Cadena" pitchFamily="2" charset="-93"/>
              </a:rPr>
              <a:t> </a:t>
            </a:r>
            <a:r>
              <a:rPr lang="en-US" sz="3200" dirty="0" err="1">
                <a:latin typeface="iCiel Cadena" pitchFamily="2" charset="-93"/>
              </a:rPr>
              <a:t>của</a:t>
            </a:r>
            <a:r>
              <a:rPr lang="en-US" sz="3200" dirty="0">
                <a:latin typeface="iCiel Cadena" pitchFamily="2" charset="-93"/>
              </a:rPr>
              <a:t> </a:t>
            </a:r>
            <a:r>
              <a:rPr lang="en-US" sz="3200" dirty="0" err="1">
                <a:latin typeface="iCiel Cadena" pitchFamily="2" charset="-93"/>
              </a:rPr>
              <a:t>bạn</a:t>
            </a:r>
            <a:r>
              <a:rPr lang="en-US" sz="3200" dirty="0">
                <a:latin typeface="iCiel Cadena" pitchFamily="2" charset="-93"/>
              </a:rPr>
              <a:t> / </a:t>
            </a:r>
            <a:r>
              <a:rPr lang="en-US" sz="3200" dirty="0" err="1">
                <a:latin typeface="iCiel Cadena" pitchFamily="2" charset="-93"/>
              </a:rPr>
              <a:t>hoặc</a:t>
            </a:r>
            <a:r>
              <a:rPr lang="en-US" sz="3200" dirty="0">
                <a:latin typeface="iCiel Cadena" pitchFamily="2" charset="-93"/>
              </a:rPr>
              <a:t> </a:t>
            </a:r>
          </a:p>
          <a:p>
            <a:pPr algn="ctr"/>
            <a:r>
              <a:rPr lang="en-US" sz="3200" dirty="0" err="1">
                <a:latin typeface="iCiel Cadena" pitchFamily="2" charset="-93"/>
              </a:rPr>
              <a:t>của</a:t>
            </a:r>
            <a:r>
              <a:rPr lang="en-US" sz="3200" dirty="0">
                <a:latin typeface="iCiel Cadena" pitchFamily="2" charset="-93"/>
              </a:rPr>
              <a:t> </a:t>
            </a:r>
            <a:r>
              <a:rPr lang="en-US" sz="3200" dirty="0" err="1">
                <a:latin typeface="iCiel Cadena" pitchFamily="2" charset="-93"/>
              </a:rPr>
              <a:t>nhóm</a:t>
            </a:r>
            <a:r>
              <a:rPr lang="en-US" sz="3200" dirty="0">
                <a:latin typeface="iCiel Cadena" pitchFamily="2" charset="-93"/>
              </a:rPr>
              <a:t> </a:t>
            </a:r>
            <a:r>
              <a:rPr lang="en-US" sz="3200" dirty="0" err="1">
                <a:latin typeface="iCiel Cadena" pitchFamily="2" charset="-93"/>
              </a:rPr>
              <a:t>bạn</a:t>
            </a:r>
            <a:r>
              <a:rPr lang="en-US" sz="3200" dirty="0">
                <a:latin typeface="iCiel Cadena" pitchFamily="2" charset="-93"/>
              </a:rPr>
              <a:t> </a:t>
            </a:r>
            <a:endParaRPr lang="vi-VN" sz="3200" dirty="0"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0696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1085671"/>
            <a:ext cx="57374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,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sản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phẩm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mĩ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thuật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GIAO AN\SGV lop 2\chan trời sang tạo lớp 1\hình ảnh minh họa\hinh-nen-powerpoint-chu-de-thien-nhie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" y="0"/>
            <a:ext cx="9140588" cy="68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554" y="516652"/>
            <a:ext cx="7886663" cy="3140948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5400" dirty="0" err="1">
                <a:solidFill>
                  <a:srgbClr val="FFFF00"/>
                </a:solidFill>
                <a:latin typeface="iCiel Soup of Justice" pitchFamily="2" charset="-93"/>
              </a:rPr>
              <a:t>Tổng</a:t>
            </a:r>
            <a:r>
              <a:rPr lang="en-US" sz="5400" dirty="0">
                <a:solidFill>
                  <a:srgbClr val="FFFF00"/>
                </a:solidFill>
                <a:latin typeface="iCiel Soup of Justice" pitchFamily="2" charset="-93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iCiel Soup of Justice" pitchFamily="2" charset="-93"/>
              </a:rPr>
              <a:t>kết</a:t>
            </a:r>
            <a:r>
              <a:rPr lang="en-US" sz="5400" dirty="0">
                <a:solidFill>
                  <a:srgbClr val="FFFF00"/>
                </a:solidFill>
                <a:latin typeface="iCiel Soup of Justice" pitchFamily="2" charset="-93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iCiel Soup of Justice" pitchFamily="2" charset="-93"/>
              </a:rPr>
              <a:t>chủ</a:t>
            </a:r>
            <a:r>
              <a:rPr lang="en-US" sz="5400" dirty="0">
                <a:solidFill>
                  <a:srgbClr val="FFFF00"/>
                </a:solidFill>
                <a:latin typeface="iCiel Soup of Justice" pitchFamily="2" charset="-93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iCiel Soup of Justice" pitchFamily="2" charset="-93"/>
              </a:rPr>
              <a:t>đề</a:t>
            </a:r>
            <a:r>
              <a:rPr lang="en-US" sz="5400" dirty="0">
                <a:solidFill>
                  <a:srgbClr val="FFFF00"/>
                </a:solidFill>
                <a:latin typeface="iCiel Soup of Justice" pitchFamily="2" charset="-93"/>
              </a:rPr>
              <a:t>  </a:t>
            </a:r>
          </a:p>
          <a:p>
            <a:endParaRPr lang="vi-VN" sz="5400" dirty="0">
              <a:solidFill>
                <a:srgbClr val="FFFF00"/>
              </a:solidFill>
              <a:latin typeface="iCiel Soup of Justice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233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 3.77428E-6 L 0 -0.0721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8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819400"/>
            <a:ext cx="5794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Chơi trò chơi :</a:t>
            </a:r>
          </a:p>
        </p:txBody>
      </p:sp>
      <p:sp>
        <p:nvSpPr>
          <p:cNvPr id="2" name="Rectangle 1"/>
          <p:cNvSpPr/>
          <p:nvPr/>
        </p:nvSpPr>
        <p:spPr>
          <a:xfrm rot="21267620">
            <a:off x="1229130" y="2320873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1927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48" y="34120"/>
            <a:ext cx="6324600" cy="38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1739205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Nghe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đoán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tên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69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533400"/>
            <a:ext cx="6343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iCiel Cadena" pitchFamily="2" charset="-93"/>
              </a:rPr>
              <a:t>Cả</a:t>
            </a:r>
            <a:r>
              <a:rPr lang="en-US" sz="5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iCiel Cadena" pitchFamily="2" charset="-93"/>
              </a:rPr>
              <a:t>nhà</a:t>
            </a:r>
            <a:r>
              <a:rPr lang="en-US" sz="5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iCiel Cadena" pitchFamily="2" charset="-93"/>
              </a:rPr>
              <a:t>thương</a:t>
            </a:r>
            <a:r>
              <a:rPr lang="en-US" sz="5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iCiel Cadena" pitchFamily="2" charset="-93"/>
              </a:rPr>
              <a:t>nhau</a:t>
            </a:r>
            <a:r>
              <a:rPr lang="en-US" sz="5400" dirty="0">
                <a:solidFill>
                  <a:srgbClr val="0070C0"/>
                </a:solidFill>
                <a:latin typeface="iCiel Cadena" pitchFamily="2" charset="-93"/>
              </a:rPr>
              <a:t> </a:t>
            </a:r>
            <a:endParaRPr lang="vi-VN" sz="5400" dirty="0">
              <a:solidFill>
                <a:srgbClr val="0070C0"/>
              </a:solidFill>
              <a:latin typeface="iCiel Cadena" pitchFamily="2" charset="-93"/>
            </a:endParaRPr>
          </a:p>
        </p:txBody>
      </p:sp>
      <p:pic>
        <p:nvPicPr>
          <p:cNvPr id="1030" name="Picture 6" descr="C:\Users\Administrator\Downloads\kisspng-airplane-flight-encapsulated-postscript-computer-i-5aebc7fd669676.74775713152540159742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2057400"/>
            <a:ext cx="3200568" cy="21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0" y="247349"/>
            <a:ext cx="1473046" cy="149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ả Nhà Thương Nhau Karaoke Nhạc Thiếu Nhi Beat Chuẩn Karaoke">
            <a:hlinkClick r:id="" action="ppaction://media"/>
            <a:extLst>
              <a:ext uri="{FF2B5EF4-FFF2-40B4-BE49-F238E27FC236}">
                <a16:creationId xmlns:a16="http://schemas.microsoft.com/office/drawing/2014/main" id="{0BF7AF13-0CF9-4FFD-A48A-0F29E956F5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 end="94294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8701" y="-9906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215E5-B4DB-432B-AC60-65D8D9E2DD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30" y="3037044"/>
            <a:ext cx="9542630" cy="382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9B11E-B197-4F92-B811-E9EF09CC82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66" y="4724400"/>
            <a:ext cx="2021974" cy="183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9184 0.07223 L -0.09184 0.07223 C -0.10955 0.05232 -0.12847 0.03449 -0.14461 0.0125 C -0.1585 -0.00671 -0.16944 -0.02939 -0.18142 -0.05069 C -0.18402 -0.05532 -0.18593 -0.06088 -0.18923 -0.06481 C -0.19236 -0.06805 -0.19635 -0.06944 -0.19982 -0.07176 C -0.23576 -0.06944 -0.27222 -0.07222 -0.30781 -0.06481 C -0.31718 -0.06273 -0.32361 -0.05092 -0.33142 -0.04375 C -0.33767 -0.03796 -0.34375 -0.03217 -0.34982 -0.02615 C -0.35694 -0.01921 -0.36354 -0.01157 -0.37083 -0.00509 C -0.37361 -0.00277 -0.37656 -0.00092 -0.37882 0.00186 C -0.38645 0.01227 -0.39427 0.03774 -0.40503 0.04051 L -0.41823 0.04399 C -0.42482 0.02848 -0.43645 0.00139 -0.44201 -0.01551 C -0.44635 -0.02939 -0.44895 -0.04722 -0.45243 -0.06111 C -0.45399 -0.06713 -0.45607 -0.07291 -0.45781 -0.0787 C -0.45868 -0.08217 -0.4592 -0.08588 -0.46041 -0.08935 C -0.4651 -0.10185 -0.46857 -0.10231 -0.47621 -0.11389 C -0.48993 -0.13472 -0.4776 -0.12222 -0.49201 -0.13495 C -0.49375 -0.13842 -0.49496 -0.14236 -0.49722 -0.14537 C -0.50364 -0.15393 -0.51961 -0.16527 -0.52621 -0.1699 C -0.5427 -0.18171 -0.53784 -0.17916 -0.55243 -0.18402 C -0.55607 -0.18634 -0.55902 -0.19074 -0.56302 -0.19097 C -0.58142 -0.19189 -0.6 -0.19097 -0.61823 -0.1875 C -0.62569 -0.18611 -0.63229 -0.18009 -0.63941 -0.17708 C -0.6427 -0.17546 -0.64635 -0.17453 -0.64982 -0.17338 C -0.65694 -0.16643 -0.66475 -0.16064 -0.67083 -0.15231 C -0.67448 -0.14768 -0.67743 -0.14213 -0.68142 -0.13842 C -0.68368 -0.13634 -0.68663 -0.13611 -0.68941 -0.13495 C -0.69566 -0.12384 -0.69739 -0.11921 -0.7052 -0.11041 C -0.7085 -0.10648 -0.7118 -0.10231 -0.71562 -0.09976 C -0.71892 -0.09768 -0.72274 -0.09745 -0.72621 -0.09629 C -0.73055 -0.10787 -0.73541 -0.11944 -0.73941 -0.13148 C -0.75121 -0.16736 -0.75538 -0.20902 -0.77361 -0.24004 C -0.78645 -0.26203 -0.79652 -0.28217 -0.81302 -0.29976 C -0.81736 -0.30439 -0.82152 -0.30972 -0.82621 -0.31389 C -0.8559 -0.33958 -0.85764 -0.34004 -0.88142 -0.35578 C -0.90955 -0.35347 -0.93767 -0.35254 -0.96562 -0.34884 C -0.97291 -0.34791 -0.97986 -0.34467 -0.9868 -0.34189 C -0.99288 -0.33935 -1.00451 -0.3324 -1.01041 -0.32777 C -1.01319 -0.32569 -1.01527 -0.32222 -1.01823 -0.32083 C -1.02257 -0.31875 -1.02708 -0.31851 -1.03142 -0.31736 C -1.03958 -0.30648 -1.04288 -0.30069 -1.0526 -0.29282 C -1.0559 -0.29004 -1.05989 -0.28865 -1.06302 -0.28564 C -1.06736 -0.28171 -1.08281 -0.26273 -1.08941 -0.25764 C -1.09184 -0.25578 -1.09479 -0.25578 -1.09722 -0.25416 C -1.10191 -0.25115 -1.10573 -0.24606 -1.11041 -0.24375 C -1.11718 -0.24027 -1.13125 -0.23657 -1.13125 -0.23657 C -1.15503 -0.23773 -1.17864 -0.23796 -1.20243 -0.24004 C -1.21823 -0.24143 -1.23385 -0.24606 -1.24965 -0.24722 C -1.26632 -0.24838 -1.28298 -0.24722 -1.29982 -0.24722 " pathEditMode="relative" ptsTypes="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thien-nhien-de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2" y="0"/>
            <a:ext cx="9176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000" y="2693789"/>
            <a:ext cx="8566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CON CÒ BÉ </a:t>
            </a:r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BÉ</a:t>
            </a:r>
            <a:endParaRPr lang="vi-VN" sz="8000" dirty="0">
              <a:solidFill>
                <a:srgbClr val="C00000"/>
              </a:solidFill>
              <a:latin typeface="iCiel Cadena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A7CCB-3AF6-47BD-AB46-41783240D0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12115800" y="959389"/>
            <a:ext cx="1872018" cy="116166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3C686-59F4-41B8-A8D0-92D41358E6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16611600" y="2267332"/>
            <a:ext cx="2743200" cy="14421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E48B22-0253-482D-901C-7F8F32C934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9186864" y="197100"/>
            <a:ext cx="1557336" cy="96639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3E538AB-1C08-4B8F-A59D-1BD0B0BA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59" y="279865"/>
            <a:ext cx="2482982" cy="252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 Cò Bé Bé Karaoke Nhạc Thiếu Nhi Hay - Karaoke Con Cò Bé Bé">
            <a:hlinkClick r:id="" action="ppaction://media"/>
            <a:extLst>
              <a:ext uri="{FF2B5EF4-FFF2-40B4-BE49-F238E27FC236}">
                <a16:creationId xmlns:a16="http://schemas.microsoft.com/office/drawing/2014/main" id="{2EEF4E7D-B693-434E-ACBA-41F1581FD4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6" end="156483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6660" y="-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03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17060"/>
            <a:ext cx="9296400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3" y="21071"/>
            <a:ext cx="1740658" cy="176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7952" y="776627"/>
            <a:ext cx="5244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MỘT GIA  ĐÌNH NHỎ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7952" y="1552499"/>
            <a:ext cx="5244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MỘT HẠNH PHÚC TO</a:t>
            </a:r>
          </a:p>
        </p:txBody>
      </p:sp>
      <p:pic>
        <p:nvPicPr>
          <p:cNvPr id="2" name="Gia Đình Nhỏ Hạnh Phúc To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6888EF4A-5B6F-4901-A489-6DBEF43328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" end="201439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9792" y="-2572443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DA456-2520-4E8A-A30C-BE7782C4FF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15" y="1678415"/>
            <a:ext cx="5696652" cy="56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4567" y="1143000"/>
            <a:ext cx="51844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/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trước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thêm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hoàn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chỉnh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22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IAO AN\SGV lop 2\chan trời sang tạo lớp 1\hình ảnh minh họa\saf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6797"/>
            <a:ext cx="3352800" cy="22376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hjgjh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5410200" cy="37817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ảnh tài liệu\fdgd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67" y="246797"/>
            <a:ext cx="2571466" cy="216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48" y="34120"/>
            <a:ext cx="6324600" cy="38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5753" y="1739205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Trưng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(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)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trước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69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4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5629</TotalTime>
  <Words>140</Words>
  <Application>Microsoft Office PowerPoint</Application>
  <PresentationFormat>On-screen Show (4:3)</PresentationFormat>
  <Paragraphs>24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iCiel Cadena</vt:lpstr>
      <vt:lpstr>iCiel Pony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549</cp:revision>
  <dcterms:created xsi:type="dcterms:W3CDTF">2020-08-13T08:18:23Z</dcterms:created>
  <dcterms:modified xsi:type="dcterms:W3CDTF">2021-09-25T08:08:32Z</dcterms:modified>
</cp:coreProperties>
</file>