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1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50" r:id="rId21"/>
    <p:sldId id="348" r:id="rId22"/>
    <p:sldId id="366" r:id="rId23"/>
    <p:sldId id="349" r:id="rId24"/>
    <p:sldId id="346" r:id="rId25"/>
    <p:sldId id="356" r:id="rId26"/>
    <p:sldId id="367" r:id="rId27"/>
    <p:sldId id="357" r:id="rId28"/>
    <p:sldId id="358" r:id="rId29"/>
    <p:sldId id="359" r:id="rId3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66"/>
            <p14:sldId id="349"/>
            <p14:sldId id="346"/>
            <p14:sldId id="356"/>
            <p14:sldId id="367"/>
          </p14:sldIdLst>
        </p14:section>
        <p14:section name="Untitled Section" id="{D57258EA-FEF7-4B32-A45A-656DA101D383}">
          <p14:sldIdLst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070" autoAdjust="0"/>
  </p:normalViewPr>
  <p:slideViewPr>
    <p:cSldViewPr>
      <p:cViewPr varScale="1">
        <p:scale>
          <a:sx n="59" d="100"/>
          <a:sy n="59" d="100"/>
        </p:scale>
        <p:origin x="906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5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640534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6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6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7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4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1" y="273058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1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2022/10/21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3"/>
            <a:ext cx="9144000" cy="6881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2" y="291658"/>
            <a:ext cx="3283443" cy="1724169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9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7" y="6075971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7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3121" y="16764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2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8606" y="152400"/>
            <a:ext cx="649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iCiel Cadena" pitchFamily="2" charset="0"/>
              </a:rPr>
              <a:t>Gợi</a:t>
            </a:r>
            <a:r>
              <a:rPr lang="en-US" sz="2400" dirty="0">
                <a:latin typeface="iCiel Cadena" pitchFamily="2" charset="0"/>
              </a:rPr>
              <a:t> ý </a:t>
            </a:r>
            <a:r>
              <a:rPr lang="en-US" sz="2400" dirty="0" err="1">
                <a:latin typeface="iCiel Cadena" pitchFamily="2" charset="0"/>
              </a:rPr>
              <a:t>các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bước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thực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hiện</a:t>
            </a:r>
            <a:r>
              <a:rPr lang="en-US" sz="2400" dirty="0">
                <a:latin typeface="iCiel Cadena" pitchFamily="2" charset="0"/>
              </a:rPr>
              <a:t> ( </a:t>
            </a:r>
            <a:r>
              <a:rPr lang="en-US" sz="2400" dirty="0" err="1">
                <a:latin typeface="iCiel Cadena" pitchFamily="2" charset="0"/>
              </a:rPr>
              <a:t>sáng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tạo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theo</a:t>
            </a:r>
            <a:r>
              <a:rPr lang="en-US" sz="2400" dirty="0">
                <a:latin typeface="iCiel Cadena" pitchFamily="2" charset="0"/>
              </a:rPr>
              <a:t> </a:t>
            </a:r>
            <a:r>
              <a:rPr lang="en-US" sz="2400" dirty="0" err="1">
                <a:latin typeface="iCiel Cadena" pitchFamily="2" charset="0"/>
              </a:rPr>
              <a:t>nhóm</a:t>
            </a:r>
            <a:r>
              <a:rPr lang="en-US" sz="2400" dirty="0">
                <a:latin typeface="iCiel Cadena" pitchFamily="2" charset="0"/>
              </a:rPr>
              <a:t> 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3066" y="5562600"/>
            <a:ext cx="3423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86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chan trời sang tạo lớp 1\fgjchk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63790"/>
            <a:ext cx="5581826" cy="43230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5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5497689"/>
            <a:ext cx="66062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ghxfjhg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22" y="609600"/>
            <a:ext cx="5714778" cy="4495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352800"/>
            <a:ext cx="3352800" cy="3461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48022" y="756356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ch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9220"/>
            <a:ext cx="5105400" cy="58743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276600"/>
            <a:ext cx="3352800" cy="3537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3100" y="1524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</a:p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 descr="D:\chan trời sang tạo lớp 1\GH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3711"/>
            <a:ext cx="4800600" cy="5636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927131"/>
            <a:ext cx="784157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endParaRPr lang="en-US" sz="4800" dirty="0">
              <a:solidFill>
                <a:srgbClr val="FF0000"/>
              </a:solidFill>
              <a:latin typeface="iCiel Cadena" pitchFamily="2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(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4-6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)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HS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phân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hoặc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bức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hoàn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chỉnh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endParaRPr lang="en-US" sz="4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514600"/>
            <a:ext cx="79063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ghép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dính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thế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?</a:t>
            </a:r>
          </a:p>
          <a:p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Tự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xét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itchFamily="2" charset="0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iCiel Caden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62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1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93535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2362200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trang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thành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1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phố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minh </a:t>
            </a: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3509" y="533400"/>
            <a:ext cx="6136616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5400" dirty="0" err="1">
                <a:solidFill>
                  <a:srgbClr val="00B05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5400" dirty="0">
                <a:solidFill>
                  <a:srgbClr val="00B050"/>
                </a:solidFill>
                <a:latin typeface="iCiel Cadena" pitchFamily="2" charset="0"/>
                <a:ea typeface="微软雅黑" panose="020B0503020204020204" pitchFamily="34" charset="-122"/>
              </a:rPr>
              <a:t> 3</a:t>
            </a:r>
            <a:r>
              <a:rPr lang="en-US" altLang="zh-CN" sz="72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Ghép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7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8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11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9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0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7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1" y="805754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197656"/>
            <a:ext cx="79561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0"/>
              </a:rPr>
              <a:t>hát</a:t>
            </a:r>
            <a:endParaRPr lang="en-US" sz="4000" dirty="0"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7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7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7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C00000"/>
                </a:solidFill>
                <a:latin typeface="iCiel Cadena" pitchFamily="2" charset="0"/>
              </a:rPr>
              <a:t>”</a:t>
            </a: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59931" y="-627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3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0" y="39624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6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4176" y="1470273"/>
            <a:ext cx="5681427" cy="1425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khu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143000" y="10102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phố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cư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chan trời sang tạo lớp 1\gnjh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1200"/>
            <a:ext cx="5719762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chan trời sang tạo lớp 1\gfj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5191125" cy="2895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09600" y="4648200"/>
            <a:ext cx="2569728" cy="1652588"/>
            <a:chOff x="1182410" y="5257800"/>
            <a:chExt cx="2322790" cy="1381753"/>
          </a:xfrm>
        </p:grpSpPr>
        <p:sp>
          <p:nvSpPr>
            <p:cNvPr id="11" name="Right Arrow 10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82410" y="5795320"/>
              <a:ext cx="2118673" cy="334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Chung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cư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HCM </a:t>
              </a:r>
            </a:p>
          </p:txBody>
        </p:sp>
      </p:grpSp>
      <p:sp>
        <p:nvSpPr>
          <p:cNvPr id="4" name="Left Arrow 3"/>
          <p:cNvSpPr/>
          <p:nvPr/>
        </p:nvSpPr>
        <p:spPr>
          <a:xfrm>
            <a:off x="6324600" y="1828800"/>
            <a:ext cx="2438400" cy="14478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cổ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iCiel Cadena" pitchFamily="2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175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00200" y="152400"/>
            <a:ext cx="60706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87" y="6172200"/>
            <a:ext cx="3294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Khu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)-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(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bao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ni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 -</a:t>
            </a:r>
            <a:r>
              <a:rPr lang="en-US" sz="2000" dirty="0" err="1">
                <a:solidFill>
                  <a:srgbClr val="000000"/>
                </a:solidFill>
                <a:latin typeface="iCiel Cadena" pitchFamily="2" charset="0"/>
              </a:rPr>
              <a:t>lông</a:t>
            </a:r>
            <a:r>
              <a:rPr lang="en-US" sz="2000" dirty="0">
                <a:solidFill>
                  <a:srgbClr val="000000"/>
                </a:solidFill>
                <a:latin typeface="iCiel Cadena" pitchFamily="2" charset="0"/>
              </a:rPr>
              <a:t>)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tranh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sáp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iCiel Cadena" pitchFamily="2" charset="0"/>
              </a:rPr>
              <a:t>màu</a:t>
            </a:r>
            <a:r>
              <a:rPr lang="en-US" dirty="0">
                <a:solidFill>
                  <a:srgbClr val="0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5" name="Picture 3" descr="D:\chan trời sang tạo lớp 1\ghfgj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3" y="914400"/>
            <a:ext cx="3866698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han trời sang tạo lớp 1\fdhghvg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68" y="914400"/>
            <a:ext cx="4066832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8" y="2971812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3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4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6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6571</TotalTime>
  <Words>310</Words>
  <Application>Microsoft Office PowerPoint</Application>
  <PresentationFormat>On-screen Show (4:3)</PresentationFormat>
  <Paragraphs>69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584</cp:revision>
  <dcterms:created xsi:type="dcterms:W3CDTF">2020-08-13T08:18:23Z</dcterms:created>
  <dcterms:modified xsi:type="dcterms:W3CDTF">2022-10-21T15:04:32Z</dcterms:modified>
</cp:coreProperties>
</file>