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24" r:id="rId9"/>
    <p:sldMasterId id="2147483837" r:id="rId10"/>
  </p:sldMasterIdLst>
  <p:notesMasterIdLst>
    <p:notesMasterId r:id="rId35"/>
  </p:notesMasterIdLst>
  <p:sldIdLst>
    <p:sldId id="337" r:id="rId11"/>
    <p:sldId id="360" r:id="rId12"/>
    <p:sldId id="338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48" r:id="rId21"/>
    <p:sldId id="350" r:id="rId22"/>
    <p:sldId id="351" r:id="rId23"/>
    <p:sldId id="352" r:id="rId24"/>
    <p:sldId id="361" r:id="rId25"/>
    <p:sldId id="354" r:id="rId26"/>
    <p:sldId id="355" r:id="rId27"/>
    <p:sldId id="349" r:id="rId28"/>
    <p:sldId id="346" r:id="rId29"/>
    <p:sldId id="356" r:id="rId30"/>
    <p:sldId id="327" r:id="rId31"/>
    <p:sldId id="357" r:id="rId32"/>
    <p:sldId id="358" r:id="rId33"/>
    <p:sldId id="359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48"/>
            <p14:sldId id="350"/>
            <p14:sldId id="351"/>
            <p14:sldId id="352"/>
            <p14:sldId id="361"/>
            <p14:sldId id="354"/>
            <p14:sldId id="355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27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59" d="100"/>
          <a:sy n="59" d="100"/>
        </p:scale>
        <p:origin x="906" y="7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2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446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5003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0800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3946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0717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1985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9501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124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827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015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105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3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8" y="640534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6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2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7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0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6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6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3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8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 bwMode="auto">
          <a:xfrm>
            <a:off x="4751339" y="4500631"/>
            <a:ext cx="3909887" cy="3693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79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600" kern="0">
              <a:solidFill>
                <a:srgbClr val="E6325C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78065"/>
            <a:ext cx="3986568" cy="2093387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8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4392" y="2171452"/>
            <a:ext cx="6490879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6" y="6075969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5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66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4" grpId="0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546C874-965C-457E-AF8E-F6F26E1031A0}"/>
              </a:ext>
            </a:extLst>
          </p:cNvPr>
          <p:cNvCxnSpPr/>
          <p:nvPr/>
        </p:nvCxnSpPr>
        <p:spPr>
          <a:xfrm>
            <a:off x="2286000" y="6400800"/>
            <a:ext cx="540516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chan trời sang tạo lớp 1\ih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37622"/>
            <a:ext cx="3009900" cy="25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han trời sang tạo lớp 1\jghjg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61963"/>
            <a:ext cx="2401093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chan trời sang tạo lớp 1\f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17" y="706350"/>
            <a:ext cx="2227534" cy="20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han trời sang tạo lớp 1\jhfg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17" y="2943224"/>
            <a:ext cx="1471883" cy="20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chan trời sang tạo lớp 1\fgjjf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93" y="2854326"/>
            <a:ext cx="2130290" cy="21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chan trời sang tạo lớp 1\op;k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00675"/>
            <a:ext cx="60213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76200"/>
            <a:ext cx="669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Vẽ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ngôi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từ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những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và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màu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cơ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bản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852467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6200" y="26024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799" y="26670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1231" y="25908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6618" y="488846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4262" y="4800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05720"/>
            <a:ext cx="4017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8" name="Picture 4" descr="D:\chan trời sang tạo lớp 1\hjhgjh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5105400" cy="46708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962134"/>
            <a:ext cx="75277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7462" y="5962133"/>
            <a:ext cx="556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 descr="D:\chan trời sang tạo lớp 1\ujhknml,k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5791200" cy="50864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5715000"/>
            <a:ext cx="6048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chan trời sang tạo lớp 1\ụkjhkjh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5411454" cy="49241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60">
        <p14:prism/>
      </p:transition>
    </mc:Choice>
    <mc:Fallback xmlns="">
      <p:transition spd="slow" advTm="3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3781633"/>
            <a:ext cx="3048000" cy="2869992"/>
          </a:xfrm>
          <a:prstGeom prst="rect">
            <a:avLst/>
          </a:prstGeom>
        </p:spPr>
      </p:pic>
      <p:pic>
        <p:nvPicPr>
          <p:cNvPr id="4098" name="Picture 2" descr="D:\chan trời sang tạo lớp 1\hgk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43000"/>
            <a:ext cx="1695450" cy="200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chan trời sang tạo lớp 1\jgkj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9383"/>
            <a:ext cx="2439504" cy="2984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chan trời sang tạo lớp 1\ghjkhk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37" y="1828800"/>
            <a:ext cx="3334275" cy="4159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1887" y="147934"/>
            <a:ext cx="7162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Hoặc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tạo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ngôi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có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mái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tam </a:t>
            </a:r>
            <a:r>
              <a:rPr lang="en-US" sz="2800" dirty="0" err="1">
                <a:latin typeface="iCiel Cadena" pitchFamily="2" charset="0"/>
              </a:rPr>
              <a:t>giác</a:t>
            </a:r>
            <a:r>
              <a:rPr lang="en-US" sz="2800" dirty="0"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iCiel Cadena" pitchFamily="2" charset="0"/>
              </a:rPr>
              <a:t>và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các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cơ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bản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kiểu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khác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352800"/>
            <a:ext cx="96372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iCiel Cadena" pitchFamily="2" charset="0"/>
              </a:rPr>
              <a:t>Bước</a:t>
            </a:r>
            <a:r>
              <a:rPr lang="en-US" sz="2000" dirty="0">
                <a:latin typeface="iCiel Cadena" pitchFamily="2" charset="0"/>
              </a:rPr>
              <a:t> 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3088" y="6172200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iCiel Cadena" pitchFamily="2" charset="0"/>
              </a:rPr>
              <a:t>Bước</a:t>
            </a:r>
            <a:r>
              <a:rPr lang="en-US" sz="2200" dirty="0">
                <a:latin typeface="iCiel Cadena" pitchFamily="2" charset="0"/>
              </a:rPr>
              <a:t> 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7972" y="5638469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iCiel Cadena" pitchFamily="2" charset="0"/>
              </a:rPr>
              <a:t>Bước</a:t>
            </a:r>
            <a:r>
              <a:rPr lang="en-US" sz="2200" dirty="0">
                <a:latin typeface="iCiel Cadena" pitchFamily="2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6597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048000"/>
            <a:ext cx="75744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Tham khảo bài vẽ của các bạn 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để có thêm ý tưởng </a:t>
            </a:r>
          </a:p>
        </p:txBody>
      </p:sp>
    </p:spTree>
    <p:extLst>
      <p:ext uri="{BB962C8B-B14F-4D97-AF65-F5344CB8AC3E}">
        <p14:creationId xmlns:p14="http://schemas.microsoft.com/office/powerpoint/2010/main" val="38453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han trời sang tạo lớp 1\fjg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9" y="641298"/>
            <a:ext cx="7603873" cy="509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4507" y="5933470"/>
            <a:ext cx="5404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Khu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794" y="5933470"/>
            <a:ext cx="6149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Tòa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Bitexco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6146" name="Picture 2" descr="D:\chan trời sang tạo lớp 1\yijugi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74323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33995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ý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thích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996761" y="-872230"/>
            <a:ext cx="7145577" cy="5277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9154" y="685800"/>
            <a:ext cx="5181227" cy="261610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1 </a:t>
            </a:r>
          </a:p>
          <a:p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Vẽ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ngôi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hình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cơ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bản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endParaRPr lang="zh-CN" altLang="en-US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7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3645"/>
            <a:ext cx="87630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2585" y="2897814"/>
            <a:ext cx="78656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 </a:t>
            </a:r>
            <a:endParaRPr lang="vi-VN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529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0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4" y="293533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9335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Về nhà vận dùng kiến thức học được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sử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hộp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bìa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endParaRPr lang="vi-VN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6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09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7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09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6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2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0" y="805752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20" y="2438413"/>
            <a:ext cx="74675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720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720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Nghe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hát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“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Ngôi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nhà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”</a:t>
            </a:r>
          </a:p>
        </p:txBody>
      </p:sp>
      <p:pic>
        <p:nvPicPr>
          <p:cNvPr id="3" name="NGÔI NHÀ CỦA EM - TKH2017 - NNC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3471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5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3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1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3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9" y="3962402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7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0022" y="1142999"/>
            <a:ext cx="5427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100"/>
          <p:cNvSpPr/>
          <p:nvPr/>
        </p:nvSpPr>
        <p:spPr>
          <a:xfrm rot="5400000">
            <a:off x="1104900" y="-1104900"/>
            <a:ext cx="6934200" cy="9144000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 descr="D:\chan trời sang tạo lớp 1\5yrtyj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" y="762000"/>
            <a:ext cx="3629978" cy="2438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chan trời sang tạo lớp 1\etfr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06" y="762000"/>
            <a:ext cx="3806294" cy="2445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chan trời sang tạo lớp 1\gdhgh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4"/>
            <a:ext cx="4054576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D:\chan trời sang tạo lớp 1\uioi;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66" y="3962404"/>
            <a:ext cx="3691743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24290" y="3352798"/>
            <a:ext cx="255711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chung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cư</a:t>
            </a:r>
            <a:r>
              <a:rPr lang="en-US" dirty="0">
                <a:latin typeface="iCiel Cadena" pitchFamily="2" charset="0"/>
              </a:rPr>
              <a:t> ở TP HCM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96000" y="6412468"/>
            <a:ext cx="151355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ở </a:t>
            </a:r>
            <a:r>
              <a:rPr lang="en-US" dirty="0" err="1">
                <a:latin typeface="iCiel Cadena" pitchFamily="2" charset="0"/>
              </a:rPr>
              <a:t>Hội</a:t>
            </a:r>
            <a:r>
              <a:rPr lang="en-US" dirty="0">
                <a:latin typeface="iCiel Cadena" pitchFamily="2" charset="0"/>
              </a:rPr>
              <a:t> An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0614" y="6412468"/>
            <a:ext cx="284488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dân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tộc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Tày</a:t>
            </a:r>
            <a:r>
              <a:rPr lang="en-US" dirty="0">
                <a:latin typeface="iCiel Cadena" pitchFamily="2" charset="0"/>
              </a:rPr>
              <a:t>- </a:t>
            </a:r>
            <a:r>
              <a:rPr lang="en-US" dirty="0" err="1">
                <a:latin typeface="iCiel Cadena" pitchFamily="2" charset="0"/>
              </a:rPr>
              <a:t>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Giang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19268" y="3352798"/>
            <a:ext cx="3486532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ở </a:t>
            </a:r>
            <a:r>
              <a:rPr lang="en-US" dirty="0" err="1">
                <a:latin typeface="iCiel Cadena" pitchFamily="2" charset="0"/>
              </a:rPr>
              <a:t>làng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Tiêu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Thượng</a:t>
            </a:r>
            <a:r>
              <a:rPr lang="en-US" dirty="0">
                <a:latin typeface="iCiel Cadena" pitchFamily="2" charset="0"/>
              </a:rPr>
              <a:t>- </a:t>
            </a:r>
            <a:r>
              <a:rPr lang="en-US" dirty="0" err="1">
                <a:latin typeface="iCiel Cadena" pitchFamily="2" charset="0"/>
              </a:rPr>
              <a:t>Hà</a:t>
            </a:r>
            <a:r>
              <a:rPr lang="en-US" dirty="0">
                <a:latin typeface="iCiel Cadena" pitchFamily="2" charset="0"/>
              </a:rPr>
              <a:t>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14600" y="4"/>
            <a:ext cx="501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40411" y="381004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3074" name="Picture 2" descr="D:\chan trời sang tạo lớp 1\gfdh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808"/>
            <a:ext cx="4648200" cy="3166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han trời sang tạo lớp 1\gfdsgfd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6" y="3266448"/>
            <a:ext cx="4911811" cy="3362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914400" y="4191001"/>
            <a:ext cx="2703790" cy="1991353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1965424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chúng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mình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)</a:t>
              </a:r>
            </a:p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15000" y="1295400"/>
            <a:ext cx="2749944" cy="1752600"/>
            <a:chOff x="5715000" y="1752600"/>
            <a:chExt cx="2466311" cy="1409700"/>
          </a:xfrm>
        </p:grpSpPr>
        <p:sp>
          <p:nvSpPr>
            <p:cNvPr id="4" name="Left Arrow 3"/>
            <p:cNvSpPr/>
            <p:nvPr/>
          </p:nvSpPr>
          <p:spPr>
            <a:xfrm>
              <a:off x="5715000" y="1752600"/>
              <a:ext cx="2362200" cy="1409700"/>
            </a:xfrm>
            <a:prstGeom prst="leftArrow">
              <a:avLst/>
            </a:prstGeom>
            <a:solidFill>
              <a:schemeClr val="accent6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09510" y="2147128"/>
              <a:ext cx="2271801" cy="544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phố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HCM )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5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6390</TotalTime>
  <Words>378</Words>
  <Application>Microsoft Office PowerPoint</Application>
  <PresentationFormat>On-screen Show (4:3)</PresentationFormat>
  <Paragraphs>87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等线 Light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566</cp:revision>
  <dcterms:created xsi:type="dcterms:W3CDTF">2020-08-13T08:18:23Z</dcterms:created>
  <dcterms:modified xsi:type="dcterms:W3CDTF">2022-10-21T15:00:34Z</dcterms:modified>
</cp:coreProperties>
</file>