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5728"/>
  </p:normalViewPr>
  <p:slideViewPr>
    <p:cSldViewPr snapToGrid="0" showGuides="1">
      <p:cViewPr varScale="1">
        <p:scale>
          <a:sx n="64" d="100"/>
          <a:sy n="64" d="100"/>
        </p:scale>
        <p:origin x="94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51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480.png"/><Relationship Id="rId4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28.emf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1.emf"/><Relationship Id="rId10" Type="http://schemas.openxmlformats.org/officeDocument/2006/relationships/image" Target="../media/image62.jpeg"/><Relationship Id="rId4" Type="http://schemas.openxmlformats.org/officeDocument/2006/relationships/image" Target="../media/image3.png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70.jpeg"/><Relationship Id="rId3" Type="http://schemas.openxmlformats.org/officeDocument/2006/relationships/image" Target="../media/image28.emf"/><Relationship Id="rId7" Type="http://schemas.openxmlformats.org/officeDocument/2006/relationships/image" Target="../media/image64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61.jpeg"/><Relationship Id="rId5" Type="http://schemas.openxmlformats.org/officeDocument/2006/relationships/image" Target="../media/image67.jpeg"/><Relationship Id="rId10" Type="http://schemas.openxmlformats.org/officeDocument/2006/relationships/image" Target="../media/image60.jpeg"/><Relationship Id="rId4" Type="http://schemas.openxmlformats.org/officeDocument/2006/relationships/image" Target="../media/image66.png"/><Relationship Id="rId9" Type="http://schemas.openxmlformats.org/officeDocument/2006/relationships/image" Target="../media/image69.png"/><Relationship Id="rId1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1.pn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3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.emf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jp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20" y="2166234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347" y="1902916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105" y="123691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0534" y="3401939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974" y="3634341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55" y="5440824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640" y="6132041"/>
            <a:ext cx="182499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3569" y="5958327"/>
            <a:ext cx="1866396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3 giờ =   </a:t>
                </a:r>
                <a:r>
                  <a:rPr lang="en-VN" altLang="en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phút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1,5 giờ  =   </a:t>
                </a:r>
                <a:r>
                  <a:rPr lang="en-VN" altLang="en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phút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 </a:t>
                </a:r>
                <a:r>
                  <a:rPr lang="en-VN" altLang="en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phút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phút   =   </a:t>
                </a:r>
                <a:r>
                  <a:rPr lang="en-VN" altLang="en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giây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   =   </a:t>
                </a:r>
                <a:r>
                  <a:rPr lang="en-VN" altLang="en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giây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giờ     =   </a:t>
                </a:r>
                <a:r>
                  <a:rPr lang="en-VN" altLang="en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giây</a:t>
                </a:r>
                <a:endPara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2058995"/>
            <a:ext cx="5252231" cy="3816429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7424555">
                  <a:custGeom>
                    <a:avLst/>
                    <a:gdLst>
                      <a:gd name="connsiteX0" fmla="*/ 0 w 5252231"/>
                      <a:gd name="connsiteY0" fmla="*/ 636084 h 3816429"/>
                      <a:gd name="connsiteX1" fmla="*/ 636084 w 5252231"/>
                      <a:gd name="connsiteY1" fmla="*/ 0 h 3816429"/>
                      <a:gd name="connsiteX2" fmla="*/ 1339228 w 5252231"/>
                      <a:gd name="connsiteY2" fmla="*/ 0 h 3816429"/>
                      <a:gd name="connsiteX3" fmla="*/ 2042373 w 5252231"/>
                      <a:gd name="connsiteY3" fmla="*/ 0 h 3816429"/>
                      <a:gd name="connsiteX4" fmla="*/ 2586315 w 5252231"/>
                      <a:gd name="connsiteY4" fmla="*/ 0 h 3816429"/>
                      <a:gd name="connsiteX5" fmla="*/ 3289459 w 5252231"/>
                      <a:gd name="connsiteY5" fmla="*/ 0 h 3816429"/>
                      <a:gd name="connsiteX6" fmla="*/ 3952803 w 5252231"/>
                      <a:gd name="connsiteY6" fmla="*/ 0 h 3816429"/>
                      <a:gd name="connsiteX7" fmla="*/ 4616147 w 5252231"/>
                      <a:gd name="connsiteY7" fmla="*/ 0 h 3816429"/>
                      <a:gd name="connsiteX8" fmla="*/ 5252231 w 5252231"/>
                      <a:gd name="connsiteY8" fmla="*/ 636084 h 3816429"/>
                      <a:gd name="connsiteX9" fmla="*/ 5252231 w 5252231"/>
                      <a:gd name="connsiteY9" fmla="*/ 1297592 h 3816429"/>
                      <a:gd name="connsiteX10" fmla="*/ 5252231 w 5252231"/>
                      <a:gd name="connsiteY10" fmla="*/ 1959100 h 3816429"/>
                      <a:gd name="connsiteX11" fmla="*/ 5252231 w 5252231"/>
                      <a:gd name="connsiteY11" fmla="*/ 3180345 h 3816429"/>
                      <a:gd name="connsiteX12" fmla="*/ 4616147 w 5252231"/>
                      <a:gd name="connsiteY12" fmla="*/ 3816429 h 3816429"/>
                      <a:gd name="connsiteX13" fmla="*/ 3952803 w 5252231"/>
                      <a:gd name="connsiteY13" fmla="*/ 3816429 h 3816429"/>
                      <a:gd name="connsiteX14" fmla="*/ 3408861 w 5252231"/>
                      <a:gd name="connsiteY14" fmla="*/ 3816429 h 3816429"/>
                      <a:gd name="connsiteX15" fmla="*/ 2785318 w 5252231"/>
                      <a:gd name="connsiteY15" fmla="*/ 3816429 h 3816429"/>
                      <a:gd name="connsiteX16" fmla="*/ 2082174 w 5252231"/>
                      <a:gd name="connsiteY16" fmla="*/ 3816429 h 3816429"/>
                      <a:gd name="connsiteX17" fmla="*/ 1538232 w 5252231"/>
                      <a:gd name="connsiteY17" fmla="*/ 3816429 h 3816429"/>
                      <a:gd name="connsiteX18" fmla="*/ 636084 w 5252231"/>
                      <a:gd name="connsiteY18" fmla="*/ 3816429 h 3816429"/>
                      <a:gd name="connsiteX19" fmla="*/ 0 w 5252231"/>
                      <a:gd name="connsiteY19" fmla="*/ 3180345 h 3816429"/>
                      <a:gd name="connsiteX20" fmla="*/ 0 w 5252231"/>
                      <a:gd name="connsiteY20" fmla="*/ 2595165 h 3816429"/>
                      <a:gd name="connsiteX21" fmla="*/ 0 w 5252231"/>
                      <a:gd name="connsiteY21" fmla="*/ 1908215 h 3816429"/>
                      <a:gd name="connsiteX22" fmla="*/ 0 w 5252231"/>
                      <a:gd name="connsiteY22" fmla="*/ 1246707 h 3816429"/>
                      <a:gd name="connsiteX23" fmla="*/ 0 w 5252231"/>
                      <a:gd name="connsiteY23" fmla="*/ 636084 h 3816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252231" h="3816429" fill="none" extrusionOk="0">
                        <a:moveTo>
                          <a:pt x="0" y="636084"/>
                        </a:moveTo>
                        <a:cubicBezTo>
                          <a:pt x="20492" y="321159"/>
                          <a:pt x="214315" y="15563"/>
                          <a:pt x="636084" y="0"/>
                        </a:cubicBezTo>
                        <a:cubicBezTo>
                          <a:pt x="969715" y="-15598"/>
                          <a:pt x="1158069" y="26952"/>
                          <a:pt x="1339228" y="0"/>
                        </a:cubicBezTo>
                        <a:cubicBezTo>
                          <a:pt x="1520387" y="-26952"/>
                          <a:pt x="1830893" y="-3714"/>
                          <a:pt x="2042373" y="0"/>
                        </a:cubicBezTo>
                        <a:cubicBezTo>
                          <a:pt x="2253853" y="3714"/>
                          <a:pt x="2468927" y="-26216"/>
                          <a:pt x="2586315" y="0"/>
                        </a:cubicBezTo>
                        <a:cubicBezTo>
                          <a:pt x="2703703" y="26216"/>
                          <a:pt x="2994763" y="-22860"/>
                          <a:pt x="3289459" y="0"/>
                        </a:cubicBezTo>
                        <a:cubicBezTo>
                          <a:pt x="3584155" y="22860"/>
                          <a:pt x="3724734" y="-2900"/>
                          <a:pt x="3952803" y="0"/>
                        </a:cubicBezTo>
                        <a:cubicBezTo>
                          <a:pt x="4180872" y="2900"/>
                          <a:pt x="4288384" y="19225"/>
                          <a:pt x="4616147" y="0"/>
                        </a:cubicBezTo>
                        <a:cubicBezTo>
                          <a:pt x="4945843" y="-29308"/>
                          <a:pt x="5295752" y="220962"/>
                          <a:pt x="5252231" y="636084"/>
                        </a:cubicBezTo>
                        <a:cubicBezTo>
                          <a:pt x="5275371" y="919315"/>
                          <a:pt x="5250840" y="1093556"/>
                          <a:pt x="5252231" y="1297592"/>
                        </a:cubicBezTo>
                        <a:cubicBezTo>
                          <a:pt x="5253622" y="1501628"/>
                          <a:pt x="5243233" y="1724919"/>
                          <a:pt x="5252231" y="1959100"/>
                        </a:cubicBezTo>
                        <a:cubicBezTo>
                          <a:pt x="5261229" y="2193281"/>
                          <a:pt x="5197242" y="2812777"/>
                          <a:pt x="5252231" y="3180345"/>
                        </a:cubicBezTo>
                        <a:cubicBezTo>
                          <a:pt x="5198938" y="3544879"/>
                          <a:pt x="4966697" y="3826960"/>
                          <a:pt x="4616147" y="3816429"/>
                        </a:cubicBezTo>
                        <a:cubicBezTo>
                          <a:pt x="4376950" y="3825885"/>
                          <a:pt x="4165735" y="3827708"/>
                          <a:pt x="3952803" y="3816429"/>
                        </a:cubicBezTo>
                        <a:cubicBezTo>
                          <a:pt x="3739871" y="3805150"/>
                          <a:pt x="3546253" y="3798590"/>
                          <a:pt x="3408861" y="3816429"/>
                        </a:cubicBezTo>
                        <a:cubicBezTo>
                          <a:pt x="3271469" y="3834268"/>
                          <a:pt x="3045220" y="3828267"/>
                          <a:pt x="2785318" y="3816429"/>
                        </a:cubicBezTo>
                        <a:cubicBezTo>
                          <a:pt x="2525416" y="3804591"/>
                          <a:pt x="2395268" y="3830366"/>
                          <a:pt x="2082174" y="3816429"/>
                        </a:cubicBezTo>
                        <a:cubicBezTo>
                          <a:pt x="1769080" y="3802492"/>
                          <a:pt x="1753046" y="3809710"/>
                          <a:pt x="1538232" y="3816429"/>
                        </a:cubicBezTo>
                        <a:cubicBezTo>
                          <a:pt x="1323418" y="3823148"/>
                          <a:pt x="900324" y="3790734"/>
                          <a:pt x="636084" y="3816429"/>
                        </a:cubicBezTo>
                        <a:cubicBezTo>
                          <a:pt x="283757" y="3791548"/>
                          <a:pt x="7640" y="3504510"/>
                          <a:pt x="0" y="3180345"/>
                        </a:cubicBezTo>
                        <a:cubicBezTo>
                          <a:pt x="22881" y="2917613"/>
                          <a:pt x="-24467" y="2772945"/>
                          <a:pt x="0" y="2595165"/>
                        </a:cubicBezTo>
                        <a:cubicBezTo>
                          <a:pt x="24467" y="2417385"/>
                          <a:pt x="-20048" y="2205560"/>
                          <a:pt x="0" y="1908215"/>
                        </a:cubicBezTo>
                        <a:cubicBezTo>
                          <a:pt x="20048" y="1610870"/>
                          <a:pt x="9052" y="1500289"/>
                          <a:pt x="0" y="1246707"/>
                        </a:cubicBezTo>
                        <a:cubicBezTo>
                          <a:pt x="-9052" y="993125"/>
                          <a:pt x="19530" y="788955"/>
                          <a:pt x="0" y="636084"/>
                        </a:cubicBezTo>
                        <a:close/>
                      </a:path>
                      <a:path w="5252231" h="3816429" stroke="0" extrusionOk="0">
                        <a:moveTo>
                          <a:pt x="0" y="636084"/>
                        </a:moveTo>
                        <a:cubicBezTo>
                          <a:pt x="47604" y="266192"/>
                          <a:pt x="320593" y="-48119"/>
                          <a:pt x="636084" y="0"/>
                        </a:cubicBezTo>
                        <a:cubicBezTo>
                          <a:pt x="848491" y="23796"/>
                          <a:pt x="1013782" y="-11393"/>
                          <a:pt x="1180026" y="0"/>
                        </a:cubicBezTo>
                        <a:cubicBezTo>
                          <a:pt x="1346270" y="11393"/>
                          <a:pt x="1730174" y="17392"/>
                          <a:pt x="1922971" y="0"/>
                        </a:cubicBezTo>
                        <a:cubicBezTo>
                          <a:pt x="2115769" y="-17392"/>
                          <a:pt x="2249418" y="11039"/>
                          <a:pt x="2546514" y="0"/>
                        </a:cubicBezTo>
                        <a:cubicBezTo>
                          <a:pt x="2843610" y="-11039"/>
                          <a:pt x="2935643" y="-24575"/>
                          <a:pt x="3090456" y="0"/>
                        </a:cubicBezTo>
                        <a:cubicBezTo>
                          <a:pt x="3245269" y="24575"/>
                          <a:pt x="3606375" y="-25591"/>
                          <a:pt x="3793601" y="0"/>
                        </a:cubicBezTo>
                        <a:cubicBezTo>
                          <a:pt x="3980827" y="25591"/>
                          <a:pt x="4278092" y="1657"/>
                          <a:pt x="4616147" y="0"/>
                        </a:cubicBezTo>
                        <a:cubicBezTo>
                          <a:pt x="5013693" y="-10787"/>
                          <a:pt x="5239286" y="287396"/>
                          <a:pt x="5252231" y="636084"/>
                        </a:cubicBezTo>
                        <a:cubicBezTo>
                          <a:pt x="5232004" y="764676"/>
                          <a:pt x="5273513" y="963627"/>
                          <a:pt x="5252231" y="1195821"/>
                        </a:cubicBezTo>
                        <a:cubicBezTo>
                          <a:pt x="5230949" y="1428015"/>
                          <a:pt x="5227600" y="1608117"/>
                          <a:pt x="5252231" y="1806444"/>
                        </a:cubicBezTo>
                        <a:cubicBezTo>
                          <a:pt x="5276862" y="2004771"/>
                          <a:pt x="5235373" y="2196805"/>
                          <a:pt x="5252231" y="2467952"/>
                        </a:cubicBezTo>
                        <a:cubicBezTo>
                          <a:pt x="5269089" y="2739099"/>
                          <a:pt x="5246697" y="2999454"/>
                          <a:pt x="5252231" y="3180345"/>
                        </a:cubicBezTo>
                        <a:cubicBezTo>
                          <a:pt x="5276297" y="3508604"/>
                          <a:pt x="5003453" y="3863294"/>
                          <a:pt x="4616147" y="3816429"/>
                        </a:cubicBezTo>
                        <a:cubicBezTo>
                          <a:pt x="4506770" y="3841876"/>
                          <a:pt x="4234801" y="3815034"/>
                          <a:pt x="4072205" y="3816429"/>
                        </a:cubicBezTo>
                        <a:cubicBezTo>
                          <a:pt x="3909609" y="3817824"/>
                          <a:pt x="3725077" y="3797059"/>
                          <a:pt x="3408861" y="3816429"/>
                        </a:cubicBezTo>
                        <a:cubicBezTo>
                          <a:pt x="3092645" y="3835799"/>
                          <a:pt x="2938785" y="3833202"/>
                          <a:pt x="2705717" y="3816429"/>
                        </a:cubicBezTo>
                        <a:cubicBezTo>
                          <a:pt x="2472649" y="3799656"/>
                          <a:pt x="2323589" y="3819770"/>
                          <a:pt x="2121974" y="3816429"/>
                        </a:cubicBezTo>
                        <a:cubicBezTo>
                          <a:pt x="1920359" y="3813088"/>
                          <a:pt x="1607568" y="3784099"/>
                          <a:pt x="1379029" y="3816429"/>
                        </a:cubicBezTo>
                        <a:cubicBezTo>
                          <a:pt x="1150491" y="3848759"/>
                          <a:pt x="911278" y="3828226"/>
                          <a:pt x="636084" y="3816429"/>
                        </a:cubicBezTo>
                        <a:cubicBezTo>
                          <a:pt x="323395" y="3819719"/>
                          <a:pt x="-12409" y="3557843"/>
                          <a:pt x="0" y="3180345"/>
                        </a:cubicBezTo>
                        <a:cubicBezTo>
                          <a:pt x="-9351" y="3054875"/>
                          <a:pt x="-14957" y="2871052"/>
                          <a:pt x="0" y="2620608"/>
                        </a:cubicBezTo>
                        <a:cubicBezTo>
                          <a:pt x="14957" y="2370164"/>
                          <a:pt x="23681" y="2193690"/>
                          <a:pt x="0" y="2009985"/>
                        </a:cubicBezTo>
                        <a:cubicBezTo>
                          <a:pt x="-23681" y="1826280"/>
                          <a:pt x="19572" y="1530834"/>
                          <a:pt x="0" y="1323034"/>
                        </a:cubicBezTo>
                        <a:cubicBezTo>
                          <a:pt x="-19572" y="1115234"/>
                          <a:pt x="-29655" y="961364"/>
                          <a:pt x="0" y="63608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6 năm 	=  …..tháng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năm 2 tháng =  </a:t>
            </a:r>
            <a:r>
              <a:rPr lang="en-VN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năm rưỡi =  </a:t>
            </a:r>
            <a:r>
              <a:rPr lang="en-VN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ngày 	=  </a:t>
            </a:r>
            <a:r>
              <a:rPr lang="en-VN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0,5 ngày 	=  </a:t>
            </a:r>
            <a:r>
              <a:rPr lang="en-VN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ngày rưỡi = </a:t>
            </a:r>
            <a:r>
              <a:rPr lang="en-VN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366" y="2104768"/>
            <a:ext cx="552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327" y="2745904"/>
            <a:ext cx="552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477" y="3359191"/>
            <a:ext cx="658097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168" y="4020313"/>
            <a:ext cx="658097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859" y="4681435"/>
            <a:ext cx="658097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999" y="5322012"/>
            <a:ext cx="658097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860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859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859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859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859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594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72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270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30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135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60" y="2029850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76A9E5-7F78-4F90-8F55-2251FD51B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15" y="2751817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</p:txBody>
      </p:sp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8549</TotalTime>
  <Words>811</Words>
  <Application>Microsoft Office PowerPoint</Application>
  <PresentationFormat>Widescreen</PresentationFormat>
  <Paragraphs>179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等线 Light</vt:lpstr>
      <vt:lpstr>微软雅黑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Admin</cp:lastModifiedBy>
  <cp:revision>13</cp:revision>
  <dcterms:created xsi:type="dcterms:W3CDTF">2016-11-23T14:13:00Z</dcterms:created>
  <dcterms:modified xsi:type="dcterms:W3CDTF">2022-03-30T10:59:49Z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