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30"/>
  </p:notesMasterIdLst>
  <p:sldIdLst>
    <p:sldId id="335" r:id="rId3"/>
    <p:sldId id="258" r:id="rId4"/>
    <p:sldId id="265" r:id="rId5"/>
    <p:sldId id="313" r:id="rId6"/>
    <p:sldId id="338" r:id="rId7"/>
    <p:sldId id="270" r:id="rId8"/>
    <p:sldId id="264" r:id="rId9"/>
    <p:sldId id="271" r:id="rId10"/>
    <p:sldId id="274" r:id="rId11"/>
    <p:sldId id="318" r:id="rId12"/>
    <p:sldId id="339" r:id="rId13"/>
    <p:sldId id="282" r:id="rId14"/>
    <p:sldId id="319" r:id="rId15"/>
    <p:sldId id="320" r:id="rId16"/>
    <p:sldId id="321" r:id="rId17"/>
    <p:sldId id="322" r:id="rId18"/>
    <p:sldId id="340" r:id="rId19"/>
    <p:sldId id="341" r:id="rId20"/>
    <p:sldId id="332" r:id="rId21"/>
    <p:sldId id="323" r:id="rId22"/>
    <p:sldId id="324" r:id="rId23"/>
    <p:sldId id="325" r:id="rId24"/>
    <p:sldId id="326" r:id="rId25"/>
    <p:sldId id="342" r:id="rId26"/>
    <p:sldId id="307" r:id="rId27"/>
    <p:sldId id="327" r:id="rId28"/>
    <p:sldId id="29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895"/>
  </p:normalViewPr>
  <p:slideViewPr>
    <p:cSldViewPr showGuides="1">
      <p:cViewPr varScale="1">
        <p:scale>
          <a:sx n="42" d="100"/>
          <a:sy n="42" d="100"/>
        </p:scale>
        <p:origin x="36" y="92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171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0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70" y="4935841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346" y="1359580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455" y="5432425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822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200400" y="1585913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4981940" y="1487745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chưa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228FB6-89A6-4CA4-A458-2CBC2A69D4E5}"/>
              </a:ext>
            </a:extLst>
          </p:cNvPr>
          <p:cNvSpPr/>
          <p:nvPr/>
        </p:nvSpPr>
        <p:spPr>
          <a:xfrm>
            <a:off x="7032104" y="4189478"/>
            <a:ext cx="3200609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6C437-E6FA-4C0E-BB81-53E2A51AE070}"/>
              </a:ext>
            </a:extLst>
          </p:cNvPr>
          <p:cNvSpPr/>
          <p:nvPr/>
        </p:nvSpPr>
        <p:spPr>
          <a:xfrm>
            <a:off x="1772981" y="4234376"/>
            <a:ext cx="3094051" cy="241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1EAB-CAB9-4F20-A580-0E45849B1509}"/>
              </a:ext>
            </a:extLst>
          </p:cNvPr>
          <p:cNvSpPr/>
          <p:nvPr/>
        </p:nvSpPr>
        <p:spPr>
          <a:xfrm>
            <a:off x="6082316" y="1547333"/>
            <a:ext cx="2942274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D764C-DA17-41CC-B34A-14BD03AA55F1}"/>
              </a:ext>
            </a:extLst>
          </p:cNvPr>
          <p:cNvSpPr/>
          <p:nvPr/>
        </p:nvSpPr>
        <p:spPr>
          <a:xfrm>
            <a:off x="2785003" y="1547333"/>
            <a:ext cx="2893736" cy="251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2457" y="404664"/>
            <a:ext cx="8339816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NHANH TRÍ – ĐÁP TÀI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26920"/>
            <a:ext cx="2880320" cy="232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0" y="1628108"/>
            <a:ext cx="2884178" cy="242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7" y="4189478"/>
            <a:ext cx="2529410" cy="2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0" y="1611906"/>
            <a:ext cx="2688967" cy="2451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5003" y="1880134"/>
            <a:ext cx="268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52660" y="2551338"/>
            <a:ext cx="252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baseline="30000" dirty="0"/>
              <a:t>3</a:t>
            </a:r>
            <a:r>
              <a:rPr lang="en-US" sz="2800" b="1" dirty="0"/>
              <a:t> – dm</a:t>
            </a:r>
            <a:r>
              <a:rPr lang="en-US" sz="2800" b="1" baseline="30000" dirty="0"/>
              <a:t>3</a:t>
            </a:r>
            <a:r>
              <a:rPr lang="en-US" sz="2800" b="1" dirty="0"/>
              <a:t> – cm</a:t>
            </a:r>
            <a:r>
              <a:rPr lang="en-US" sz="2800" b="1" baseline="30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260" y="486569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……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104" y="489448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5800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457" y="4480978"/>
            <a:ext cx="27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2127" y="4463600"/>
            <a:ext cx="3240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9685" y="1583253"/>
            <a:ext cx="289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8848" y="2275751"/>
            <a:ext cx="283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“dm</a:t>
            </a:r>
            <a:r>
              <a:rPr lang="en-US" sz="2800" b="1" baseline="30000" dirty="0">
                <a:solidFill>
                  <a:srgbClr val="0070C0"/>
                </a:solidFill>
              </a:rPr>
              <a:t>3”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0" name="8-Point Star 29">
            <a:hlinkClick r:id="rId7" action="ppaction://hlinksldjump"/>
          </p:cNvPr>
          <p:cNvSpPr/>
          <p:nvPr/>
        </p:nvSpPr>
        <p:spPr>
          <a:xfrm>
            <a:off x="5745665" y="6420894"/>
            <a:ext cx="533400" cy="40033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4" grpId="0" animBg="1"/>
      <p:bldP spid="2" grpId="0"/>
      <p:bldP spid="2" grpId="1"/>
      <p:bldP spid="16" grpId="0"/>
      <p:bldP spid="16" grpId="1"/>
      <p:bldP spid="19" grpId="0"/>
      <p:bldP spid="20" grpId="0"/>
      <p:bldP spid="20" grpId="1"/>
      <p:bldP spid="21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8" y="1787860"/>
            <a:ext cx="7162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Qui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4589" name="TextBox 1"/>
          <p:cNvSpPr txBox="1"/>
          <p:nvPr/>
        </p:nvSpPr>
        <p:spPr>
          <a:xfrm>
            <a:off x="1943894" y="1074190"/>
            <a:ext cx="4761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, dặn dò 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23143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59681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31169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912938" y="1516063"/>
            <a:ext cx="8229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i="1" dirty="0">
                <a:solidFill>
                  <a:srgbClr val="0000FF"/>
                </a:solidFill>
              </a:rPr>
              <a:t>Ví dụ:</a:t>
            </a:r>
            <a:r>
              <a:rPr sz="24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45740" y="378461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1:Tìm công thức tính thể tích hình hộp chữ nhật.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Mçi líp cã: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10 líp cã: 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526</TotalTime>
  <Words>1292</Words>
  <Application>Microsoft Office PowerPoint</Application>
  <PresentationFormat>Widescreen</PresentationFormat>
  <Paragraphs>244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Cambria Math</vt:lpstr>
      <vt:lpstr>Century Gothic</vt:lpstr>
      <vt:lpstr>Patrick Hand</vt:lpstr>
      <vt:lpstr>Roboto</vt:lpstr>
      <vt:lpstr>Times New Roman</vt:lpstr>
      <vt:lpstr>Executive</vt:lpstr>
      <vt:lpstr>1_Executive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Admin</cp:lastModifiedBy>
  <cp:revision>289</cp:revision>
  <dcterms:created xsi:type="dcterms:W3CDTF">2004-02-16T23:23:00Z</dcterms:created>
  <dcterms:modified xsi:type="dcterms:W3CDTF">2022-02-24T02:26:38Z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